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60" r:id="rId2"/>
    <p:sldId id="257" r:id="rId3"/>
    <p:sldId id="258" r:id="rId4"/>
    <p:sldId id="259" r:id="rId5"/>
    <p:sldId id="397" r:id="rId6"/>
    <p:sldId id="256" r:id="rId7"/>
    <p:sldId id="396" r:id="rId8"/>
    <p:sldId id="398" r:id="rId9"/>
    <p:sldId id="405" r:id="rId10"/>
    <p:sldId id="400" r:id="rId11"/>
    <p:sldId id="401" r:id="rId12"/>
    <p:sldId id="402" r:id="rId13"/>
    <p:sldId id="403" r:id="rId14"/>
    <p:sldId id="404" r:id="rId15"/>
    <p:sldId id="358" r:id="rId16"/>
    <p:sldId id="407" r:id="rId17"/>
    <p:sldId id="408" r:id="rId18"/>
    <p:sldId id="409" r:id="rId19"/>
    <p:sldId id="413" r:id="rId20"/>
    <p:sldId id="415" r:id="rId21"/>
    <p:sldId id="417" r:id="rId22"/>
    <p:sldId id="418" r:id="rId23"/>
    <p:sldId id="420" r:id="rId24"/>
    <p:sldId id="411" r:id="rId25"/>
    <p:sldId id="440" r:id="rId26"/>
    <p:sldId id="426" r:id="rId27"/>
    <p:sldId id="422" r:id="rId28"/>
    <p:sldId id="427" r:id="rId29"/>
    <p:sldId id="267" r:id="rId30"/>
    <p:sldId id="399" r:id="rId31"/>
    <p:sldId id="430" r:id="rId32"/>
    <p:sldId id="431" r:id="rId33"/>
    <p:sldId id="433" r:id="rId34"/>
    <p:sldId id="434" r:id="rId35"/>
    <p:sldId id="432" r:id="rId36"/>
    <p:sldId id="428" r:id="rId37"/>
    <p:sldId id="435" r:id="rId38"/>
    <p:sldId id="436" r:id="rId39"/>
    <p:sldId id="437" r:id="rId40"/>
    <p:sldId id="438" r:id="rId41"/>
    <p:sldId id="439" r:id="rId42"/>
    <p:sldId id="423" r:id="rId43"/>
    <p:sldId id="424" r:id="rId44"/>
    <p:sldId id="40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3BA1D-DB2A-4097-B204-6473166E8A09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1EA91-F32D-44A6-BDEC-1EE9604F5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52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 230 billion per year on average of 820 per person</a:t>
            </a:r>
          </a:p>
          <a:p>
            <a:r>
              <a:rPr lang="en-IN" b="0" i="0" dirty="0">
                <a:effectLst/>
                <a:latin typeface="sohne"/>
              </a:rPr>
              <a:t>Road crashes are the single greatest annual cause of death of healthy U.S. citizens travelling abroad.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1EA91-F32D-44A6-BDEC-1EE9604F5EE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99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678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977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381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17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2784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1EA91-F32D-44A6-BDEC-1EE9604F5EE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784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1EA91-F32D-44A6-BDEC-1EE9604F5EEF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649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2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14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1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14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061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709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011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2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37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90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01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1C812-BD1D-49EE-A432-C60CEA9C0533}" type="datetimeFigureOut">
              <a:rPr lang="en-IN" smtClean="0"/>
              <a:t>10-11-2022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C840A-EE18-482D-8D97-8B5D02A6A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92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microsoft.com/office/2007/relationships/hdphoto" Target="../media/hdphoto5.wdp"/><Relationship Id="rId4" Type="http://schemas.openxmlformats.org/officeDocument/2006/relationships/image" Target="../media/image71.png"/><Relationship Id="rId9" Type="http://schemas.microsoft.com/office/2007/relationships/hdphoto" Target="../media/hdphoto7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23B14B9F-688A-4F59-A700-5396E9891E38}"/>
              </a:ext>
            </a:extLst>
          </p:cNvPr>
          <p:cNvSpPr/>
          <p:nvPr/>
        </p:nvSpPr>
        <p:spPr>
          <a:xfrm rot="17473648">
            <a:off x="9478508" y="-1401138"/>
            <a:ext cx="1569621" cy="8896843"/>
          </a:xfrm>
          <a:prstGeom prst="triangle">
            <a:avLst>
              <a:gd name="adj" fmla="val 49120"/>
            </a:avLst>
          </a:prstGeom>
          <a:solidFill>
            <a:srgbClr val="79A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88637939-9134-4D04-96DB-522F8EB0057A}"/>
              </a:ext>
            </a:extLst>
          </p:cNvPr>
          <p:cNvSpPr/>
          <p:nvPr/>
        </p:nvSpPr>
        <p:spPr>
          <a:xfrm rot="4331223">
            <a:off x="1123356" y="-1668462"/>
            <a:ext cx="1471137" cy="8896843"/>
          </a:xfrm>
          <a:prstGeom prst="triangle">
            <a:avLst>
              <a:gd name="adj" fmla="val 52387"/>
            </a:avLst>
          </a:prstGeom>
          <a:solidFill>
            <a:srgbClr val="79A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39A749F-34AE-4A52-8A4D-40B8919F3DD7}"/>
              </a:ext>
            </a:extLst>
          </p:cNvPr>
          <p:cNvSpPr/>
          <p:nvPr/>
        </p:nvSpPr>
        <p:spPr>
          <a:xfrm>
            <a:off x="7061738" y="1683372"/>
            <a:ext cx="45719" cy="2337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7000">
                <a:schemeClr val="bg1">
                  <a:lumMod val="9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5B6A46A-A711-48FF-961B-ABCE0E22A80B}"/>
              </a:ext>
            </a:extLst>
          </p:cNvPr>
          <p:cNvSpPr/>
          <p:nvPr/>
        </p:nvSpPr>
        <p:spPr>
          <a:xfrm>
            <a:off x="9032080" y="2258476"/>
            <a:ext cx="45719" cy="44344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7000">
                <a:schemeClr val="bg1">
                  <a:lumMod val="9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91E1B04-9CF6-4310-9229-E4E9A9F7437D}"/>
              </a:ext>
            </a:extLst>
          </p:cNvPr>
          <p:cNvSpPr/>
          <p:nvPr/>
        </p:nvSpPr>
        <p:spPr>
          <a:xfrm>
            <a:off x="11893051" y="3008162"/>
            <a:ext cx="219887" cy="7109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7000">
                <a:schemeClr val="bg1">
                  <a:lumMod val="9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49367E-995D-40DA-B41C-98EED8250412}"/>
              </a:ext>
            </a:extLst>
          </p:cNvPr>
          <p:cNvSpPr/>
          <p:nvPr/>
        </p:nvSpPr>
        <p:spPr>
          <a:xfrm>
            <a:off x="1334425" y="2480201"/>
            <a:ext cx="219887" cy="7109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7000">
                <a:schemeClr val="bg1">
                  <a:lumMod val="9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FD66B-9003-4663-ACF9-BC2A1EF8F781}"/>
              </a:ext>
            </a:extLst>
          </p:cNvPr>
          <p:cNvSpPr/>
          <p:nvPr/>
        </p:nvSpPr>
        <p:spPr>
          <a:xfrm>
            <a:off x="3641430" y="1935191"/>
            <a:ext cx="45719" cy="44344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7000">
                <a:schemeClr val="bg1">
                  <a:lumMod val="9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936BB6-0F13-4DF0-829E-9E024120D2E1}"/>
              </a:ext>
            </a:extLst>
          </p:cNvPr>
          <p:cNvSpPr/>
          <p:nvPr/>
        </p:nvSpPr>
        <p:spPr>
          <a:xfrm>
            <a:off x="5150957" y="1621766"/>
            <a:ext cx="45719" cy="2337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7000">
                <a:schemeClr val="bg1">
                  <a:lumMod val="9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A26C4842-60A7-4B17-879A-8F07323EFDF2}"/>
              </a:ext>
            </a:extLst>
          </p:cNvPr>
          <p:cNvSpPr/>
          <p:nvPr/>
        </p:nvSpPr>
        <p:spPr>
          <a:xfrm>
            <a:off x="-1919847" y="-52250"/>
            <a:ext cx="15975481" cy="5885346"/>
          </a:xfrm>
          <a:prstGeom prst="triangle">
            <a:avLst>
              <a:gd name="adj" fmla="val 50328"/>
            </a:avLst>
          </a:prstGeom>
          <a:solidFill>
            <a:srgbClr val="313133"/>
          </a:solidFill>
          <a:ln>
            <a:noFill/>
          </a:ln>
          <a:scene3d>
            <a:camera prst="perspectiveRelaxedModerately" fov="2700000">
              <a:rot lat="18290633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497582-10BC-4700-8C5C-EA1CA538AB46}"/>
              </a:ext>
            </a:extLst>
          </p:cNvPr>
          <p:cNvGrpSpPr/>
          <p:nvPr/>
        </p:nvGrpSpPr>
        <p:grpSpPr>
          <a:xfrm>
            <a:off x="5858153" y="77452"/>
            <a:ext cx="495671" cy="5291476"/>
            <a:chOff x="5858153" y="77452"/>
            <a:chExt cx="495671" cy="5291476"/>
          </a:xfrm>
        </p:grpSpPr>
        <p:sp>
          <p:nvSpPr>
            <p:cNvPr id="133" name="Isosceles Triangle 132">
              <a:extLst>
                <a:ext uri="{FF2B5EF4-FFF2-40B4-BE49-F238E27FC236}">
                  <a16:creationId xmlns:a16="http://schemas.microsoft.com/office/drawing/2014/main" id="{A45DA50A-F250-4CCB-AFF6-8696C1ABA8F2}"/>
                </a:ext>
              </a:extLst>
            </p:cNvPr>
            <p:cNvSpPr/>
            <p:nvPr/>
          </p:nvSpPr>
          <p:spPr>
            <a:xfrm rot="231864">
              <a:off x="5858153" y="77452"/>
              <a:ext cx="265427" cy="5271636"/>
            </a:xfrm>
            <a:prstGeom prst="triangle">
              <a:avLst/>
            </a:prstGeom>
            <a:solidFill>
              <a:srgbClr val="FBB93E"/>
            </a:solidFill>
            <a:ln>
              <a:noFill/>
            </a:ln>
            <a:scene3d>
              <a:camera prst="perspectiveRelaxedModerately" fov="2700000">
                <a:rot lat="1829063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1B3563C3-C383-4155-8CD3-82DD742192BE}"/>
                </a:ext>
              </a:extLst>
            </p:cNvPr>
            <p:cNvSpPr/>
            <p:nvPr/>
          </p:nvSpPr>
          <p:spPr>
            <a:xfrm rot="21393797">
              <a:off x="6088397" y="97292"/>
              <a:ext cx="265427" cy="5271636"/>
            </a:xfrm>
            <a:prstGeom prst="triangle">
              <a:avLst/>
            </a:prstGeom>
            <a:solidFill>
              <a:srgbClr val="FBB93E"/>
            </a:solidFill>
            <a:ln>
              <a:noFill/>
            </a:ln>
            <a:scene3d>
              <a:camera prst="perspectiveRelaxedModerately" fov="2700000">
                <a:rot lat="1829063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9306B95B-8CDE-40BC-8B2B-491936B6A42A}"/>
              </a:ext>
            </a:extLst>
          </p:cNvPr>
          <p:cNvSpPr/>
          <p:nvPr/>
        </p:nvSpPr>
        <p:spPr>
          <a:xfrm>
            <a:off x="0" y="3574069"/>
            <a:ext cx="12192000" cy="3138862"/>
          </a:xfrm>
          <a:custGeom>
            <a:avLst/>
            <a:gdLst>
              <a:gd name="connsiteX0" fmla="*/ 0 w 12192000"/>
              <a:gd name="connsiteY0" fmla="*/ 0 h 2342271"/>
              <a:gd name="connsiteX1" fmla="*/ 12192000 w 12192000"/>
              <a:gd name="connsiteY1" fmla="*/ 0 h 2342271"/>
              <a:gd name="connsiteX2" fmla="*/ 12192000 w 12192000"/>
              <a:gd name="connsiteY2" fmla="*/ 2342271 h 2342271"/>
              <a:gd name="connsiteX3" fmla="*/ 0 w 12192000"/>
              <a:gd name="connsiteY3" fmla="*/ 2342271 h 2342271"/>
              <a:gd name="connsiteX4" fmla="*/ 0 w 12192000"/>
              <a:gd name="connsiteY4" fmla="*/ 0 h 2342271"/>
              <a:gd name="connsiteX0" fmla="*/ 0 w 12192000"/>
              <a:gd name="connsiteY0" fmla="*/ 468923 h 2811194"/>
              <a:gd name="connsiteX1" fmla="*/ 12192000 w 12192000"/>
              <a:gd name="connsiteY1" fmla="*/ 468923 h 2811194"/>
              <a:gd name="connsiteX2" fmla="*/ 12192000 w 12192000"/>
              <a:gd name="connsiteY2" fmla="*/ 2811194 h 2811194"/>
              <a:gd name="connsiteX3" fmla="*/ 0 w 12192000"/>
              <a:gd name="connsiteY3" fmla="*/ 2811194 h 2811194"/>
              <a:gd name="connsiteX4" fmla="*/ 0 w 12192000"/>
              <a:gd name="connsiteY4" fmla="*/ 468923 h 2811194"/>
              <a:gd name="connsiteX0" fmla="*/ 0 w 12192000"/>
              <a:gd name="connsiteY0" fmla="*/ 796591 h 3138862"/>
              <a:gd name="connsiteX1" fmla="*/ 12192000 w 12192000"/>
              <a:gd name="connsiteY1" fmla="*/ 796591 h 3138862"/>
              <a:gd name="connsiteX2" fmla="*/ 12192000 w 12192000"/>
              <a:gd name="connsiteY2" fmla="*/ 3138862 h 3138862"/>
              <a:gd name="connsiteX3" fmla="*/ 0 w 12192000"/>
              <a:gd name="connsiteY3" fmla="*/ 3138862 h 3138862"/>
              <a:gd name="connsiteX4" fmla="*/ 0 w 12192000"/>
              <a:gd name="connsiteY4" fmla="*/ 796591 h 313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138862">
                <a:moveTo>
                  <a:pt x="0" y="796591"/>
                </a:moveTo>
                <a:cubicBezTo>
                  <a:pt x="4035864" y="-272553"/>
                  <a:pt x="8001390" y="-258486"/>
                  <a:pt x="12192000" y="796591"/>
                </a:cubicBezTo>
                <a:lnTo>
                  <a:pt x="12192000" y="3138862"/>
                </a:lnTo>
                <a:lnTo>
                  <a:pt x="0" y="3138862"/>
                </a:lnTo>
                <a:lnTo>
                  <a:pt x="0" y="796591"/>
                </a:lnTo>
                <a:close/>
              </a:path>
            </a:pathLst>
          </a:custGeom>
          <a:solidFill>
            <a:srgbClr val="3947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8A500-9D2A-4B08-97CA-AE2AA0ED28D3}"/>
              </a:ext>
            </a:extLst>
          </p:cNvPr>
          <p:cNvSpPr/>
          <p:nvPr/>
        </p:nvSpPr>
        <p:spPr>
          <a:xfrm>
            <a:off x="0" y="3719138"/>
            <a:ext cx="12192000" cy="3138862"/>
          </a:xfrm>
          <a:custGeom>
            <a:avLst/>
            <a:gdLst>
              <a:gd name="connsiteX0" fmla="*/ 0 w 12192000"/>
              <a:gd name="connsiteY0" fmla="*/ 0 h 2342271"/>
              <a:gd name="connsiteX1" fmla="*/ 12192000 w 12192000"/>
              <a:gd name="connsiteY1" fmla="*/ 0 h 2342271"/>
              <a:gd name="connsiteX2" fmla="*/ 12192000 w 12192000"/>
              <a:gd name="connsiteY2" fmla="*/ 2342271 h 2342271"/>
              <a:gd name="connsiteX3" fmla="*/ 0 w 12192000"/>
              <a:gd name="connsiteY3" fmla="*/ 2342271 h 2342271"/>
              <a:gd name="connsiteX4" fmla="*/ 0 w 12192000"/>
              <a:gd name="connsiteY4" fmla="*/ 0 h 2342271"/>
              <a:gd name="connsiteX0" fmla="*/ 0 w 12192000"/>
              <a:gd name="connsiteY0" fmla="*/ 468923 h 2811194"/>
              <a:gd name="connsiteX1" fmla="*/ 12192000 w 12192000"/>
              <a:gd name="connsiteY1" fmla="*/ 468923 h 2811194"/>
              <a:gd name="connsiteX2" fmla="*/ 12192000 w 12192000"/>
              <a:gd name="connsiteY2" fmla="*/ 2811194 h 2811194"/>
              <a:gd name="connsiteX3" fmla="*/ 0 w 12192000"/>
              <a:gd name="connsiteY3" fmla="*/ 2811194 h 2811194"/>
              <a:gd name="connsiteX4" fmla="*/ 0 w 12192000"/>
              <a:gd name="connsiteY4" fmla="*/ 468923 h 2811194"/>
              <a:gd name="connsiteX0" fmla="*/ 0 w 12192000"/>
              <a:gd name="connsiteY0" fmla="*/ 796591 h 3138862"/>
              <a:gd name="connsiteX1" fmla="*/ 12192000 w 12192000"/>
              <a:gd name="connsiteY1" fmla="*/ 796591 h 3138862"/>
              <a:gd name="connsiteX2" fmla="*/ 12192000 w 12192000"/>
              <a:gd name="connsiteY2" fmla="*/ 3138862 h 3138862"/>
              <a:gd name="connsiteX3" fmla="*/ 0 w 12192000"/>
              <a:gd name="connsiteY3" fmla="*/ 3138862 h 3138862"/>
              <a:gd name="connsiteX4" fmla="*/ 0 w 12192000"/>
              <a:gd name="connsiteY4" fmla="*/ 796591 h 313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138862">
                <a:moveTo>
                  <a:pt x="0" y="796591"/>
                </a:moveTo>
                <a:cubicBezTo>
                  <a:pt x="4035864" y="-272553"/>
                  <a:pt x="8001390" y="-258486"/>
                  <a:pt x="12192000" y="796591"/>
                </a:cubicBezTo>
                <a:lnTo>
                  <a:pt x="12192000" y="3138862"/>
                </a:lnTo>
                <a:lnTo>
                  <a:pt x="0" y="3138862"/>
                </a:lnTo>
                <a:lnTo>
                  <a:pt x="0" y="796591"/>
                </a:lnTo>
                <a:close/>
              </a:path>
            </a:pathLst>
          </a:custGeom>
          <a:solidFill>
            <a:srgbClr val="0D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D1014E8-D51C-476F-89BE-A00FF4BE0CA2}"/>
              </a:ext>
            </a:extLst>
          </p:cNvPr>
          <p:cNvSpPr/>
          <p:nvPr/>
        </p:nvSpPr>
        <p:spPr>
          <a:xfrm>
            <a:off x="0" y="5134706"/>
            <a:ext cx="12192000" cy="2565009"/>
          </a:xfrm>
          <a:custGeom>
            <a:avLst/>
            <a:gdLst>
              <a:gd name="connsiteX0" fmla="*/ 0 w 12192000"/>
              <a:gd name="connsiteY0" fmla="*/ 0 h 2342271"/>
              <a:gd name="connsiteX1" fmla="*/ 12192000 w 12192000"/>
              <a:gd name="connsiteY1" fmla="*/ 0 h 2342271"/>
              <a:gd name="connsiteX2" fmla="*/ 12192000 w 12192000"/>
              <a:gd name="connsiteY2" fmla="*/ 2342271 h 2342271"/>
              <a:gd name="connsiteX3" fmla="*/ 0 w 12192000"/>
              <a:gd name="connsiteY3" fmla="*/ 2342271 h 2342271"/>
              <a:gd name="connsiteX4" fmla="*/ 0 w 12192000"/>
              <a:gd name="connsiteY4" fmla="*/ 0 h 2342271"/>
              <a:gd name="connsiteX0" fmla="*/ 0 w 12192000"/>
              <a:gd name="connsiteY0" fmla="*/ 468923 h 2811194"/>
              <a:gd name="connsiteX1" fmla="*/ 12192000 w 12192000"/>
              <a:gd name="connsiteY1" fmla="*/ 468923 h 2811194"/>
              <a:gd name="connsiteX2" fmla="*/ 12192000 w 12192000"/>
              <a:gd name="connsiteY2" fmla="*/ 2811194 h 2811194"/>
              <a:gd name="connsiteX3" fmla="*/ 0 w 12192000"/>
              <a:gd name="connsiteY3" fmla="*/ 2811194 h 2811194"/>
              <a:gd name="connsiteX4" fmla="*/ 0 w 12192000"/>
              <a:gd name="connsiteY4" fmla="*/ 468923 h 2811194"/>
              <a:gd name="connsiteX0" fmla="*/ 0 w 12192000"/>
              <a:gd name="connsiteY0" fmla="*/ 796591 h 3138862"/>
              <a:gd name="connsiteX1" fmla="*/ 12192000 w 12192000"/>
              <a:gd name="connsiteY1" fmla="*/ 796591 h 3138862"/>
              <a:gd name="connsiteX2" fmla="*/ 12192000 w 12192000"/>
              <a:gd name="connsiteY2" fmla="*/ 3138862 h 3138862"/>
              <a:gd name="connsiteX3" fmla="*/ 0 w 12192000"/>
              <a:gd name="connsiteY3" fmla="*/ 3138862 h 3138862"/>
              <a:gd name="connsiteX4" fmla="*/ 0 w 12192000"/>
              <a:gd name="connsiteY4" fmla="*/ 796591 h 313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138862">
                <a:moveTo>
                  <a:pt x="0" y="796591"/>
                </a:moveTo>
                <a:cubicBezTo>
                  <a:pt x="4035864" y="-272553"/>
                  <a:pt x="8001390" y="-258486"/>
                  <a:pt x="12192000" y="796591"/>
                </a:cubicBezTo>
                <a:lnTo>
                  <a:pt x="12192000" y="3138862"/>
                </a:lnTo>
                <a:lnTo>
                  <a:pt x="0" y="3138862"/>
                </a:lnTo>
                <a:lnTo>
                  <a:pt x="0" y="796591"/>
                </a:lnTo>
                <a:close/>
              </a:path>
            </a:pathLst>
          </a:custGeom>
          <a:solidFill>
            <a:srgbClr val="485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17EE6E-3705-4285-873B-5D6830FC5523}"/>
              </a:ext>
            </a:extLst>
          </p:cNvPr>
          <p:cNvSpPr/>
          <p:nvPr/>
        </p:nvSpPr>
        <p:spPr>
          <a:xfrm rot="462293">
            <a:off x="9439424" y="4465137"/>
            <a:ext cx="1838178" cy="703384"/>
          </a:xfrm>
          <a:prstGeom prst="roundRect">
            <a:avLst>
              <a:gd name="adj" fmla="val 50000"/>
            </a:avLst>
          </a:prstGeom>
          <a:solidFill>
            <a:srgbClr val="34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0961A0-A5A5-48DF-8FC7-3D44CD066529}"/>
              </a:ext>
            </a:extLst>
          </p:cNvPr>
          <p:cNvSpPr/>
          <p:nvPr/>
        </p:nvSpPr>
        <p:spPr>
          <a:xfrm rot="237171">
            <a:off x="7171844" y="4212313"/>
            <a:ext cx="1838178" cy="703384"/>
          </a:xfrm>
          <a:prstGeom prst="roundRect">
            <a:avLst>
              <a:gd name="adj" fmla="val 50000"/>
            </a:avLst>
          </a:prstGeom>
          <a:solidFill>
            <a:srgbClr val="34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AED8AAA-A98C-44D7-B7CB-4716718D2C9F}"/>
              </a:ext>
            </a:extLst>
          </p:cNvPr>
          <p:cNvGrpSpPr/>
          <p:nvPr/>
        </p:nvGrpSpPr>
        <p:grpSpPr>
          <a:xfrm>
            <a:off x="3635667" y="4263678"/>
            <a:ext cx="560097" cy="560097"/>
            <a:chOff x="4543627" y="2799509"/>
            <a:chExt cx="560097" cy="560097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66FADFB-8CE2-4DCC-A007-8A4186D6507E}"/>
                </a:ext>
              </a:extLst>
            </p:cNvPr>
            <p:cNvSpPr/>
            <p:nvPr/>
          </p:nvSpPr>
          <p:spPr>
            <a:xfrm>
              <a:off x="4646992" y="2892849"/>
              <a:ext cx="373419" cy="3734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8B8BD5F-9678-4DC6-82F2-D15D1629A83F}"/>
                </a:ext>
              </a:extLst>
            </p:cNvPr>
            <p:cNvGrpSpPr/>
            <p:nvPr/>
          </p:nvGrpSpPr>
          <p:grpSpPr>
            <a:xfrm>
              <a:off x="4543627" y="2799509"/>
              <a:ext cx="560097" cy="560097"/>
              <a:chOff x="4932651" y="4116565"/>
              <a:chExt cx="560097" cy="560097"/>
            </a:xfrm>
          </p:grpSpPr>
          <p:sp>
            <p:nvSpPr>
              <p:cNvPr id="107" name="Circle: Hollow 106">
                <a:extLst>
                  <a:ext uri="{FF2B5EF4-FFF2-40B4-BE49-F238E27FC236}">
                    <a16:creationId xmlns:a16="http://schemas.microsoft.com/office/drawing/2014/main" id="{F09DF62D-4A22-40F0-A12F-917264F77353}"/>
                  </a:ext>
                </a:extLst>
              </p:cNvPr>
              <p:cNvSpPr/>
              <p:nvPr/>
            </p:nvSpPr>
            <p:spPr>
              <a:xfrm>
                <a:off x="4932651" y="4116565"/>
                <a:ext cx="560097" cy="560097"/>
              </a:xfrm>
              <a:prstGeom prst="donut">
                <a:avLst>
                  <a:gd name="adj" fmla="val 12416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Block Arc 107">
                <a:extLst>
                  <a:ext uri="{FF2B5EF4-FFF2-40B4-BE49-F238E27FC236}">
                    <a16:creationId xmlns:a16="http://schemas.microsoft.com/office/drawing/2014/main" id="{3CAC16E7-6E33-4ED9-8C31-B657BA903086}"/>
                  </a:ext>
                </a:extLst>
              </p:cNvPr>
              <p:cNvSpPr/>
              <p:nvPr/>
            </p:nvSpPr>
            <p:spPr>
              <a:xfrm flipH="1">
                <a:off x="5070896" y="4240043"/>
                <a:ext cx="309006" cy="309006"/>
              </a:xfrm>
              <a:prstGeom prst="blockArc">
                <a:avLst>
                  <a:gd name="adj1" fmla="val 9474244"/>
                  <a:gd name="adj2" fmla="val 1116343"/>
                  <a:gd name="adj3" fmla="val 8931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43B450E-4740-4544-BC87-D6A0CA0A711B}"/>
              </a:ext>
            </a:extLst>
          </p:cNvPr>
          <p:cNvGrpSpPr/>
          <p:nvPr/>
        </p:nvGrpSpPr>
        <p:grpSpPr>
          <a:xfrm rot="18585802">
            <a:off x="3834349" y="4379732"/>
            <a:ext cx="155968" cy="402049"/>
            <a:chOff x="4742309" y="2915563"/>
            <a:chExt cx="155968" cy="402049"/>
          </a:xfrm>
        </p:grpSpPr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2F0CDCC1-0C7E-4198-9B2B-32452363DE78}"/>
                </a:ext>
              </a:extLst>
            </p:cNvPr>
            <p:cNvSpPr/>
            <p:nvPr/>
          </p:nvSpPr>
          <p:spPr>
            <a:xfrm rot="1881372">
              <a:off x="4852558" y="2915563"/>
              <a:ext cx="45719" cy="22691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07C16830-0776-4537-9754-90A8B2579E1D}"/>
                </a:ext>
              </a:extLst>
            </p:cNvPr>
            <p:cNvSpPr/>
            <p:nvPr/>
          </p:nvSpPr>
          <p:spPr>
            <a:xfrm rot="12681372">
              <a:off x="4742309" y="3090701"/>
              <a:ext cx="45719" cy="226911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194E52A-DA3C-49BC-B757-7A8092F9732D}"/>
              </a:ext>
            </a:extLst>
          </p:cNvPr>
          <p:cNvSpPr/>
          <p:nvPr/>
        </p:nvSpPr>
        <p:spPr>
          <a:xfrm rot="21379229">
            <a:off x="-312605" y="5659980"/>
            <a:ext cx="12774884" cy="3047402"/>
          </a:xfrm>
          <a:custGeom>
            <a:avLst/>
            <a:gdLst>
              <a:gd name="connsiteX0" fmla="*/ 3333132 w 12081781"/>
              <a:gd name="connsiteY0" fmla="*/ 0 h 2758380"/>
              <a:gd name="connsiteX1" fmla="*/ 6097018 w 12081781"/>
              <a:gd name="connsiteY1" fmla="*/ 588978 h 2758380"/>
              <a:gd name="connsiteX2" fmla="*/ 6102517 w 12081781"/>
              <a:gd name="connsiteY2" fmla="*/ 592607 h 2758380"/>
              <a:gd name="connsiteX3" fmla="*/ 6229427 w 12081781"/>
              <a:gd name="connsiteY3" fmla="*/ 570184 h 2758380"/>
              <a:gd name="connsiteX4" fmla="*/ 6891622 w 12081781"/>
              <a:gd name="connsiteY4" fmla="*/ 521856 h 2758380"/>
              <a:gd name="connsiteX5" fmla="*/ 8738155 w 12081781"/>
              <a:gd name="connsiteY5" fmla="*/ 995794 h 2758380"/>
              <a:gd name="connsiteX6" fmla="*/ 8872135 w 12081781"/>
              <a:gd name="connsiteY6" fmla="*/ 1114950 h 2758380"/>
              <a:gd name="connsiteX7" fmla="*/ 8914196 w 12081781"/>
              <a:gd name="connsiteY7" fmla="*/ 1111907 h 2758380"/>
              <a:gd name="connsiteX8" fmla="*/ 9978517 w 12081781"/>
              <a:gd name="connsiteY8" fmla="*/ 1163438 h 2758380"/>
              <a:gd name="connsiteX9" fmla="*/ 12079215 w 12081781"/>
              <a:gd name="connsiteY9" fmla="*/ 2234796 h 2758380"/>
              <a:gd name="connsiteX10" fmla="*/ 9767575 w 12081781"/>
              <a:gd name="connsiteY10" fmla="*/ 2700691 h 2758380"/>
              <a:gd name="connsiteX11" fmla="*/ 8552098 w 12081781"/>
              <a:gd name="connsiteY11" fmla="*/ 2400162 h 2758380"/>
              <a:gd name="connsiteX12" fmla="*/ 8460241 w 12081781"/>
              <a:gd name="connsiteY12" fmla="*/ 2359550 h 2758380"/>
              <a:gd name="connsiteX13" fmla="*/ 8308101 w 12081781"/>
              <a:gd name="connsiteY13" fmla="*/ 2426299 h 2758380"/>
              <a:gd name="connsiteX14" fmla="*/ 6891622 w 12081781"/>
              <a:gd name="connsiteY14" fmla="*/ 2671766 h 2758380"/>
              <a:gd name="connsiteX15" fmla="*/ 5475143 w 12081781"/>
              <a:gd name="connsiteY15" fmla="*/ 2426299 h 2758380"/>
              <a:gd name="connsiteX16" fmla="*/ 5385595 w 12081781"/>
              <a:gd name="connsiteY16" fmla="*/ 2387011 h 2758380"/>
              <a:gd name="connsiteX17" fmla="*/ 5196719 w 12081781"/>
              <a:gd name="connsiteY17" fmla="*/ 2443618 h 2758380"/>
              <a:gd name="connsiteX18" fmla="*/ 3333132 w 12081781"/>
              <a:gd name="connsiteY18" fmla="*/ 2671766 h 2758380"/>
              <a:gd name="connsiteX19" fmla="*/ 0 w 12081781"/>
              <a:gd name="connsiteY19" fmla="*/ 1335883 h 2758380"/>
              <a:gd name="connsiteX20" fmla="*/ 3333132 w 12081781"/>
              <a:gd name="connsiteY20" fmla="*/ 0 h 275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081781" h="2758380">
                <a:moveTo>
                  <a:pt x="3333132" y="0"/>
                </a:moveTo>
                <a:cubicBezTo>
                  <a:pt x="4483656" y="0"/>
                  <a:pt x="5498030" y="233631"/>
                  <a:pt x="6097018" y="588978"/>
                </a:cubicBezTo>
                <a:lnTo>
                  <a:pt x="6102517" y="592607"/>
                </a:lnTo>
                <a:lnTo>
                  <a:pt x="6229427" y="570184"/>
                </a:lnTo>
                <a:cubicBezTo>
                  <a:pt x="6438615" y="538776"/>
                  <a:pt x="6661025" y="521856"/>
                  <a:pt x="6891622" y="521856"/>
                </a:cubicBezTo>
                <a:cubicBezTo>
                  <a:pt x="7660279" y="521856"/>
                  <a:pt x="8337975" y="709854"/>
                  <a:pt x="8738155" y="995794"/>
                </a:cubicBezTo>
                <a:lnTo>
                  <a:pt x="8872135" y="1114950"/>
                </a:lnTo>
                <a:lnTo>
                  <a:pt x="8914196" y="1111907"/>
                </a:lnTo>
                <a:cubicBezTo>
                  <a:pt x="9234914" y="1095639"/>
                  <a:pt x="9597757" y="1111190"/>
                  <a:pt x="9978517" y="1163438"/>
                </a:cubicBezTo>
                <a:cubicBezTo>
                  <a:pt x="11196950" y="1330632"/>
                  <a:pt x="12137466" y="1810294"/>
                  <a:pt x="12079215" y="2234796"/>
                </a:cubicBezTo>
                <a:cubicBezTo>
                  <a:pt x="12020965" y="2659297"/>
                  <a:pt x="10986008" y="2867884"/>
                  <a:pt x="9767575" y="2700691"/>
                </a:cubicBezTo>
                <a:cubicBezTo>
                  <a:pt x="9310662" y="2637993"/>
                  <a:pt x="8892832" y="2531354"/>
                  <a:pt x="8552098" y="2400162"/>
                </a:cubicBezTo>
                <a:lnTo>
                  <a:pt x="8460241" y="2359550"/>
                </a:lnTo>
                <a:lnTo>
                  <a:pt x="8308101" y="2426299"/>
                </a:lnTo>
                <a:cubicBezTo>
                  <a:pt x="7923171" y="2579647"/>
                  <a:pt x="7429682" y="2671766"/>
                  <a:pt x="6891622" y="2671766"/>
                </a:cubicBezTo>
                <a:cubicBezTo>
                  <a:pt x="6353562" y="2671766"/>
                  <a:pt x="5860073" y="2579647"/>
                  <a:pt x="5475143" y="2426299"/>
                </a:cubicBezTo>
                <a:lnTo>
                  <a:pt x="5385595" y="2387011"/>
                </a:lnTo>
                <a:lnTo>
                  <a:pt x="5196719" y="2443618"/>
                </a:lnTo>
                <a:cubicBezTo>
                  <a:pt x="4664747" y="2587659"/>
                  <a:pt x="4023446" y="2671766"/>
                  <a:pt x="3333132" y="2671766"/>
                </a:cubicBezTo>
                <a:cubicBezTo>
                  <a:pt x="1492294" y="2671766"/>
                  <a:pt x="0" y="2073671"/>
                  <a:pt x="0" y="1335883"/>
                </a:cubicBezTo>
                <a:cubicBezTo>
                  <a:pt x="0" y="598095"/>
                  <a:pt x="1492294" y="0"/>
                  <a:pt x="3333132" y="0"/>
                </a:cubicBezTo>
                <a:close/>
              </a:path>
            </a:pathLst>
          </a:custGeom>
          <a:solidFill>
            <a:srgbClr val="36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11052012-74CF-4F27-B781-F41FA43E2706}"/>
              </a:ext>
            </a:extLst>
          </p:cNvPr>
          <p:cNvSpPr/>
          <p:nvPr/>
        </p:nvSpPr>
        <p:spPr>
          <a:xfrm rot="714951">
            <a:off x="2019294" y="5404274"/>
            <a:ext cx="1185378" cy="238653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A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A007BEA0-853E-4414-A76C-204911C5C564}"/>
              </a:ext>
            </a:extLst>
          </p:cNvPr>
          <p:cNvSpPr/>
          <p:nvPr/>
        </p:nvSpPr>
        <p:spPr>
          <a:xfrm rot="186863">
            <a:off x="3315610" y="5501761"/>
            <a:ext cx="1185378" cy="238653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A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D3B91F-4964-49A0-B0C1-704C8214BF84}"/>
              </a:ext>
            </a:extLst>
          </p:cNvPr>
          <p:cNvSpPr/>
          <p:nvPr/>
        </p:nvSpPr>
        <p:spPr>
          <a:xfrm>
            <a:off x="4772636" y="4055819"/>
            <a:ext cx="1696141" cy="703384"/>
          </a:xfrm>
          <a:prstGeom prst="roundRect">
            <a:avLst>
              <a:gd name="adj" fmla="val 50000"/>
            </a:avLst>
          </a:prstGeom>
          <a:solidFill>
            <a:srgbClr val="34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EA8A4873-A098-4B76-8C79-8B6ABEE11DA7}"/>
              </a:ext>
            </a:extLst>
          </p:cNvPr>
          <p:cNvSpPr/>
          <p:nvPr/>
        </p:nvSpPr>
        <p:spPr>
          <a:xfrm>
            <a:off x="5794790" y="4127462"/>
            <a:ext cx="560097" cy="560097"/>
          </a:xfrm>
          <a:prstGeom prst="donut">
            <a:avLst>
              <a:gd name="adj" fmla="val 124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3E3406-DA1B-4CEE-9FC7-AB677362DD56}"/>
              </a:ext>
            </a:extLst>
          </p:cNvPr>
          <p:cNvGrpSpPr/>
          <p:nvPr/>
        </p:nvGrpSpPr>
        <p:grpSpPr>
          <a:xfrm>
            <a:off x="4932651" y="4116565"/>
            <a:ext cx="560097" cy="560097"/>
            <a:chOff x="4932651" y="4116565"/>
            <a:chExt cx="560097" cy="560097"/>
          </a:xfrm>
        </p:grpSpPr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3D64D056-6BD4-4C82-9AB4-D3055C9C44BA}"/>
                </a:ext>
              </a:extLst>
            </p:cNvPr>
            <p:cNvSpPr/>
            <p:nvPr/>
          </p:nvSpPr>
          <p:spPr>
            <a:xfrm>
              <a:off x="4932651" y="4116565"/>
              <a:ext cx="560097" cy="560097"/>
            </a:xfrm>
            <a:prstGeom prst="donut">
              <a:avLst>
                <a:gd name="adj" fmla="val 12416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FE8FC797-AEB9-4578-A597-E1272F44E8D5}"/>
                </a:ext>
              </a:extLst>
            </p:cNvPr>
            <p:cNvSpPr/>
            <p:nvPr/>
          </p:nvSpPr>
          <p:spPr>
            <a:xfrm flipH="1">
              <a:off x="5017557" y="4215046"/>
              <a:ext cx="390285" cy="390285"/>
            </a:xfrm>
            <a:prstGeom prst="blockArc">
              <a:avLst>
                <a:gd name="adj1" fmla="val 10933881"/>
                <a:gd name="adj2" fmla="val 20762585"/>
                <a:gd name="adj3" fmla="val 1328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Block Arc 16">
            <a:extLst>
              <a:ext uri="{FF2B5EF4-FFF2-40B4-BE49-F238E27FC236}">
                <a16:creationId xmlns:a16="http://schemas.microsoft.com/office/drawing/2014/main" id="{AE29719A-CDB3-41AE-B3CA-420903D62BEF}"/>
              </a:ext>
            </a:extLst>
          </p:cNvPr>
          <p:cNvSpPr/>
          <p:nvPr/>
        </p:nvSpPr>
        <p:spPr>
          <a:xfrm flipH="1">
            <a:off x="5883957" y="4209598"/>
            <a:ext cx="390285" cy="390285"/>
          </a:xfrm>
          <a:prstGeom prst="blockArc">
            <a:avLst>
              <a:gd name="adj1" fmla="val 10933881"/>
              <a:gd name="adj2" fmla="val 2055971"/>
              <a:gd name="adj3" fmla="val 141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9A04B2-D2C4-4AE3-9041-EE508FF01F2A}"/>
              </a:ext>
            </a:extLst>
          </p:cNvPr>
          <p:cNvSpPr/>
          <p:nvPr/>
        </p:nvSpPr>
        <p:spPr>
          <a:xfrm>
            <a:off x="97965" y="4605331"/>
            <a:ext cx="777579" cy="777579"/>
          </a:xfrm>
          <a:prstGeom prst="ellipse">
            <a:avLst/>
          </a:prstGeom>
          <a:solidFill>
            <a:srgbClr val="485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F7D5EF-5B45-4D51-A2B1-FE5D08BAF709}"/>
              </a:ext>
            </a:extLst>
          </p:cNvPr>
          <p:cNvSpPr/>
          <p:nvPr/>
        </p:nvSpPr>
        <p:spPr>
          <a:xfrm>
            <a:off x="1137819" y="4785527"/>
            <a:ext cx="228600" cy="2286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576354A-5A32-4D30-B349-B7E760A9D3B0}"/>
              </a:ext>
            </a:extLst>
          </p:cNvPr>
          <p:cNvSpPr/>
          <p:nvPr/>
        </p:nvSpPr>
        <p:spPr>
          <a:xfrm rot="570093">
            <a:off x="9063243" y="5701207"/>
            <a:ext cx="2129716" cy="703384"/>
          </a:xfrm>
          <a:custGeom>
            <a:avLst/>
            <a:gdLst>
              <a:gd name="connsiteX0" fmla="*/ 0 w 1838178"/>
              <a:gd name="connsiteY0" fmla="*/ 351692 h 703384"/>
              <a:gd name="connsiteX1" fmla="*/ 351692 w 1838178"/>
              <a:gd name="connsiteY1" fmla="*/ 0 h 703384"/>
              <a:gd name="connsiteX2" fmla="*/ 1486486 w 1838178"/>
              <a:gd name="connsiteY2" fmla="*/ 0 h 703384"/>
              <a:gd name="connsiteX3" fmla="*/ 1838178 w 1838178"/>
              <a:gd name="connsiteY3" fmla="*/ 351692 h 703384"/>
              <a:gd name="connsiteX4" fmla="*/ 1838178 w 1838178"/>
              <a:gd name="connsiteY4" fmla="*/ 351692 h 703384"/>
              <a:gd name="connsiteX5" fmla="*/ 1486486 w 1838178"/>
              <a:gd name="connsiteY5" fmla="*/ 703384 h 703384"/>
              <a:gd name="connsiteX6" fmla="*/ 351692 w 1838178"/>
              <a:gd name="connsiteY6" fmla="*/ 703384 h 703384"/>
              <a:gd name="connsiteX7" fmla="*/ 0 w 1838178"/>
              <a:gd name="connsiteY7" fmla="*/ 351692 h 703384"/>
              <a:gd name="connsiteX0" fmla="*/ 0 w 1838178"/>
              <a:gd name="connsiteY0" fmla="*/ 351692 h 703384"/>
              <a:gd name="connsiteX1" fmla="*/ 351692 w 1838178"/>
              <a:gd name="connsiteY1" fmla="*/ 0 h 703384"/>
              <a:gd name="connsiteX2" fmla="*/ 1486486 w 1838178"/>
              <a:gd name="connsiteY2" fmla="*/ 0 h 703384"/>
              <a:gd name="connsiteX3" fmla="*/ 1838178 w 1838178"/>
              <a:gd name="connsiteY3" fmla="*/ 351692 h 703384"/>
              <a:gd name="connsiteX4" fmla="*/ 1838178 w 1838178"/>
              <a:gd name="connsiteY4" fmla="*/ 351692 h 703384"/>
              <a:gd name="connsiteX5" fmla="*/ 1486486 w 1838178"/>
              <a:gd name="connsiteY5" fmla="*/ 703384 h 703384"/>
              <a:gd name="connsiteX6" fmla="*/ 351692 w 1838178"/>
              <a:gd name="connsiteY6" fmla="*/ 703384 h 703384"/>
              <a:gd name="connsiteX7" fmla="*/ 0 w 1838178"/>
              <a:gd name="connsiteY7" fmla="*/ 351692 h 703384"/>
              <a:gd name="connsiteX0" fmla="*/ 0 w 1838178"/>
              <a:gd name="connsiteY0" fmla="*/ 351692 h 703384"/>
              <a:gd name="connsiteX1" fmla="*/ 351692 w 1838178"/>
              <a:gd name="connsiteY1" fmla="*/ 0 h 703384"/>
              <a:gd name="connsiteX2" fmla="*/ 1486486 w 1838178"/>
              <a:gd name="connsiteY2" fmla="*/ 0 h 703384"/>
              <a:gd name="connsiteX3" fmla="*/ 1838178 w 1838178"/>
              <a:gd name="connsiteY3" fmla="*/ 351692 h 703384"/>
              <a:gd name="connsiteX4" fmla="*/ 1838178 w 1838178"/>
              <a:gd name="connsiteY4" fmla="*/ 351692 h 703384"/>
              <a:gd name="connsiteX5" fmla="*/ 1486486 w 1838178"/>
              <a:gd name="connsiteY5" fmla="*/ 703384 h 703384"/>
              <a:gd name="connsiteX6" fmla="*/ 351692 w 1838178"/>
              <a:gd name="connsiteY6" fmla="*/ 703384 h 703384"/>
              <a:gd name="connsiteX7" fmla="*/ 0 w 1838178"/>
              <a:gd name="connsiteY7" fmla="*/ 351692 h 70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8178" h="703384">
                <a:moveTo>
                  <a:pt x="0" y="351692"/>
                </a:moveTo>
                <a:cubicBezTo>
                  <a:pt x="0" y="157458"/>
                  <a:pt x="157458" y="0"/>
                  <a:pt x="351692" y="0"/>
                </a:cubicBezTo>
                <a:lnTo>
                  <a:pt x="1486486" y="0"/>
                </a:lnTo>
                <a:cubicBezTo>
                  <a:pt x="1680720" y="0"/>
                  <a:pt x="1838178" y="157458"/>
                  <a:pt x="1838178" y="351692"/>
                </a:cubicBezTo>
                <a:lnTo>
                  <a:pt x="1838178" y="351692"/>
                </a:lnTo>
                <a:cubicBezTo>
                  <a:pt x="1838178" y="545926"/>
                  <a:pt x="1680720" y="703384"/>
                  <a:pt x="1486486" y="703384"/>
                </a:cubicBezTo>
                <a:cubicBezTo>
                  <a:pt x="1074527" y="576124"/>
                  <a:pt x="797728" y="595351"/>
                  <a:pt x="351692" y="703384"/>
                </a:cubicBezTo>
                <a:cubicBezTo>
                  <a:pt x="157458" y="703384"/>
                  <a:pt x="0" y="545926"/>
                  <a:pt x="0" y="351692"/>
                </a:cubicBezTo>
                <a:close/>
              </a:path>
            </a:pathLst>
          </a:custGeom>
          <a:solidFill>
            <a:srgbClr val="34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2614D37-46AE-464B-A247-E78147F5B4A0}"/>
              </a:ext>
            </a:extLst>
          </p:cNvPr>
          <p:cNvSpPr/>
          <p:nvPr/>
        </p:nvSpPr>
        <p:spPr>
          <a:xfrm>
            <a:off x="5212699" y="5288569"/>
            <a:ext cx="2510715" cy="2786649"/>
          </a:xfrm>
          <a:prstGeom prst="roundRect">
            <a:avLst>
              <a:gd name="adj" fmla="val 10736"/>
            </a:avLst>
          </a:prstGeom>
          <a:solidFill>
            <a:srgbClr val="373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376507-230E-4C41-8A71-3ACD539BA317}"/>
              </a:ext>
            </a:extLst>
          </p:cNvPr>
          <p:cNvSpPr/>
          <p:nvPr/>
        </p:nvSpPr>
        <p:spPr>
          <a:xfrm>
            <a:off x="5461410" y="5466279"/>
            <a:ext cx="2051052" cy="820069"/>
          </a:xfrm>
          <a:prstGeom prst="roundRect">
            <a:avLst/>
          </a:prstGeom>
          <a:pattFill prst="ltHorz">
            <a:fgClr>
              <a:schemeClr val="tx1">
                <a:lumMod val="75000"/>
                <a:lumOff val="25000"/>
              </a:schemeClr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D657971-0560-43FC-83CA-72B81AC40D71}"/>
              </a:ext>
            </a:extLst>
          </p:cNvPr>
          <p:cNvSpPr/>
          <p:nvPr/>
        </p:nvSpPr>
        <p:spPr>
          <a:xfrm>
            <a:off x="5477079" y="6365900"/>
            <a:ext cx="2019713" cy="172788"/>
          </a:xfrm>
          <a:prstGeom prst="roundRect">
            <a:avLst>
              <a:gd name="adj" fmla="val 50000"/>
            </a:avLst>
          </a:prstGeom>
          <a:solidFill>
            <a:srgbClr val="20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7A5088C-F14E-4C69-9256-75CC93639F39}"/>
              </a:ext>
            </a:extLst>
          </p:cNvPr>
          <p:cNvSpPr/>
          <p:nvPr/>
        </p:nvSpPr>
        <p:spPr>
          <a:xfrm>
            <a:off x="6380799" y="6346126"/>
            <a:ext cx="212271" cy="21227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7000">
                <a:schemeClr val="bg1">
                  <a:lumMod val="9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133C475-5C08-45E7-85AC-26792FDAB4AE}"/>
              </a:ext>
            </a:extLst>
          </p:cNvPr>
          <p:cNvSpPr/>
          <p:nvPr/>
        </p:nvSpPr>
        <p:spPr>
          <a:xfrm>
            <a:off x="5506993" y="6647571"/>
            <a:ext cx="212271" cy="121551"/>
          </a:xfrm>
          <a:prstGeom prst="roundRect">
            <a:avLst>
              <a:gd name="adj" fmla="val 18490"/>
            </a:avLst>
          </a:prstGeom>
          <a:solidFill>
            <a:srgbClr val="20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E6BD9BC-3C85-427D-9769-E0F7D5F3B1BE}"/>
              </a:ext>
            </a:extLst>
          </p:cNvPr>
          <p:cNvSpPr/>
          <p:nvPr/>
        </p:nvSpPr>
        <p:spPr>
          <a:xfrm>
            <a:off x="5801287" y="6653616"/>
            <a:ext cx="212271" cy="121551"/>
          </a:xfrm>
          <a:prstGeom prst="roundRect">
            <a:avLst>
              <a:gd name="adj" fmla="val 18490"/>
            </a:avLst>
          </a:prstGeom>
          <a:solidFill>
            <a:srgbClr val="20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A9B93D0-165B-427E-BDA2-750FDA13718A}"/>
              </a:ext>
            </a:extLst>
          </p:cNvPr>
          <p:cNvSpPr/>
          <p:nvPr/>
        </p:nvSpPr>
        <p:spPr>
          <a:xfrm>
            <a:off x="6095581" y="6659661"/>
            <a:ext cx="212271" cy="121551"/>
          </a:xfrm>
          <a:prstGeom prst="roundRect">
            <a:avLst>
              <a:gd name="adj" fmla="val 18490"/>
            </a:avLst>
          </a:prstGeom>
          <a:solidFill>
            <a:srgbClr val="20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E821AED-D372-4B96-942E-566417EF9261}"/>
              </a:ext>
            </a:extLst>
          </p:cNvPr>
          <p:cNvSpPr/>
          <p:nvPr/>
        </p:nvSpPr>
        <p:spPr>
          <a:xfrm>
            <a:off x="6389875" y="6665706"/>
            <a:ext cx="212271" cy="121551"/>
          </a:xfrm>
          <a:prstGeom prst="roundRect">
            <a:avLst>
              <a:gd name="adj" fmla="val 18490"/>
            </a:avLst>
          </a:prstGeom>
          <a:solidFill>
            <a:srgbClr val="20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2388E53-572C-4D24-AECA-BCCE54B33899}"/>
              </a:ext>
            </a:extLst>
          </p:cNvPr>
          <p:cNvSpPr/>
          <p:nvPr/>
        </p:nvSpPr>
        <p:spPr>
          <a:xfrm>
            <a:off x="6684169" y="6671751"/>
            <a:ext cx="212271" cy="121551"/>
          </a:xfrm>
          <a:prstGeom prst="roundRect">
            <a:avLst>
              <a:gd name="adj" fmla="val 18490"/>
            </a:avLst>
          </a:prstGeom>
          <a:solidFill>
            <a:srgbClr val="20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2B6CAA-058E-479A-8983-5742A415DA2D}"/>
              </a:ext>
            </a:extLst>
          </p:cNvPr>
          <p:cNvSpPr/>
          <p:nvPr/>
        </p:nvSpPr>
        <p:spPr>
          <a:xfrm>
            <a:off x="6978463" y="6677796"/>
            <a:ext cx="212271" cy="121551"/>
          </a:xfrm>
          <a:prstGeom prst="roundRect">
            <a:avLst>
              <a:gd name="adj" fmla="val 18490"/>
            </a:avLst>
          </a:prstGeom>
          <a:solidFill>
            <a:srgbClr val="20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D7CDD27-81EB-4F6C-9C54-DEBA0CDC7772}"/>
              </a:ext>
            </a:extLst>
          </p:cNvPr>
          <p:cNvSpPr/>
          <p:nvPr/>
        </p:nvSpPr>
        <p:spPr>
          <a:xfrm>
            <a:off x="7272757" y="6683841"/>
            <a:ext cx="212271" cy="121551"/>
          </a:xfrm>
          <a:prstGeom prst="roundRect">
            <a:avLst>
              <a:gd name="adj" fmla="val 18490"/>
            </a:avLst>
          </a:prstGeom>
          <a:solidFill>
            <a:srgbClr val="20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858A41F-51B3-41E5-AAAD-8824661EBB93}"/>
              </a:ext>
            </a:extLst>
          </p:cNvPr>
          <p:cNvSpPr/>
          <p:nvPr/>
        </p:nvSpPr>
        <p:spPr>
          <a:xfrm>
            <a:off x="5466415" y="6953210"/>
            <a:ext cx="2019713" cy="172788"/>
          </a:xfrm>
          <a:prstGeom prst="roundRect">
            <a:avLst>
              <a:gd name="adj" fmla="val 50000"/>
            </a:avLst>
          </a:prstGeom>
          <a:solidFill>
            <a:srgbClr val="20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20135B-D8FA-46A9-A76E-BECE8F688876}"/>
              </a:ext>
            </a:extLst>
          </p:cNvPr>
          <p:cNvGrpSpPr/>
          <p:nvPr/>
        </p:nvGrpSpPr>
        <p:grpSpPr>
          <a:xfrm>
            <a:off x="3154094" y="4051322"/>
            <a:ext cx="363481" cy="363481"/>
            <a:chOff x="4917883" y="5186228"/>
            <a:chExt cx="560097" cy="56009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C0EEDD2-D96E-4D6D-91D1-5A554292A205}"/>
                </a:ext>
              </a:extLst>
            </p:cNvPr>
            <p:cNvSpPr/>
            <p:nvPr/>
          </p:nvSpPr>
          <p:spPr>
            <a:xfrm>
              <a:off x="5021248" y="5279568"/>
              <a:ext cx="373419" cy="3734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C976BCA-312D-4409-889E-E71CA82D3227}"/>
                </a:ext>
              </a:extLst>
            </p:cNvPr>
            <p:cNvGrpSpPr/>
            <p:nvPr/>
          </p:nvGrpSpPr>
          <p:grpSpPr>
            <a:xfrm>
              <a:off x="4917883" y="5186228"/>
              <a:ext cx="560097" cy="560097"/>
              <a:chOff x="4932651" y="4116565"/>
              <a:chExt cx="560097" cy="560097"/>
            </a:xfrm>
          </p:grpSpPr>
          <p:sp>
            <p:nvSpPr>
              <p:cNvPr id="54" name="Circle: Hollow 53">
                <a:extLst>
                  <a:ext uri="{FF2B5EF4-FFF2-40B4-BE49-F238E27FC236}">
                    <a16:creationId xmlns:a16="http://schemas.microsoft.com/office/drawing/2014/main" id="{367FB7BC-59A2-4F20-9959-A2A68B988485}"/>
                  </a:ext>
                </a:extLst>
              </p:cNvPr>
              <p:cNvSpPr/>
              <p:nvPr/>
            </p:nvSpPr>
            <p:spPr>
              <a:xfrm>
                <a:off x="4932651" y="4116565"/>
                <a:ext cx="560097" cy="560097"/>
              </a:xfrm>
              <a:prstGeom prst="donut">
                <a:avLst>
                  <a:gd name="adj" fmla="val 12416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54">
                <a:extLst>
                  <a:ext uri="{FF2B5EF4-FFF2-40B4-BE49-F238E27FC236}">
                    <a16:creationId xmlns:a16="http://schemas.microsoft.com/office/drawing/2014/main" id="{4A0F8E2D-9D43-4EC5-B5C6-1CC0CB359029}"/>
                  </a:ext>
                </a:extLst>
              </p:cNvPr>
              <p:cNvSpPr/>
              <p:nvPr/>
            </p:nvSpPr>
            <p:spPr>
              <a:xfrm flipH="1">
                <a:off x="5070896" y="4240043"/>
                <a:ext cx="309006" cy="309006"/>
              </a:xfrm>
              <a:prstGeom prst="blockArc">
                <a:avLst>
                  <a:gd name="adj1" fmla="val 9474244"/>
                  <a:gd name="adj2" fmla="val 1116343"/>
                  <a:gd name="adj3" fmla="val 8931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B42393CD-02A1-4751-A170-DB1366E90213}"/>
                </a:ext>
              </a:extLst>
            </p:cNvPr>
            <p:cNvSpPr/>
            <p:nvPr/>
          </p:nvSpPr>
          <p:spPr>
            <a:xfrm rot="1881372">
              <a:off x="5226814" y="5302282"/>
              <a:ext cx="45719" cy="22691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681C81A-3D0B-4D5E-A086-BDE7FA8DB1BC}"/>
              </a:ext>
            </a:extLst>
          </p:cNvPr>
          <p:cNvGrpSpPr/>
          <p:nvPr/>
        </p:nvGrpSpPr>
        <p:grpSpPr>
          <a:xfrm>
            <a:off x="2396051" y="4278340"/>
            <a:ext cx="560097" cy="560097"/>
            <a:chOff x="4543627" y="2799509"/>
            <a:chExt cx="560097" cy="56009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15BAF7F-ED1B-4E2A-AE08-A5738580BAD5}"/>
                </a:ext>
              </a:extLst>
            </p:cNvPr>
            <p:cNvSpPr/>
            <p:nvPr/>
          </p:nvSpPr>
          <p:spPr>
            <a:xfrm>
              <a:off x="4646992" y="2892849"/>
              <a:ext cx="373419" cy="3734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E85BA87-F930-4FFB-A208-3BA1E988974F}"/>
                </a:ext>
              </a:extLst>
            </p:cNvPr>
            <p:cNvGrpSpPr/>
            <p:nvPr/>
          </p:nvGrpSpPr>
          <p:grpSpPr>
            <a:xfrm>
              <a:off x="4543627" y="2799509"/>
              <a:ext cx="560097" cy="560097"/>
              <a:chOff x="4932651" y="4116565"/>
              <a:chExt cx="560097" cy="560097"/>
            </a:xfrm>
          </p:grpSpPr>
          <p:sp>
            <p:nvSpPr>
              <p:cNvPr id="117" name="Circle: Hollow 116">
                <a:extLst>
                  <a:ext uri="{FF2B5EF4-FFF2-40B4-BE49-F238E27FC236}">
                    <a16:creationId xmlns:a16="http://schemas.microsoft.com/office/drawing/2014/main" id="{13A8DB97-9E37-4FF9-8215-0C2032CB590B}"/>
                  </a:ext>
                </a:extLst>
              </p:cNvPr>
              <p:cNvSpPr/>
              <p:nvPr/>
            </p:nvSpPr>
            <p:spPr>
              <a:xfrm>
                <a:off x="4932651" y="4116565"/>
                <a:ext cx="560097" cy="560097"/>
              </a:xfrm>
              <a:prstGeom prst="donut">
                <a:avLst>
                  <a:gd name="adj" fmla="val 12416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Block Arc 117">
                <a:extLst>
                  <a:ext uri="{FF2B5EF4-FFF2-40B4-BE49-F238E27FC236}">
                    <a16:creationId xmlns:a16="http://schemas.microsoft.com/office/drawing/2014/main" id="{E02545EE-D58C-4707-9A23-361E90455E60}"/>
                  </a:ext>
                </a:extLst>
              </p:cNvPr>
              <p:cNvSpPr/>
              <p:nvPr/>
            </p:nvSpPr>
            <p:spPr>
              <a:xfrm flipH="1">
                <a:off x="5070896" y="4240043"/>
                <a:ext cx="309006" cy="309006"/>
              </a:xfrm>
              <a:prstGeom prst="blockArc">
                <a:avLst>
                  <a:gd name="adj1" fmla="val 9474244"/>
                  <a:gd name="adj2" fmla="val 1116343"/>
                  <a:gd name="adj3" fmla="val 8931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CD8A7E5-9235-484E-B0BB-3D95D0250253}"/>
              </a:ext>
            </a:extLst>
          </p:cNvPr>
          <p:cNvGrpSpPr/>
          <p:nvPr/>
        </p:nvGrpSpPr>
        <p:grpSpPr>
          <a:xfrm rot="15722996">
            <a:off x="2594733" y="4394394"/>
            <a:ext cx="155968" cy="402049"/>
            <a:chOff x="4742309" y="2915563"/>
            <a:chExt cx="155968" cy="402049"/>
          </a:xfrm>
        </p:grpSpPr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E491FA90-2EDB-4116-8A7E-9195D1E9743B}"/>
                </a:ext>
              </a:extLst>
            </p:cNvPr>
            <p:cNvSpPr/>
            <p:nvPr/>
          </p:nvSpPr>
          <p:spPr>
            <a:xfrm rot="1881372">
              <a:off x="4852558" y="2915563"/>
              <a:ext cx="45719" cy="22691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81FF91E8-FA02-44C2-B7E4-2B14479C3A7B}"/>
                </a:ext>
              </a:extLst>
            </p:cNvPr>
            <p:cNvSpPr/>
            <p:nvPr/>
          </p:nvSpPr>
          <p:spPr>
            <a:xfrm rot="12681372">
              <a:off x="4742309" y="3090701"/>
              <a:ext cx="45719" cy="226911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A0825B0-1839-4649-A137-EB5D0C5D4693}"/>
              </a:ext>
            </a:extLst>
          </p:cNvPr>
          <p:cNvGrpSpPr/>
          <p:nvPr/>
        </p:nvGrpSpPr>
        <p:grpSpPr>
          <a:xfrm>
            <a:off x="1350475" y="3541627"/>
            <a:ext cx="3835977" cy="4399733"/>
            <a:chOff x="1350475" y="3541627"/>
            <a:chExt cx="3835977" cy="4399733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BAF27F29-1F06-4250-9F72-316B748B4591}"/>
                </a:ext>
              </a:extLst>
            </p:cNvPr>
            <p:cNvSpPr/>
            <p:nvPr/>
          </p:nvSpPr>
          <p:spPr>
            <a:xfrm>
              <a:off x="1814732" y="4501662"/>
              <a:ext cx="2928858" cy="1842867"/>
            </a:xfrm>
            <a:prstGeom prst="blockArc">
              <a:avLst>
                <a:gd name="adj1" fmla="val 10742281"/>
                <a:gd name="adj2" fmla="val 151090"/>
                <a:gd name="adj3" fmla="val 18604"/>
              </a:avLst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8D546EA9-F76C-43FD-AC52-8A42D7490EE3}"/>
                </a:ext>
              </a:extLst>
            </p:cNvPr>
            <p:cNvGrpSpPr/>
            <p:nvPr/>
          </p:nvGrpSpPr>
          <p:grpSpPr>
            <a:xfrm>
              <a:off x="1350475" y="3541627"/>
              <a:ext cx="3835977" cy="4399733"/>
              <a:chOff x="1350475" y="3541627"/>
              <a:chExt cx="3835977" cy="4399733"/>
            </a:xfrm>
          </p:grpSpPr>
          <p:sp>
            <p:nvSpPr>
              <p:cNvPr id="11" name="Circle: Hollow 10">
                <a:extLst>
                  <a:ext uri="{FF2B5EF4-FFF2-40B4-BE49-F238E27FC236}">
                    <a16:creationId xmlns:a16="http://schemas.microsoft.com/office/drawing/2014/main" id="{70D7CBCB-1762-4AD6-8F83-9E8CA5CBFDB5}"/>
                  </a:ext>
                </a:extLst>
              </p:cNvPr>
              <p:cNvSpPr/>
              <p:nvPr/>
            </p:nvSpPr>
            <p:spPr>
              <a:xfrm>
                <a:off x="1759473" y="3541627"/>
                <a:ext cx="2984117" cy="3084255"/>
              </a:xfrm>
              <a:prstGeom prst="donut">
                <a:avLst>
                  <a:gd name="adj" fmla="val 11531"/>
                </a:avLst>
              </a:prstGeom>
              <a:solidFill>
                <a:srgbClr val="6363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9044EA98-9961-403E-B8D8-2FD90CA05369}"/>
                  </a:ext>
                </a:extLst>
              </p:cNvPr>
              <p:cNvSpPr/>
              <p:nvPr/>
            </p:nvSpPr>
            <p:spPr>
              <a:xfrm>
                <a:off x="1790811" y="3642647"/>
                <a:ext cx="2984117" cy="2984117"/>
              </a:xfrm>
              <a:prstGeom prst="donut">
                <a:avLst>
                  <a:gd name="adj" fmla="val 11531"/>
                </a:avLst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E3C2E60-69B2-4835-853C-E3E1413082A6}"/>
                  </a:ext>
                </a:extLst>
              </p:cNvPr>
              <p:cNvSpPr/>
              <p:nvPr/>
            </p:nvSpPr>
            <p:spPr>
              <a:xfrm rot="268452">
                <a:off x="4330455" y="4739532"/>
                <a:ext cx="794363" cy="1493986"/>
              </a:xfrm>
              <a:custGeom>
                <a:avLst/>
                <a:gdLst>
                  <a:gd name="connsiteX0" fmla="*/ 226930 w 658634"/>
                  <a:gd name="connsiteY0" fmla="*/ 1391381 h 1396487"/>
                  <a:gd name="connsiteX1" fmla="*/ 181854 w 658634"/>
                  <a:gd name="connsiteY1" fmla="*/ 1178879 h 1396487"/>
                  <a:gd name="connsiteX2" fmla="*/ 130338 w 658634"/>
                  <a:gd name="connsiteY2" fmla="*/ 1037212 h 1396487"/>
                  <a:gd name="connsiteX3" fmla="*/ 65944 w 658634"/>
                  <a:gd name="connsiteY3" fmla="*/ 953499 h 1396487"/>
                  <a:gd name="connsiteX4" fmla="*/ 20868 w 658634"/>
                  <a:gd name="connsiteY4" fmla="*/ 766755 h 1396487"/>
                  <a:gd name="connsiteX5" fmla="*/ 1550 w 658634"/>
                  <a:gd name="connsiteY5" fmla="*/ 605769 h 1396487"/>
                  <a:gd name="connsiteX6" fmla="*/ 59505 w 658634"/>
                  <a:gd name="connsiteY6" fmla="*/ 554254 h 1396487"/>
                  <a:gd name="connsiteX7" fmla="*/ 78823 w 658634"/>
                  <a:gd name="connsiteY7" fmla="*/ 766755 h 1396487"/>
                  <a:gd name="connsiteX8" fmla="*/ 226930 w 658634"/>
                  <a:gd name="connsiteY8" fmla="*/ 592890 h 1396487"/>
                  <a:gd name="connsiteX9" fmla="*/ 317082 w 658634"/>
                  <a:gd name="connsiteY9" fmla="*/ 296676 h 1396487"/>
                  <a:gd name="connsiteX10" fmla="*/ 181854 w 658634"/>
                  <a:gd name="connsiteY10" fmla="*/ 71296 h 1396487"/>
                  <a:gd name="connsiteX11" fmla="*/ 220490 w 658634"/>
                  <a:gd name="connsiteY11" fmla="*/ 462 h 1396487"/>
                  <a:gd name="connsiteX12" fmla="*/ 317082 w 658634"/>
                  <a:gd name="connsiteY12" fmla="*/ 97054 h 1396487"/>
                  <a:gd name="connsiteX13" fmla="*/ 413674 w 658634"/>
                  <a:gd name="connsiteY13" fmla="*/ 97054 h 1396487"/>
                  <a:gd name="connsiteX14" fmla="*/ 471628 w 658634"/>
                  <a:gd name="connsiteY14" fmla="*/ 187206 h 1396487"/>
                  <a:gd name="connsiteX15" fmla="*/ 523144 w 658634"/>
                  <a:gd name="connsiteY15" fmla="*/ 219403 h 1396487"/>
                  <a:gd name="connsiteX16" fmla="*/ 561781 w 658634"/>
                  <a:gd name="connsiteY16" fmla="*/ 315995 h 1396487"/>
                  <a:gd name="connsiteX17" fmla="*/ 645493 w 658634"/>
                  <a:gd name="connsiteY17" fmla="*/ 328873 h 1396487"/>
                  <a:gd name="connsiteX18" fmla="*/ 658372 w 658634"/>
                  <a:gd name="connsiteY18" fmla="*/ 580012 h 1396487"/>
                  <a:gd name="connsiteX19" fmla="*/ 645493 w 658634"/>
                  <a:gd name="connsiteY19" fmla="*/ 715240 h 1396487"/>
                  <a:gd name="connsiteX20" fmla="*/ 613296 w 658634"/>
                  <a:gd name="connsiteY20" fmla="*/ 837589 h 1396487"/>
                  <a:gd name="connsiteX21" fmla="*/ 542462 w 658634"/>
                  <a:gd name="connsiteY21" fmla="*/ 927741 h 1396487"/>
                  <a:gd name="connsiteX22" fmla="*/ 503826 w 658634"/>
                  <a:gd name="connsiteY22" fmla="*/ 1005014 h 1396487"/>
                  <a:gd name="connsiteX23" fmla="*/ 478068 w 658634"/>
                  <a:gd name="connsiteY23" fmla="*/ 1262592 h 1396487"/>
                  <a:gd name="connsiteX24" fmla="*/ 516705 w 658634"/>
                  <a:gd name="connsiteY24" fmla="*/ 1326986 h 1396487"/>
                  <a:gd name="connsiteX25" fmla="*/ 226930 w 658634"/>
                  <a:gd name="connsiteY25" fmla="*/ 1391381 h 1396487"/>
                  <a:gd name="connsiteX0" fmla="*/ 226930 w 658634"/>
                  <a:gd name="connsiteY0" fmla="*/ 1391381 h 1393011"/>
                  <a:gd name="connsiteX1" fmla="*/ 181854 w 658634"/>
                  <a:gd name="connsiteY1" fmla="*/ 1178879 h 1393011"/>
                  <a:gd name="connsiteX2" fmla="*/ 130338 w 658634"/>
                  <a:gd name="connsiteY2" fmla="*/ 1037212 h 1393011"/>
                  <a:gd name="connsiteX3" fmla="*/ 65944 w 658634"/>
                  <a:gd name="connsiteY3" fmla="*/ 953499 h 1393011"/>
                  <a:gd name="connsiteX4" fmla="*/ 20868 w 658634"/>
                  <a:gd name="connsiteY4" fmla="*/ 766755 h 1393011"/>
                  <a:gd name="connsiteX5" fmla="*/ 1550 w 658634"/>
                  <a:gd name="connsiteY5" fmla="*/ 605769 h 1393011"/>
                  <a:gd name="connsiteX6" fmla="*/ 59505 w 658634"/>
                  <a:gd name="connsiteY6" fmla="*/ 554254 h 1393011"/>
                  <a:gd name="connsiteX7" fmla="*/ 78823 w 658634"/>
                  <a:gd name="connsiteY7" fmla="*/ 766755 h 1393011"/>
                  <a:gd name="connsiteX8" fmla="*/ 226930 w 658634"/>
                  <a:gd name="connsiteY8" fmla="*/ 592890 h 1393011"/>
                  <a:gd name="connsiteX9" fmla="*/ 317082 w 658634"/>
                  <a:gd name="connsiteY9" fmla="*/ 296676 h 1393011"/>
                  <a:gd name="connsiteX10" fmla="*/ 181854 w 658634"/>
                  <a:gd name="connsiteY10" fmla="*/ 71296 h 1393011"/>
                  <a:gd name="connsiteX11" fmla="*/ 220490 w 658634"/>
                  <a:gd name="connsiteY11" fmla="*/ 462 h 1393011"/>
                  <a:gd name="connsiteX12" fmla="*/ 317082 w 658634"/>
                  <a:gd name="connsiteY12" fmla="*/ 97054 h 1393011"/>
                  <a:gd name="connsiteX13" fmla="*/ 413674 w 658634"/>
                  <a:gd name="connsiteY13" fmla="*/ 97054 h 1393011"/>
                  <a:gd name="connsiteX14" fmla="*/ 471628 w 658634"/>
                  <a:gd name="connsiteY14" fmla="*/ 187206 h 1393011"/>
                  <a:gd name="connsiteX15" fmla="*/ 523144 w 658634"/>
                  <a:gd name="connsiteY15" fmla="*/ 219403 h 1393011"/>
                  <a:gd name="connsiteX16" fmla="*/ 561781 w 658634"/>
                  <a:gd name="connsiteY16" fmla="*/ 315995 h 1393011"/>
                  <a:gd name="connsiteX17" fmla="*/ 645493 w 658634"/>
                  <a:gd name="connsiteY17" fmla="*/ 328873 h 1393011"/>
                  <a:gd name="connsiteX18" fmla="*/ 658372 w 658634"/>
                  <a:gd name="connsiteY18" fmla="*/ 580012 h 1393011"/>
                  <a:gd name="connsiteX19" fmla="*/ 645493 w 658634"/>
                  <a:gd name="connsiteY19" fmla="*/ 715240 h 1393011"/>
                  <a:gd name="connsiteX20" fmla="*/ 613296 w 658634"/>
                  <a:gd name="connsiteY20" fmla="*/ 837589 h 1393011"/>
                  <a:gd name="connsiteX21" fmla="*/ 542462 w 658634"/>
                  <a:gd name="connsiteY21" fmla="*/ 927741 h 1393011"/>
                  <a:gd name="connsiteX22" fmla="*/ 503826 w 658634"/>
                  <a:gd name="connsiteY22" fmla="*/ 1005014 h 1393011"/>
                  <a:gd name="connsiteX23" fmla="*/ 478068 w 658634"/>
                  <a:gd name="connsiteY23" fmla="*/ 1262592 h 1393011"/>
                  <a:gd name="connsiteX24" fmla="*/ 226930 w 658634"/>
                  <a:gd name="connsiteY24" fmla="*/ 1391381 h 1393011"/>
                  <a:gd name="connsiteX0" fmla="*/ 226930 w 658634"/>
                  <a:gd name="connsiteY0" fmla="*/ 1391381 h 1399470"/>
                  <a:gd name="connsiteX1" fmla="*/ 181854 w 658634"/>
                  <a:gd name="connsiteY1" fmla="*/ 1178879 h 1399470"/>
                  <a:gd name="connsiteX2" fmla="*/ 130338 w 658634"/>
                  <a:gd name="connsiteY2" fmla="*/ 1037212 h 1399470"/>
                  <a:gd name="connsiteX3" fmla="*/ 65944 w 658634"/>
                  <a:gd name="connsiteY3" fmla="*/ 953499 h 1399470"/>
                  <a:gd name="connsiteX4" fmla="*/ 20868 w 658634"/>
                  <a:gd name="connsiteY4" fmla="*/ 766755 h 1399470"/>
                  <a:gd name="connsiteX5" fmla="*/ 1550 w 658634"/>
                  <a:gd name="connsiteY5" fmla="*/ 605769 h 1399470"/>
                  <a:gd name="connsiteX6" fmla="*/ 59505 w 658634"/>
                  <a:gd name="connsiteY6" fmla="*/ 554254 h 1399470"/>
                  <a:gd name="connsiteX7" fmla="*/ 78823 w 658634"/>
                  <a:gd name="connsiteY7" fmla="*/ 766755 h 1399470"/>
                  <a:gd name="connsiteX8" fmla="*/ 226930 w 658634"/>
                  <a:gd name="connsiteY8" fmla="*/ 592890 h 1399470"/>
                  <a:gd name="connsiteX9" fmla="*/ 317082 w 658634"/>
                  <a:gd name="connsiteY9" fmla="*/ 296676 h 1399470"/>
                  <a:gd name="connsiteX10" fmla="*/ 181854 w 658634"/>
                  <a:gd name="connsiteY10" fmla="*/ 71296 h 1399470"/>
                  <a:gd name="connsiteX11" fmla="*/ 220490 w 658634"/>
                  <a:gd name="connsiteY11" fmla="*/ 462 h 1399470"/>
                  <a:gd name="connsiteX12" fmla="*/ 317082 w 658634"/>
                  <a:gd name="connsiteY12" fmla="*/ 97054 h 1399470"/>
                  <a:gd name="connsiteX13" fmla="*/ 413674 w 658634"/>
                  <a:gd name="connsiteY13" fmla="*/ 97054 h 1399470"/>
                  <a:gd name="connsiteX14" fmla="*/ 471628 w 658634"/>
                  <a:gd name="connsiteY14" fmla="*/ 187206 h 1399470"/>
                  <a:gd name="connsiteX15" fmla="*/ 523144 w 658634"/>
                  <a:gd name="connsiteY15" fmla="*/ 219403 h 1399470"/>
                  <a:gd name="connsiteX16" fmla="*/ 561781 w 658634"/>
                  <a:gd name="connsiteY16" fmla="*/ 315995 h 1399470"/>
                  <a:gd name="connsiteX17" fmla="*/ 645493 w 658634"/>
                  <a:gd name="connsiteY17" fmla="*/ 328873 h 1399470"/>
                  <a:gd name="connsiteX18" fmla="*/ 658372 w 658634"/>
                  <a:gd name="connsiteY18" fmla="*/ 580012 h 1399470"/>
                  <a:gd name="connsiteX19" fmla="*/ 645493 w 658634"/>
                  <a:gd name="connsiteY19" fmla="*/ 715240 h 1399470"/>
                  <a:gd name="connsiteX20" fmla="*/ 613296 w 658634"/>
                  <a:gd name="connsiteY20" fmla="*/ 837589 h 1399470"/>
                  <a:gd name="connsiteX21" fmla="*/ 542462 w 658634"/>
                  <a:gd name="connsiteY21" fmla="*/ 927741 h 1399470"/>
                  <a:gd name="connsiteX22" fmla="*/ 503826 w 658634"/>
                  <a:gd name="connsiteY22" fmla="*/ 1005014 h 1399470"/>
                  <a:gd name="connsiteX23" fmla="*/ 478068 w 658634"/>
                  <a:gd name="connsiteY23" fmla="*/ 1262592 h 1399470"/>
                  <a:gd name="connsiteX24" fmla="*/ 226930 w 658634"/>
                  <a:gd name="connsiteY24" fmla="*/ 1391381 h 1399470"/>
                  <a:gd name="connsiteX0" fmla="*/ 226930 w 658634"/>
                  <a:gd name="connsiteY0" fmla="*/ 1391381 h 1399470"/>
                  <a:gd name="connsiteX1" fmla="*/ 181854 w 658634"/>
                  <a:gd name="connsiteY1" fmla="*/ 1178879 h 1399470"/>
                  <a:gd name="connsiteX2" fmla="*/ 130338 w 658634"/>
                  <a:gd name="connsiteY2" fmla="*/ 1037212 h 1399470"/>
                  <a:gd name="connsiteX3" fmla="*/ 65944 w 658634"/>
                  <a:gd name="connsiteY3" fmla="*/ 953499 h 1399470"/>
                  <a:gd name="connsiteX4" fmla="*/ 20868 w 658634"/>
                  <a:gd name="connsiteY4" fmla="*/ 766755 h 1399470"/>
                  <a:gd name="connsiteX5" fmla="*/ 1550 w 658634"/>
                  <a:gd name="connsiteY5" fmla="*/ 605769 h 1399470"/>
                  <a:gd name="connsiteX6" fmla="*/ 59505 w 658634"/>
                  <a:gd name="connsiteY6" fmla="*/ 554254 h 1399470"/>
                  <a:gd name="connsiteX7" fmla="*/ 78823 w 658634"/>
                  <a:gd name="connsiteY7" fmla="*/ 766755 h 1399470"/>
                  <a:gd name="connsiteX8" fmla="*/ 226930 w 658634"/>
                  <a:gd name="connsiteY8" fmla="*/ 592890 h 1399470"/>
                  <a:gd name="connsiteX9" fmla="*/ 317082 w 658634"/>
                  <a:gd name="connsiteY9" fmla="*/ 296676 h 1399470"/>
                  <a:gd name="connsiteX10" fmla="*/ 181854 w 658634"/>
                  <a:gd name="connsiteY10" fmla="*/ 71296 h 1399470"/>
                  <a:gd name="connsiteX11" fmla="*/ 220490 w 658634"/>
                  <a:gd name="connsiteY11" fmla="*/ 462 h 1399470"/>
                  <a:gd name="connsiteX12" fmla="*/ 317082 w 658634"/>
                  <a:gd name="connsiteY12" fmla="*/ 97054 h 1399470"/>
                  <a:gd name="connsiteX13" fmla="*/ 413674 w 658634"/>
                  <a:gd name="connsiteY13" fmla="*/ 97054 h 1399470"/>
                  <a:gd name="connsiteX14" fmla="*/ 471628 w 658634"/>
                  <a:gd name="connsiteY14" fmla="*/ 187206 h 1399470"/>
                  <a:gd name="connsiteX15" fmla="*/ 523144 w 658634"/>
                  <a:gd name="connsiteY15" fmla="*/ 219403 h 1399470"/>
                  <a:gd name="connsiteX16" fmla="*/ 561781 w 658634"/>
                  <a:gd name="connsiteY16" fmla="*/ 315995 h 1399470"/>
                  <a:gd name="connsiteX17" fmla="*/ 645493 w 658634"/>
                  <a:gd name="connsiteY17" fmla="*/ 328873 h 1399470"/>
                  <a:gd name="connsiteX18" fmla="*/ 658372 w 658634"/>
                  <a:gd name="connsiteY18" fmla="*/ 580012 h 1399470"/>
                  <a:gd name="connsiteX19" fmla="*/ 645493 w 658634"/>
                  <a:gd name="connsiteY19" fmla="*/ 715240 h 1399470"/>
                  <a:gd name="connsiteX20" fmla="*/ 613296 w 658634"/>
                  <a:gd name="connsiteY20" fmla="*/ 837589 h 1399470"/>
                  <a:gd name="connsiteX21" fmla="*/ 542462 w 658634"/>
                  <a:gd name="connsiteY21" fmla="*/ 927741 h 1399470"/>
                  <a:gd name="connsiteX22" fmla="*/ 503826 w 658634"/>
                  <a:gd name="connsiteY22" fmla="*/ 1005014 h 1399470"/>
                  <a:gd name="connsiteX23" fmla="*/ 478068 w 658634"/>
                  <a:gd name="connsiteY23" fmla="*/ 1262592 h 1399470"/>
                  <a:gd name="connsiteX24" fmla="*/ 226930 w 658634"/>
                  <a:gd name="connsiteY24" fmla="*/ 1391381 h 139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8634" h="1399470">
                    <a:moveTo>
                      <a:pt x="226930" y="1391381"/>
                    </a:moveTo>
                    <a:cubicBezTo>
                      <a:pt x="177561" y="1377429"/>
                      <a:pt x="197953" y="1237907"/>
                      <a:pt x="181854" y="1178879"/>
                    </a:cubicBezTo>
                    <a:cubicBezTo>
                      <a:pt x="165755" y="1119851"/>
                      <a:pt x="149656" y="1074775"/>
                      <a:pt x="130338" y="1037212"/>
                    </a:cubicBezTo>
                    <a:cubicBezTo>
                      <a:pt x="111020" y="999649"/>
                      <a:pt x="84189" y="998575"/>
                      <a:pt x="65944" y="953499"/>
                    </a:cubicBezTo>
                    <a:cubicBezTo>
                      <a:pt x="47699" y="908423"/>
                      <a:pt x="31600" y="824710"/>
                      <a:pt x="20868" y="766755"/>
                    </a:cubicBezTo>
                    <a:cubicBezTo>
                      <a:pt x="10136" y="708800"/>
                      <a:pt x="-4889" y="641186"/>
                      <a:pt x="1550" y="605769"/>
                    </a:cubicBezTo>
                    <a:cubicBezTo>
                      <a:pt x="7989" y="570352"/>
                      <a:pt x="46626" y="527423"/>
                      <a:pt x="59505" y="554254"/>
                    </a:cubicBezTo>
                    <a:cubicBezTo>
                      <a:pt x="72384" y="581085"/>
                      <a:pt x="50919" y="760316"/>
                      <a:pt x="78823" y="766755"/>
                    </a:cubicBezTo>
                    <a:cubicBezTo>
                      <a:pt x="106727" y="773194"/>
                      <a:pt x="187220" y="671237"/>
                      <a:pt x="226930" y="592890"/>
                    </a:cubicBezTo>
                    <a:cubicBezTo>
                      <a:pt x="266640" y="514543"/>
                      <a:pt x="324595" y="383608"/>
                      <a:pt x="317082" y="296676"/>
                    </a:cubicBezTo>
                    <a:cubicBezTo>
                      <a:pt x="309569" y="209744"/>
                      <a:pt x="197953" y="120665"/>
                      <a:pt x="181854" y="71296"/>
                    </a:cubicBezTo>
                    <a:cubicBezTo>
                      <a:pt x="165755" y="21927"/>
                      <a:pt x="197952" y="-3831"/>
                      <a:pt x="220490" y="462"/>
                    </a:cubicBezTo>
                    <a:cubicBezTo>
                      <a:pt x="243028" y="4755"/>
                      <a:pt x="284885" y="80955"/>
                      <a:pt x="317082" y="97054"/>
                    </a:cubicBezTo>
                    <a:cubicBezTo>
                      <a:pt x="349279" y="113153"/>
                      <a:pt x="387916" y="82029"/>
                      <a:pt x="413674" y="97054"/>
                    </a:cubicBezTo>
                    <a:cubicBezTo>
                      <a:pt x="439432" y="112079"/>
                      <a:pt x="453383" y="166815"/>
                      <a:pt x="471628" y="187206"/>
                    </a:cubicBezTo>
                    <a:cubicBezTo>
                      <a:pt x="489873" y="207597"/>
                      <a:pt x="508119" y="197938"/>
                      <a:pt x="523144" y="219403"/>
                    </a:cubicBezTo>
                    <a:cubicBezTo>
                      <a:pt x="538169" y="240868"/>
                      <a:pt x="541390" y="297750"/>
                      <a:pt x="561781" y="315995"/>
                    </a:cubicBezTo>
                    <a:cubicBezTo>
                      <a:pt x="582172" y="334240"/>
                      <a:pt x="629395" y="284870"/>
                      <a:pt x="645493" y="328873"/>
                    </a:cubicBezTo>
                    <a:cubicBezTo>
                      <a:pt x="661591" y="372876"/>
                      <a:pt x="658372" y="515618"/>
                      <a:pt x="658372" y="580012"/>
                    </a:cubicBezTo>
                    <a:cubicBezTo>
                      <a:pt x="658372" y="644406"/>
                      <a:pt x="653006" y="672311"/>
                      <a:pt x="645493" y="715240"/>
                    </a:cubicBezTo>
                    <a:cubicBezTo>
                      <a:pt x="637980" y="758169"/>
                      <a:pt x="630468" y="802172"/>
                      <a:pt x="613296" y="837589"/>
                    </a:cubicBezTo>
                    <a:cubicBezTo>
                      <a:pt x="596124" y="873006"/>
                      <a:pt x="560707" y="899837"/>
                      <a:pt x="542462" y="927741"/>
                    </a:cubicBezTo>
                    <a:cubicBezTo>
                      <a:pt x="524217" y="955645"/>
                      <a:pt x="514558" y="949206"/>
                      <a:pt x="503826" y="1005014"/>
                    </a:cubicBezTo>
                    <a:cubicBezTo>
                      <a:pt x="493094" y="1060822"/>
                      <a:pt x="475922" y="1208930"/>
                      <a:pt x="478068" y="1262592"/>
                    </a:cubicBezTo>
                    <a:cubicBezTo>
                      <a:pt x="475844" y="1419911"/>
                      <a:pt x="276299" y="1405333"/>
                      <a:pt x="226930" y="1391381"/>
                    </a:cubicBezTo>
                    <a:close/>
                  </a:path>
                </a:pathLst>
              </a:custGeom>
              <a:solidFill>
                <a:srgbClr val="FFD3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44FFBCE-EEEF-48BA-BBA0-145CA19BA6AF}"/>
                  </a:ext>
                </a:extLst>
              </p:cNvPr>
              <p:cNvSpPr/>
              <p:nvPr/>
            </p:nvSpPr>
            <p:spPr>
              <a:xfrm rot="21331548" flipH="1">
                <a:off x="1461745" y="4443322"/>
                <a:ext cx="794363" cy="1493986"/>
              </a:xfrm>
              <a:custGeom>
                <a:avLst/>
                <a:gdLst>
                  <a:gd name="connsiteX0" fmla="*/ 226930 w 658634"/>
                  <a:gd name="connsiteY0" fmla="*/ 1391381 h 1396487"/>
                  <a:gd name="connsiteX1" fmla="*/ 181854 w 658634"/>
                  <a:gd name="connsiteY1" fmla="*/ 1178879 h 1396487"/>
                  <a:gd name="connsiteX2" fmla="*/ 130338 w 658634"/>
                  <a:gd name="connsiteY2" fmla="*/ 1037212 h 1396487"/>
                  <a:gd name="connsiteX3" fmla="*/ 65944 w 658634"/>
                  <a:gd name="connsiteY3" fmla="*/ 953499 h 1396487"/>
                  <a:gd name="connsiteX4" fmla="*/ 20868 w 658634"/>
                  <a:gd name="connsiteY4" fmla="*/ 766755 h 1396487"/>
                  <a:gd name="connsiteX5" fmla="*/ 1550 w 658634"/>
                  <a:gd name="connsiteY5" fmla="*/ 605769 h 1396487"/>
                  <a:gd name="connsiteX6" fmla="*/ 59505 w 658634"/>
                  <a:gd name="connsiteY6" fmla="*/ 554254 h 1396487"/>
                  <a:gd name="connsiteX7" fmla="*/ 78823 w 658634"/>
                  <a:gd name="connsiteY7" fmla="*/ 766755 h 1396487"/>
                  <a:gd name="connsiteX8" fmla="*/ 226930 w 658634"/>
                  <a:gd name="connsiteY8" fmla="*/ 592890 h 1396487"/>
                  <a:gd name="connsiteX9" fmla="*/ 317082 w 658634"/>
                  <a:gd name="connsiteY9" fmla="*/ 296676 h 1396487"/>
                  <a:gd name="connsiteX10" fmla="*/ 181854 w 658634"/>
                  <a:gd name="connsiteY10" fmla="*/ 71296 h 1396487"/>
                  <a:gd name="connsiteX11" fmla="*/ 220490 w 658634"/>
                  <a:gd name="connsiteY11" fmla="*/ 462 h 1396487"/>
                  <a:gd name="connsiteX12" fmla="*/ 317082 w 658634"/>
                  <a:gd name="connsiteY12" fmla="*/ 97054 h 1396487"/>
                  <a:gd name="connsiteX13" fmla="*/ 413674 w 658634"/>
                  <a:gd name="connsiteY13" fmla="*/ 97054 h 1396487"/>
                  <a:gd name="connsiteX14" fmla="*/ 471628 w 658634"/>
                  <a:gd name="connsiteY14" fmla="*/ 187206 h 1396487"/>
                  <a:gd name="connsiteX15" fmla="*/ 523144 w 658634"/>
                  <a:gd name="connsiteY15" fmla="*/ 219403 h 1396487"/>
                  <a:gd name="connsiteX16" fmla="*/ 561781 w 658634"/>
                  <a:gd name="connsiteY16" fmla="*/ 315995 h 1396487"/>
                  <a:gd name="connsiteX17" fmla="*/ 645493 w 658634"/>
                  <a:gd name="connsiteY17" fmla="*/ 328873 h 1396487"/>
                  <a:gd name="connsiteX18" fmla="*/ 658372 w 658634"/>
                  <a:gd name="connsiteY18" fmla="*/ 580012 h 1396487"/>
                  <a:gd name="connsiteX19" fmla="*/ 645493 w 658634"/>
                  <a:gd name="connsiteY19" fmla="*/ 715240 h 1396487"/>
                  <a:gd name="connsiteX20" fmla="*/ 613296 w 658634"/>
                  <a:gd name="connsiteY20" fmla="*/ 837589 h 1396487"/>
                  <a:gd name="connsiteX21" fmla="*/ 542462 w 658634"/>
                  <a:gd name="connsiteY21" fmla="*/ 927741 h 1396487"/>
                  <a:gd name="connsiteX22" fmla="*/ 503826 w 658634"/>
                  <a:gd name="connsiteY22" fmla="*/ 1005014 h 1396487"/>
                  <a:gd name="connsiteX23" fmla="*/ 478068 w 658634"/>
                  <a:gd name="connsiteY23" fmla="*/ 1262592 h 1396487"/>
                  <a:gd name="connsiteX24" fmla="*/ 516705 w 658634"/>
                  <a:gd name="connsiteY24" fmla="*/ 1326986 h 1396487"/>
                  <a:gd name="connsiteX25" fmla="*/ 226930 w 658634"/>
                  <a:gd name="connsiteY25" fmla="*/ 1391381 h 1396487"/>
                  <a:gd name="connsiteX0" fmla="*/ 226930 w 658634"/>
                  <a:gd name="connsiteY0" fmla="*/ 1391381 h 1393011"/>
                  <a:gd name="connsiteX1" fmla="*/ 181854 w 658634"/>
                  <a:gd name="connsiteY1" fmla="*/ 1178879 h 1393011"/>
                  <a:gd name="connsiteX2" fmla="*/ 130338 w 658634"/>
                  <a:gd name="connsiteY2" fmla="*/ 1037212 h 1393011"/>
                  <a:gd name="connsiteX3" fmla="*/ 65944 w 658634"/>
                  <a:gd name="connsiteY3" fmla="*/ 953499 h 1393011"/>
                  <a:gd name="connsiteX4" fmla="*/ 20868 w 658634"/>
                  <a:gd name="connsiteY4" fmla="*/ 766755 h 1393011"/>
                  <a:gd name="connsiteX5" fmla="*/ 1550 w 658634"/>
                  <a:gd name="connsiteY5" fmla="*/ 605769 h 1393011"/>
                  <a:gd name="connsiteX6" fmla="*/ 59505 w 658634"/>
                  <a:gd name="connsiteY6" fmla="*/ 554254 h 1393011"/>
                  <a:gd name="connsiteX7" fmla="*/ 78823 w 658634"/>
                  <a:gd name="connsiteY7" fmla="*/ 766755 h 1393011"/>
                  <a:gd name="connsiteX8" fmla="*/ 226930 w 658634"/>
                  <a:gd name="connsiteY8" fmla="*/ 592890 h 1393011"/>
                  <a:gd name="connsiteX9" fmla="*/ 317082 w 658634"/>
                  <a:gd name="connsiteY9" fmla="*/ 296676 h 1393011"/>
                  <a:gd name="connsiteX10" fmla="*/ 181854 w 658634"/>
                  <a:gd name="connsiteY10" fmla="*/ 71296 h 1393011"/>
                  <a:gd name="connsiteX11" fmla="*/ 220490 w 658634"/>
                  <a:gd name="connsiteY11" fmla="*/ 462 h 1393011"/>
                  <a:gd name="connsiteX12" fmla="*/ 317082 w 658634"/>
                  <a:gd name="connsiteY12" fmla="*/ 97054 h 1393011"/>
                  <a:gd name="connsiteX13" fmla="*/ 413674 w 658634"/>
                  <a:gd name="connsiteY13" fmla="*/ 97054 h 1393011"/>
                  <a:gd name="connsiteX14" fmla="*/ 471628 w 658634"/>
                  <a:gd name="connsiteY14" fmla="*/ 187206 h 1393011"/>
                  <a:gd name="connsiteX15" fmla="*/ 523144 w 658634"/>
                  <a:gd name="connsiteY15" fmla="*/ 219403 h 1393011"/>
                  <a:gd name="connsiteX16" fmla="*/ 561781 w 658634"/>
                  <a:gd name="connsiteY16" fmla="*/ 315995 h 1393011"/>
                  <a:gd name="connsiteX17" fmla="*/ 645493 w 658634"/>
                  <a:gd name="connsiteY17" fmla="*/ 328873 h 1393011"/>
                  <a:gd name="connsiteX18" fmla="*/ 658372 w 658634"/>
                  <a:gd name="connsiteY18" fmla="*/ 580012 h 1393011"/>
                  <a:gd name="connsiteX19" fmla="*/ 645493 w 658634"/>
                  <a:gd name="connsiteY19" fmla="*/ 715240 h 1393011"/>
                  <a:gd name="connsiteX20" fmla="*/ 613296 w 658634"/>
                  <a:gd name="connsiteY20" fmla="*/ 837589 h 1393011"/>
                  <a:gd name="connsiteX21" fmla="*/ 542462 w 658634"/>
                  <a:gd name="connsiteY21" fmla="*/ 927741 h 1393011"/>
                  <a:gd name="connsiteX22" fmla="*/ 503826 w 658634"/>
                  <a:gd name="connsiteY22" fmla="*/ 1005014 h 1393011"/>
                  <a:gd name="connsiteX23" fmla="*/ 478068 w 658634"/>
                  <a:gd name="connsiteY23" fmla="*/ 1262592 h 1393011"/>
                  <a:gd name="connsiteX24" fmla="*/ 226930 w 658634"/>
                  <a:gd name="connsiteY24" fmla="*/ 1391381 h 1393011"/>
                  <a:gd name="connsiteX0" fmla="*/ 226930 w 658634"/>
                  <a:gd name="connsiteY0" fmla="*/ 1391381 h 1399470"/>
                  <a:gd name="connsiteX1" fmla="*/ 181854 w 658634"/>
                  <a:gd name="connsiteY1" fmla="*/ 1178879 h 1399470"/>
                  <a:gd name="connsiteX2" fmla="*/ 130338 w 658634"/>
                  <a:gd name="connsiteY2" fmla="*/ 1037212 h 1399470"/>
                  <a:gd name="connsiteX3" fmla="*/ 65944 w 658634"/>
                  <a:gd name="connsiteY3" fmla="*/ 953499 h 1399470"/>
                  <a:gd name="connsiteX4" fmla="*/ 20868 w 658634"/>
                  <a:gd name="connsiteY4" fmla="*/ 766755 h 1399470"/>
                  <a:gd name="connsiteX5" fmla="*/ 1550 w 658634"/>
                  <a:gd name="connsiteY5" fmla="*/ 605769 h 1399470"/>
                  <a:gd name="connsiteX6" fmla="*/ 59505 w 658634"/>
                  <a:gd name="connsiteY6" fmla="*/ 554254 h 1399470"/>
                  <a:gd name="connsiteX7" fmla="*/ 78823 w 658634"/>
                  <a:gd name="connsiteY7" fmla="*/ 766755 h 1399470"/>
                  <a:gd name="connsiteX8" fmla="*/ 226930 w 658634"/>
                  <a:gd name="connsiteY8" fmla="*/ 592890 h 1399470"/>
                  <a:gd name="connsiteX9" fmla="*/ 317082 w 658634"/>
                  <a:gd name="connsiteY9" fmla="*/ 296676 h 1399470"/>
                  <a:gd name="connsiteX10" fmla="*/ 181854 w 658634"/>
                  <a:gd name="connsiteY10" fmla="*/ 71296 h 1399470"/>
                  <a:gd name="connsiteX11" fmla="*/ 220490 w 658634"/>
                  <a:gd name="connsiteY11" fmla="*/ 462 h 1399470"/>
                  <a:gd name="connsiteX12" fmla="*/ 317082 w 658634"/>
                  <a:gd name="connsiteY12" fmla="*/ 97054 h 1399470"/>
                  <a:gd name="connsiteX13" fmla="*/ 413674 w 658634"/>
                  <a:gd name="connsiteY13" fmla="*/ 97054 h 1399470"/>
                  <a:gd name="connsiteX14" fmla="*/ 471628 w 658634"/>
                  <a:gd name="connsiteY14" fmla="*/ 187206 h 1399470"/>
                  <a:gd name="connsiteX15" fmla="*/ 523144 w 658634"/>
                  <a:gd name="connsiteY15" fmla="*/ 219403 h 1399470"/>
                  <a:gd name="connsiteX16" fmla="*/ 561781 w 658634"/>
                  <a:gd name="connsiteY16" fmla="*/ 315995 h 1399470"/>
                  <a:gd name="connsiteX17" fmla="*/ 645493 w 658634"/>
                  <a:gd name="connsiteY17" fmla="*/ 328873 h 1399470"/>
                  <a:gd name="connsiteX18" fmla="*/ 658372 w 658634"/>
                  <a:gd name="connsiteY18" fmla="*/ 580012 h 1399470"/>
                  <a:gd name="connsiteX19" fmla="*/ 645493 w 658634"/>
                  <a:gd name="connsiteY19" fmla="*/ 715240 h 1399470"/>
                  <a:gd name="connsiteX20" fmla="*/ 613296 w 658634"/>
                  <a:gd name="connsiteY20" fmla="*/ 837589 h 1399470"/>
                  <a:gd name="connsiteX21" fmla="*/ 542462 w 658634"/>
                  <a:gd name="connsiteY21" fmla="*/ 927741 h 1399470"/>
                  <a:gd name="connsiteX22" fmla="*/ 503826 w 658634"/>
                  <a:gd name="connsiteY22" fmla="*/ 1005014 h 1399470"/>
                  <a:gd name="connsiteX23" fmla="*/ 478068 w 658634"/>
                  <a:gd name="connsiteY23" fmla="*/ 1262592 h 1399470"/>
                  <a:gd name="connsiteX24" fmla="*/ 226930 w 658634"/>
                  <a:gd name="connsiteY24" fmla="*/ 1391381 h 1399470"/>
                  <a:gd name="connsiteX0" fmla="*/ 226930 w 658634"/>
                  <a:gd name="connsiteY0" fmla="*/ 1391381 h 1399470"/>
                  <a:gd name="connsiteX1" fmla="*/ 181854 w 658634"/>
                  <a:gd name="connsiteY1" fmla="*/ 1178879 h 1399470"/>
                  <a:gd name="connsiteX2" fmla="*/ 130338 w 658634"/>
                  <a:gd name="connsiteY2" fmla="*/ 1037212 h 1399470"/>
                  <a:gd name="connsiteX3" fmla="*/ 65944 w 658634"/>
                  <a:gd name="connsiteY3" fmla="*/ 953499 h 1399470"/>
                  <a:gd name="connsiteX4" fmla="*/ 20868 w 658634"/>
                  <a:gd name="connsiteY4" fmla="*/ 766755 h 1399470"/>
                  <a:gd name="connsiteX5" fmla="*/ 1550 w 658634"/>
                  <a:gd name="connsiteY5" fmla="*/ 605769 h 1399470"/>
                  <a:gd name="connsiteX6" fmla="*/ 59505 w 658634"/>
                  <a:gd name="connsiteY6" fmla="*/ 554254 h 1399470"/>
                  <a:gd name="connsiteX7" fmla="*/ 78823 w 658634"/>
                  <a:gd name="connsiteY7" fmla="*/ 766755 h 1399470"/>
                  <a:gd name="connsiteX8" fmla="*/ 226930 w 658634"/>
                  <a:gd name="connsiteY8" fmla="*/ 592890 h 1399470"/>
                  <a:gd name="connsiteX9" fmla="*/ 317082 w 658634"/>
                  <a:gd name="connsiteY9" fmla="*/ 296676 h 1399470"/>
                  <a:gd name="connsiteX10" fmla="*/ 181854 w 658634"/>
                  <a:gd name="connsiteY10" fmla="*/ 71296 h 1399470"/>
                  <a:gd name="connsiteX11" fmla="*/ 220490 w 658634"/>
                  <a:gd name="connsiteY11" fmla="*/ 462 h 1399470"/>
                  <a:gd name="connsiteX12" fmla="*/ 317082 w 658634"/>
                  <a:gd name="connsiteY12" fmla="*/ 97054 h 1399470"/>
                  <a:gd name="connsiteX13" fmla="*/ 413674 w 658634"/>
                  <a:gd name="connsiteY13" fmla="*/ 97054 h 1399470"/>
                  <a:gd name="connsiteX14" fmla="*/ 471628 w 658634"/>
                  <a:gd name="connsiteY14" fmla="*/ 187206 h 1399470"/>
                  <a:gd name="connsiteX15" fmla="*/ 523144 w 658634"/>
                  <a:gd name="connsiteY15" fmla="*/ 219403 h 1399470"/>
                  <a:gd name="connsiteX16" fmla="*/ 561781 w 658634"/>
                  <a:gd name="connsiteY16" fmla="*/ 315995 h 1399470"/>
                  <a:gd name="connsiteX17" fmla="*/ 645493 w 658634"/>
                  <a:gd name="connsiteY17" fmla="*/ 328873 h 1399470"/>
                  <a:gd name="connsiteX18" fmla="*/ 658372 w 658634"/>
                  <a:gd name="connsiteY18" fmla="*/ 580012 h 1399470"/>
                  <a:gd name="connsiteX19" fmla="*/ 645493 w 658634"/>
                  <a:gd name="connsiteY19" fmla="*/ 715240 h 1399470"/>
                  <a:gd name="connsiteX20" fmla="*/ 613296 w 658634"/>
                  <a:gd name="connsiteY20" fmla="*/ 837589 h 1399470"/>
                  <a:gd name="connsiteX21" fmla="*/ 542462 w 658634"/>
                  <a:gd name="connsiteY21" fmla="*/ 927741 h 1399470"/>
                  <a:gd name="connsiteX22" fmla="*/ 503826 w 658634"/>
                  <a:gd name="connsiteY22" fmla="*/ 1005014 h 1399470"/>
                  <a:gd name="connsiteX23" fmla="*/ 478068 w 658634"/>
                  <a:gd name="connsiteY23" fmla="*/ 1262592 h 1399470"/>
                  <a:gd name="connsiteX24" fmla="*/ 226930 w 658634"/>
                  <a:gd name="connsiteY24" fmla="*/ 1391381 h 139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8634" h="1399470">
                    <a:moveTo>
                      <a:pt x="226930" y="1391381"/>
                    </a:moveTo>
                    <a:cubicBezTo>
                      <a:pt x="177561" y="1377429"/>
                      <a:pt x="197953" y="1237907"/>
                      <a:pt x="181854" y="1178879"/>
                    </a:cubicBezTo>
                    <a:cubicBezTo>
                      <a:pt x="165755" y="1119851"/>
                      <a:pt x="149656" y="1074775"/>
                      <a:pt x="130338" y="1037212"/>
                    </a:cubicBezTo>
                    <a:cubicBezTo>
                      <a:pt x="111020" y="999649"/>
                      <a:pt x="84189" y="998575"/>
                      <a:pt x="65944" y="953499"/>
                    </a:cubicBezTo>
                    <a:cubicBezTo>
                      <a:pt x="47699" y="908423"/>
                      <a:pt x="31600" y="824710"/>
                      <a:pt x="20868" y="766755"/>
                    </a:cubicBezTo>
                    <a:cubicBezTo>
                      <a:pt x="10136" y="708800"/>
                      <a:pt x="-4889" y="641186"/>
                      <a:pt x="1550" y="605769"/>
                    </a:cubicBezTo>
                    <a:cubicBezTo>
                      <a:pt x="7989" y="570352"/>
                      <a:pt x="46626" y="527423"/>
                      <a:pt x="59505" y="554254"/>
                    </a:cubicBezTo>
                    <a:cubicBezTo>
                      <a:pt x="72384" y="581085"/>
                      <a:pt x="50919" y="760316"/>
                      <a:pt x="78823" y="766755"/>
                    </a:cubicBezTo>
                    <a:cubicBezTo>
                      <a:pt x="106727" y="773194"/>
                      <a:pt x="187220" y="671237"/>
                      <a:pt x="226930" y="592890"/>
                    </a:cubicBezTo>
                    <a:cubicBezTo>
                      <a:pt x="266640" y="514543"/>
                      <a:pt x="324595" y="383608"/>
                      <a:pt x="317082" y="296676"/>
                    </a:cubicBezTo>
                    <a:cubicBezTo>
                      <a:pt x="309569" y="209744"/>
                      <a:pt x="197953" y="120665"/>
                      <a:pt x="181854" y="71296"/>
                    </a:cubicBezTo>
                    <a:cubicBezTo>
                      <a:pt x="165755" y="21927"/>
                      <a:pt x="197952" y="-3831"/>
                      <a:pt x="220490" y="462"/>
                    </a:cubicBezTo>
                    <a:cubicBezTo>
                      <a:pt x="243028" y="4755"/>
                      <a:pt x="284885" y="80955"/>
                      <a:pt x="317082" y="97054"/>
                    </a:cubicBezTo>
                    <a:cubicBezTo>
                      <a:pt x="349279" y="113153"/>
                      <a:pt x="387916" y="82029"/>
                      <a:pt x="413674" y="97054"/>
                    </a:cubicBezTo>
                    <a:cubicBezTo>
                      <a:pt x="439432" y="112079"/>
                      <a:pt x="453383" y="166815"/>
                      <a:pt x="471628" y="187206"/>
                    </a:cubicBezTo>
                    <a:cubicBezTo>
                      <a:pt x="489873" y="207597"/>
                      <a:pt x="508119" y="197938"/>
                      <a:pt x="523144" y="219403"/>
                    </a:cubicBezTo>
                    <a:cubicBezTo>
                      <a:pt x="538169" y="240868"/>
                      <a:pt x="541390" y="297750"/>
                      <a:pt x="561781" y="315995"/>
                    </a:cubicBezTo>
                    <a:cubicBezTo>
                      <a:pt x="582172" y="334240"/>
                      <a:pt x="629395" y="284870"/>
                      <a:pt x="645493" y="328873"/>
                    </a:cubicBezTo>
                    <a:cubicBezTo>
                      <a:pt x="661591" y="372876"/>
                      <a:pt x="658372" y="515618"/>
                      <a:pt x="658372" y="580012"/>
                    </a:cubicBezTo>
                    <a:cubicBezTo>
                      <a:pt x="658372" y="644406"/>
                      <a:pt x="653006" y="672311"/>
                      <a:pt x="645493" y="715240"/>
                    </a:cubicBezTo>
                    <a:cubicBezTo>
                      <a:pt x="637980" y="758169"/>
                      <a:pt x="630468" y="802172"/>
                      <a:pt x="613296" y="837589"/>
                    </a:cubicBezTo>
                    <a:cubicBezTo>
                      <a:pt x="596124" y="873006"/>
                      <a:pt x="560707" y="899837"/>
                      <a:pt x="542462" y="927741"/>
                    </a:cubicBezTo>
                    <a:cubicBezTo>
                      <a:pt x="524217" y="955645"/>
                      <a:pt x="514558" y="949206"/>
                      <a:pt x="503826" y="1005014"/>
                    </a:cubicBezTo>
                    <a:cubicBezTo>
                      <a:pt x="493094" y="1060822"/>
                      <a:pt x="475922" y="1208930"/>
                      <a:pt x="478068" y="1262592"/>
                    </a:cubicBezTo>
                    <a:cubicBezTo>
                      <a:pt x="475844" y="1419911"/>
                      <a:pt x="276299" y="1405333"/>
                      <a:pt x="226930" y="1391381"/>
                    </a:cubicBezTo>
                    <a:close/>
                  </a:path>
                </a:pathLst>
              </a:custGeom>
              <a:solidFill>
                <a:srgbClr val="FFD3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1275085-DD6F-46C3-9D31-99D4883076E0}"/>
                  </a:ext>
                </a:extLst>
              </p:cNvPr>
              <p:cNvSpPr/>
              <p:nvPr/>
            </p:nvSpPr>
            <p:spPr>
              <a:xfrm>
                <a:off x="4364382" y="6133948"/>
                <a:ext cx="669670" cy="24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15E976F-F9DB-4F93-A795-8B04B855CE09}"/>
                  </a:ext>
                </a:extLst>
              </p:cNvPr>
              <p:cNvSpPr/>
              <p:nvPr/>
            </p:nvSpPr>
            <p:spPr>
              <a:xfrm>
                <a:off x="1570113" y="5808742"/>
                <a:ext cx="669670" cy="24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0CFC43A-E3BC-43F6-8CC9-51F18317AC87}"/>
                  </a:ext>
                </a:extLst>
              </p:cNvPr>
              <p:cNvSpPr/>
              <p:nvPr/>
            </p:nvSpPr>
            <p:spPr>
              <a:xfrm>
                <a:off x="4273392" y="6286348"/>
                <a:ext cx="913060" cy="165501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9363601-FFE5-4980-9182-42AFBAA2EC8F}"/>
                  </a:ext>
                </a:extLst>
              </p:cNvPr>
              <p:cNvSpPr/>
              <p:nvPr/>
            </p:nvSpPr>
            <p:spPr>
              <a:xfrm rot="219881">
                <a:off x="1350475" y="5958661"/>
                <a:ext cx="913060" cy="165501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4C82D18-9712-4119-9ECC-081DF2DFD267}"/>
              </a:ext>
            </a:extLst>
          </p:cNvPr>
          <p:cNvSpPr/>
          <p:nvPr/>
        </p:nvSpPr>
        <p:spPr>
          <a:xfrm>
            <a:off x="5408895" y="6034626"/>
            <a:ext cx="106018" cy="132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D539EDA-C2C3-496C-A7C0-BF4F9668B564}"/>
              </a:ext>
            </a:extLst>
          </p:cNvPr>
          <p:cNvSpPr/>
          <p:nvPr/>
        </p:nvSpPr>
        <p:spPr>
          <a:xfrm>
            <a:off x="5173817" y="5604204"/>
            <a:ext cx="606523" cy="6065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E5425E2-E130-4A76-AE42-F64BED3B1AC6}"/>
              </a:ext>
            </a:extLst>
          </p:cNvPr>
          <p:cNvSpPr/>
          <p:nvPr/>
        </p:nvSpPr>
        <p:spPr>
          <a:xfrm>
            <a:off x="5306941" y="5677803"/>
            <a:ext cx="365632" cy="21771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  <a:alpha val="63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CDC4588-AD11-4493-ABBB-97F1B2F5D66F}"/>
              </a:ext>
            </a:extLst>
          </p:cNvPr>
          <p:cNvSpPr/>
          <p:nvPr/>
        </p:nvSpPr>
        <p:spPr>
          <a:xfrm>
            <a:off x="-662940" y="2890423"/>
            <a:ext cx="308043" cy="99601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7000">
                <a:schemeClr val="bg1">
                  <a:lumMod val="9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BA35B37-A364-45F9-8D1E-ADB432675207}"/>
              </a:ext>
            </a:extLst>
          </p:cNvPr>
          <p:cNvSpPr/>
          <p:nvPr/>
        </p:nvSpPr>
        <p:spPr>
          <a:xfrm rot="4124278">
            <a:off x="1684493" y="-1303823"/>
            <a:ext cx="441936" cy="889684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90AEF73F-2DA5-4075-B478-AA3DA4C6EAB7}"/>
              </a:ext>
            </a:extLst>
          </p:cNvPr>
          <p:cNvSpPr/>
          <p:nvPr/>
        </p:nvSpPr>
        <p:spPr>
          <a:xfrm rot="17526497">
            <a:off x="10101141" y="-1247446"/>
            <a:ext cx="441936" cy="889684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DCAB961-2C34-4237-8826-D4F1CD296EED}"/>
              </a:ext>
            </a:extLst>
          </p:cNvPr>
          <p:cNvGrpSpPr/>
          <p:nvPr/>
        </p:nvGrpSpPr>
        <p:grpSpPr>
          <a:xfrm>
            <a:off x="1536248" y="1118453"/>
            <a:ext cx="2740835" cy="1583472"/>
            <a:chOff x="1536248" y="1118453"/>
            <a:chExt cx="2740835" cy="158347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EF4159E-E542-4378-8032-0DF34DFC19EE}"/>
                </a:ext>
              </a:extLst>
            </p:cNvPr>
            <p:cNvGrpSpPr/>
            <p:nvPr/>
          </p:nvGrpSpPr>
          <p:grpSpPr>
            <a:xfrm>
              <a:off x="1536248" y="1161996"/>
              <a:ext cx="685471" cy="1539929"/>
              <a:chOff x="1536248" y="1161996"/>
              <a:chExt cx="685471" cy="1539929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C6A5577-8C62-4E0E-A291-4677AD07B7B8}"/>
                  </a:ext>
                </a:extLst>
              </p:cNvPr>
              <p:cNvSpPr/>
              <p:nvPr/>
            </p:nvSpPr>
            <p:spPr>
              <a:xfrm>
                <a:off x="1536248" y="1161996"/>
                <a:ext cx="685471" cy="873081"/>
              </a:xfrm>
              <a:prstGeom prst="ellipse">
                <a:avLst/>
              </a:prstGeom>
              <a:solidFill>
                <a:srgbClr val="79A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7D15A92-3CEF-45AE-A165-CB7FB61B08CD}"/>
                  </a:ext>
                </a:extLst>
              </p:cNvPr>
              <p:cNvSpPr/>
              <p:nvPr/>
            </p:nvSpPr>
            <p:spPr>
              <a:xfrm>
                <a:off x="1877863" y="1731281"/>
                <a:ext cx="45719" cy="970644"/>
              </a:xfrm>
              <a:prstGeom prst="rect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064E73F-7952-45C9-BD2D-16C08B15D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33685" y="1738651"/>
                <a:ext cx="162093" cy="240680"/>
              </a:xfrm>
              <a:prstGeom prst="line">
                <a:avLst/>
              </a:prstGeom>
              <a:ln w="285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BB4E9FF-4545-4A84-A8A3-EB17BFEFA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8098" y="1634642"/>
                <a:ext cx="188735" cy="243463"/>
              </a:xfrm>
              <a:prstGeom prst="line">
                <a:avLst/>
              </a:prstGeom>
              <a:ln w="285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EA1E5E0-D65E-409B-8350-E019A993F38A}"/>
                </a:ext>
              </a:extLst>
            </p:cNvPr>
            <p:cNvGrpSpPr/>
            <p:nvPr/>
          </p:nvGrpSpPr>
          <p:grpSpPr>
            <a:xfrm>
              <a:off x="3854583" y="1118453"/>
              <a:ext cx="422500" cy="949157"/>
              <a:chOff x="1536248" y="1161996"/>
              <a:chExt cx="685471" cy="1539929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6634657-B28A-43F3-BA33-B2C7D5A440EC}"/>
                  </a:ext>
                </a:extLst>
              </p:cNvPr>
              <p:cNvSpPr/>
              <p:nvPr/>
            </p:nvSpPr>
            <p:spPr>
              <a:xfrm>
                <a:off x="1536248" y="1161996"/>
                <a:ext cx="685471" cy="873081"/>
              </a:xfrm>
              <a:prstGeom prst="ellipse">
                <a:avLst/>
              </a:prstGeom>
              <a:solidFill>
                <a:srgbClr val="79A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973F0D3-0392-4820-9506-7083F373850E}"/>
                  </a:ext>
                </a:extLst>
              </p:cNvPr>
              <p:cNvSpPr/>
              <p:nvPr/>
            </p:nvSpPr>
            <p:spPr>
              <a:xfrm>
                <a:off x="1877863" y="1731281"/>
                <a:ext cx="45719" cy="970644"/>
              </a:xfrm>
              <a:prstGeom prst="rect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0480FB7-EFD6-4AC9-8258-578553D83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33685" y="1738651"/>
                <a:ext cx="162093" cy="240680"/>
              </a:xfrm>
              <a:prstGeom prst="line">
                <a:avLst/>
              </a:prstGeom>
              <a:ln w="285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B14042F-F890-4A4A-9249-942119128A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8098" y="1634642"/>
                <a:ext cx="188735" cy="243463"/>
              </a:xfrm>
              <a:prstGeom prst="line">
                <a:avLst/>
              </a:prstGeom>
              <a:ln w="285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2CBA82BB-602E-4499-A71C-086621A64CF7}"/>
              </a:ext>
            </a:extLst>
          </p:cNvPr>
          <p:cNvSpPr/>
          <p:nvPr/>
        </p:nvSpPr>
        <p:spPr>
          <a:xfrm rot="4621588">
            <a:off x="1601798" y="-2065513"/>
            <a:ext cx="441936" cy="8896843"/>
          </a:xfrm>
          <a:prstGeom prst="triangle">
            <a:avLst>
              <a:gd name="adj" fmla="val 60135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7000">
                <a:schemeClr val="bg1">
                  <a:lumMod val="9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E144E20-2DEF-4088-AAA1-4C5332F930F1}"/>
              </a:ext>
            </a:extLst>
          </p:cNvPr>
          <p:cNvGrpSpPr/>
          <p:nvPr/>
        </p:nvGrpSpPr>
        <p:grpSpPr>
          <a:xfrm>
            <a:off x="6775094" y="1133781"/>
            <a:ext cx="4758813" cy="2108483"/>
            <a:chOff x="6775094" y="1133781"/>
            <a:chExt cx="4758813" cy="2108483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58C2023-1DF7-424A-89A8-F8E44598E00D}"/>
                </a:ext>
              </a:extLst>
            </p:cNvPr>
            <p:cNvGrpSpPr/>
            <p:nvPr/>
          </p:nvGrpSpPr>
          <p:grpSpPr>
            <a:xfrm>
              <a:off x="6775094" y="1133781"/>
              <a:ext cx="240298" cy="604870"/>
              <a:chOff x="1536248" y="1161996"/>
              <a:chExt cx="685471" cy="1539929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0FB5498-7CDD-4294-99EA-6C8B981BEFE1}"/>
                  </a:ext>
                </a:extLst>
              </p:cNvPr>
              <p:cNvSpPr/>
              <p:nvPr/>
            </p:nvSpPr>
            <p:spPr>
              <a:xfrm>
                <a:off x="1536248" y="1161996"/>
                <a:ext cx="685471" cy="873081"/>
              </a:xfrm>
              <a:prstGeom prst="ellipse">
                <a:avLst/>
              </a:prstGeom>
              <a:solidFill>
                <a:srgbClr val="79A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A5943B5-BE39-4497-A63A-CE858DA24B49}"/>
                  </a:ext>
                </a:extLst>
              </p:cNvPr>
              <p:cNvSpPr/>
              <p:nvPr/>
            </p:nvSpPr>
            <p:spPr>
              <a:xfrm>
                <a:off x="1877863" y="1731281"/>
                <a:ext cx="45719" cy="970644"/>
              </a:xfrm>
              <a:prstGeom prst="rect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9B932C13-CAF3-4AE7-8354-53009177AC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33685" y="1738651"/>
                <a:ext cx="162093" cy="240680"/>
              </a:xfrm>
              <a:prstGeom prst="line">
                <a:avLst/>
              </a:prstGeom>
              <a:ln w="285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5E5E97A-E2CF-4945-926A-DDA352347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8098" y="1634642"/>
                <a:ext cx="188735" cy="243463"/>
              </a:xfrm>
              <a:prstGeom prst="line">
                <a:avLst/>
              </a:prstGeom>
              <a:ln w="285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F0BE84-07AA-4388-8C0A-CBCD42A77F52}"/>
                </a:ext>
              </a:extLst>
            </p:cNvPr>
            <p:cNvGrpSpPr/>
            <p:nvPr/>
          </p:nvGrpSpPr>
          <p:grpSpPr>
            <a:xfrm>
              <a:off x="10848436" y="1702335"/>
              <a:ext cx="685471" cy="1539929"/>
              <a:chOff x="1536248" y="1161996"/>
              <a:chExt cx="685471" cy="1539929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BA3F7DA-366F-4FFE-8C6E-369004DC3AD2}"/>
                  </a:ext>
                </a:extLst>
              </p:cNvPr>
              <p:cNvSpPr/>
              <p:nvPr/>
            </p:nvSpPr>
            <p:spPr>
              <a:xfrm>
                <a:off x="1536248" y="1161996"/>
                <a:ext cx="685471" cy="873081"/>
              </a:xfrm>
              <a:prstGeom prst="ellipse">
                <a:avLst/>
              </a:prstGeom>
              <a:solidFill>
                <a:srgbClr val="79A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16F078C-33D8-4991-8180-1F07D41261A8}"/>
                  </a:ext>
                </a:extLst>
              </p:cNvPr>
              <p:cNvSpPr/>
              <p:nvPr/>
            </p:nvSpPr>
            <p:spPr>
              <a:xfrm>
                <a:off x="1877863" y="1731281"/>
                <a:ext cx="45719" cy="970644"/>
              </a:xfrm>
              <a:prstGeom prst="rect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DCDF212-881C-402C-BA61-BAA59B869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33685" y="1738651"/>
                <a:ext cx="162093" cy="240680"/>
              </a:xfrm>
              <a:prstGeom prst="line">
                <a:avLst/>
              </a:prstGeom>
              <a:ln w="285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81E5E94-8BBF-4A75-A9FA-16FDC2F8B8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8098" y="1634642"/>
                <a:ext cx="188735" cy="243463"/>
              </a:xfrm>
              <a:prstGeom prst="line">
                <a:avLst/>
              </a:prstGeom>
              <a:ln w="285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B1893FBD-2256-4800-A471-165A3E463E82}"/>
              </a:ext>
            </a:extLst>
          </p:cNvPr>
          <p:cNvSpPr/>
          <p:nvPr/>
        </p:nvSpPr>
        <p:spPr>
          <a:xfrm rot="17133080">
            <a:off x="10191735" y="-1854450"/>
            <a:ext cx="441936" cy="8896843"/>
          </a:xfrm>
          <a:prstGeom prst="triangle">
            <a:avLst>
              <a:gd name="adj" fmla="val 42632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7000">
                <a:schemeClr val="bg1">
                  <a:lumMod val="9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57CF8-D366-48F2-4189-A921492B0875}"/>
              </a:ext>
            </a:extLst>
          </p:cNvPr>
          <p:cNvSpPr txBox="1"/>
          <p:nvPr/>
        </p:nvSpPr>
        <p:spPr>
          <a:xfrm>
            <a:off x="1279289" y="187483"/>
            <a:ext cx="9716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  <a:cs typeface="Calibri" panose="020F0502020204030204" pitchFamily="34" charset="0"/>
              </a:rPr>
              <a:t>ACCIDENT SEVERITY PREDICTION</a:t>
            </a:r>
          </a:p>
        </p:txBody>
      </p:sp>
    </p:spTree>
    <p:extLst>
      <p:ext uri="{BB962C8B-B14F-4D97-AF65-F5344CB8AC3E}">
        <p14:creationId xmlns:p14="http://schemas.microsoft.com/office/powerpoint/2010/main" val="4662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10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0.34401 0.14144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01" y="70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48148E-6 L 0.44297 0.20556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0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44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3" presetClass="emph" presetSubtype="2" repeatCount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2" presetClass="exit" presetSubtype="2" accel="46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"/>
          <p:cNvGrpSpPr/>
          <p:nvPr/>
        </p:nvGrpSpPr>
        <p:grpSpPr>
          <a:xfrm>
            <a:off x="6218442" y="1084217"/>
            <a:ext cx="4911113" cy="942839"/>
            <a:chOff x="719027" y="638629"/>
            <a:chExt cx="5246344" cy="1062477"/>
          </a:xfrm>
        </p:grpSpPr>
        <p:sp>
          <p:nvSpPr>
            <p:cNvPr id="92" name="Google Shape;92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56BDE9"/>
                </a:gs>
                <a:gs pos="100000">
                  <a:srgbClr val="1EADEA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01A1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6218442" y="1998693"/>
            <a:ext cx="4911113" cy="942839"/>
            <a:chOff x="719027" y="638629"/>
            <a:chExt cx="5246344" cy="1062477"/>
          </a:xfrm>
        </p:grpSpPr>
        <p:sp>
          <p:nvSpPr>
            <p:cNvPr id="106" name="Google Shape;106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7BC9B8"/>
                </a:gs>
                <a:gs pos="100000">
                  <a:srgbClr val="44B0CA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03AB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"/>
          <p:cNvGrpSpPr/>
          <p:nvPr/>
        </p:nvGrpSpPr>
        <p:grpSpPr>
          <a:xfrm>
            <a:off x="6218442" y="2887410"/>
            <a:ext cx="4911113" cy="942839"/>
            <a:chOff x="719027" y="638629"/>
            <a:chExt cx="5246344" cy="1062477"/>
          </a:xfrm>
        </p:grpSpPr>
        <p:sp>
          <p:nvSpPr>
            <p:cNvPr id="120" name="Google Shape;120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68CE35"/>
                </a:gs>
                <a:gs pos="100000">
                  <a:srgbClr val="26B041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3695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"/>
          <p:cNvGrpSpPr/>
          <p:nvPr/>
        </p:nvGrpSpPr>
        <p:grpSpPr>
          <a:xfrm>
            <a:off x="6218442" y="3787703"/>
            <a:ext cx="4911113" cy="942839"/>
            <a:chOff x="719027" y="638629"/>
            <a:chExt cx="5246344" cy="1062477"/>
          </a:xfrm>
        </p:grpSpPr>
        <p:sp>
          <p:nvSpPr>
            <p:cNvPr id="134" name="Google Shape;134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B9DD2B"/>
                </a:gs>
                <a:gs pos="100000">
                  <a:srgbClr val="7DC240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6ABA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1"/>
          <p:cNvGrpSpPr/>
          <p:nvPr/>
        </p:nvGrpSpPr>
        <p:grpSpPr>
          <a:xfrm>
            <a:off x="6218442" y="4689298"/>
            <a:ext cx="4911113" cy="942839"/>
            <a:chOff x="719027" y="638629"/>
            <a:chExt cx="5246344" cy="1062477"/>
          </a:xfrm>
        </p:grpSpPr>
        <p:sp>
          <p:nvSpPr>
            <p:cNvPr id="148" name="Google Shape;148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FF6565"/>
                </a:gs>
                <a:gs pos="100000">
                  <a:srgbClr val="FF0000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D6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1"/>
          <p:cNvGrpSpPr/>
          <p:nvPr/>
        </p:nvGrpSpPr>
        <p:grpSpPr>
          <a:xfrm>
            <a:off x="6218442" y="5608913"/>
            <a:ext cx="4911113" cy="942839"/>
            <a:chOff x="719027" y="638629"/>
            <a:chExt cx="5246344" cy="1062477"/>
          </a:xfrm>
        </p:grpSpPr>
        <p:sp>
          <p:nvSpPr>
            <p:cNvPr id="162" name="Google Shape;162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E27100"/>
                </a:gs>
                <a:gs pos="100000">
                  <a:srgbClr val="663300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5028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"/>
          <p:cNvSpPr txBox="1"/>
          <p:nvPr/>
        </p:nvSpPr>
        <p:spPr>
          <a:xfrm>
            <a:off x="6782651" y="1265712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/>
          </a:p>
        </p:txBody>
      </p:sp>
      <p:sp>
        <p:nvSpPr>
          <p:cNvPr id="175" name="Google Shape;175;p1"/>
          <p:cNvSpPr txBox="1"/>
          <p:nvPr/>
        </p:nvSpPr>
        <p:spPr>
          <a:xfrm>
            <a:off x="6782651" y="2208274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/>
          </a:p>
        </p:txBody>
      </p:sp>
      <p:sp>
        <p:nvSpPr>
          <p:cNvPr id="176" name="Google Shape;176;p1"/>
          <p:cNvSpPr txBox="1"/>
          <p:nvPr/>
        </p:nvSpPr>
        <p:spPr>
          <a:xfrm>
            <a:off x="6782651" y="3069416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/>
          </a:p>
        </p:txBody>
      </p:sp>
      <p:sp>
        <p:nvSpPr>
          <p:cNvPr id="177" name="Google Shape;177;p1"/>
          <p:cNvSpPr txBox="1"/>
          <p:nvPr/>
        </p:nvSpPr>
        <p:spPr>
          <a:xfrm>
            <a:off x="6782651" y="3984287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178" name="Google Shape;178;p1"/>
          <p:cNvSpPr txBox="1"/>
          <p:nvPr/>
        </p:nvSpPr>
        <p:spPr>
          <a:xfrm>
            <a:off x="6782651" y="4886789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79" name="Google Shape;179;p1"/>
          <p:cNvSpPr txBox="1"/>
          <p:nvPr/>
        </p:nvSpPr>
        <p:spPr>
          <a:xfrm>
            <a:off x="6782651" y="5811771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pic>
        <p:nvPicPr>
          <p:cNvPr id="186" name="Google Shape;186;p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4835" y="1317067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4835" y="2175126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4835" y="3106952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4835" y="3973502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4835" y="4896643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4835" y="5811771"/>
            <a:ext cx="405718" cy="405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D18AC5B-530C-890C-EF54-0489A2B8F4F1}"/>
              </a:ext>
            </a:extLst>
          </p:cNvPr>
          <p:cNvGrpSpPr/>
          <p:nvPr/>
        </p:nvGrpSpPr>
        <p:grpSpPr>
          <a:xfrm>
            <a:off x="838048" y="1084217"/>
            <a:ext cx="4911113" cy="5467535"/>
            <a:chOff x="838048" y="1084217"/>
            <a:chExt cx="4911113" cy="5467535"/>
          </a:xfrm>
        </p:grpSpPr>
        <p:grpSp>
          <p:nvGrpSpPr>
            <p:cNvPr id="84" name="Google Shape;84;p1"/>
            <p:cNvGrpSpPr/>
            <p:nvPr/>
          </p:nvGrpSpPr>
          <p:grpSpPr>
            <a:xfrm>
              <a:off x="838048" y="1084217"/>
              <a:ext cx="4911113" cy="942839"/>
              <a:chOff x="719027" y="638629"/>
              <a:chExt cx="5246344" cy="1062477"/>
            </a:xfrm>
          </p:grpSpPr>
          <p:sp>
            <p:nvSpPr>
              <p:cNvPr id="85" name="Google Shape;85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EE4D73"/>
                  </a:gs>
                  <a:gs pos="100000">
                    <a:srgbClr val="B82A4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EE4D7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"/>
            <p:cNvGrpSpPr/>
            <p:nvPr/>
          </p:nvGrpSpPr>
          <p:grpSpPr>
            <a:xfrm>
              <a:off x="838048" y="1998693"/>
              <a:ext cx="4911113" cy="942839"/>
              <a:chOff x="719027" y="638629"/>
              <a:chExt cx="5246344" cy="1062477"/>
            </a:xfrm>
          </p:grpSpPr>
          <p:sp>
            <p:nvSpPr>
              <p:cNvPr id="99" name="Google Shape;99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DE01E"/>
                  </a:gs>
                  <a:gs pos="100000">
                    <a:srgbClr val="F3BD1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F4911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"/>
            <p:cNvGrpSpPr/>
            <p:nvPr/>
          </p:nvGrpSpPr>
          <p:grpSpPr>
            <a:xfrm>
              <a:off x="838048" y="2887410"/>
              <a:ext cx="4911113" cy="942839"/>
              <a:chOff x="719027" y="638629"/>
              <a:chExt cx="5246344" cy="1062477"/>
            </a:xfrm>
          </p:grpSpPr>
          <p:sp>
            <p:nvSpPr>
              <p:cNvPr id="113" name="Google Shape;113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FA01E"/>
                  </a:gs>
                  <a:gs pos="100000">
                    <a:srgbClr val="FD643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E258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1"/>
            <p:cNvGrpSpPr/>
            <p:nvPr/>
          </p:nvGrpSpPr>
          <p:grpSpPr>
            <a:xfrm>
              <a:off x="838048" y="3787703"/>
              <a:ext cx="4911113" cy="942839"/>
              <a:chOff x="719027" y="638629"/>
              <a:chExt cx="5246344" cy="1062477"/>
            </a:xfrm>
          </p:grpSpPr>
          <p:sp>
            <p:nvSpPr>
              <p:cNvPr id="127" name="Google Shape;127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053A6"/>
                  </a:gs>
                  <a:gs pos="100000">
                    <a:srgbClr val="CA3597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9F20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1"/>
            <p:cNvGrpSpPr/>
            <p:nvPr/>
          </p:nvGrpSpPr>
          <p:grpSpPr>
            <a:xfrm>
              <a:off x="838048" y="4689298"/>
              <a:ext cx="4911113" cy="942839"/>
              <a:chOff x="719027" y="638629"/>
              <a:chExt cx="5246344" cy="1062477"/>
            </a:xfrm>
          </p:grpSpPr>
          <p:sp>
            <p:nvSpPr>
              <p:cNvPr id="141" name="Google Shape;141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7A6CD0"/>
                  </a:gs>
                  <a:gs pos="100000">
                    <a:srgbClr val="5745B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563B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1"/>
            <p:cNvGrpSpPr/>
            <p:nvPr/>
          </p:nvGrpSpPr>
          <p:grpSpPr>
            <a:xfrm>
              <a:off x="838048" y="5608913"/>
              <a:ext cx="4911113" cy="942839"/>
              <a:chOff x="719027" y="638629"/>
              <a:chExt cx="5246344" cy="1062477"/>
            </a:xfrm>
          </p:grpSpPr>
          <p:sp>
            <p:nvSpPr>
              <p:cNvPr id="155" name="Google Shape;155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83E0"/>
                  </a:gs>
                  <a:gs pos="100000">
                    <a:srgbClr val="0C64C5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1C60C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" name="Google Shape;168;p1"/>
            <p:cNvSpPr txBox="1"/>
            <p:nvPr/>
          </p:nvSpPr>
          <p:spPr>
            <a:xfrm>
              <a:off x="1407112" y="1265712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69" name="Google Shape;169;p1"/>
            <p:cNvSpPr txBox="1"/>
            <p:nvPr/>
          </p:nvSpPr>
          <p:spPr>
            <a:xfrm>
              <a:off x="1407112" y="2208274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70" name="Google Shape;170;p1"/>
            <p:cNvSpPr txBox="1"/>
            <p:nvPr/>
          </p:nvSpPr>
          <p:spPr>
            <a:xfrm>
              <a:off x="1407112" y="3069416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71" name="Google Shape;171;p1"/>
            <p:cNvSpPr txBox="1"/>
            <p:nvPr/>
          </p:nvSpPr>
          <p:spPr>
            <a:xfrm>
              <a:off x="1407112" y="3984287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  <p:sp>
          <p:nvSpPr>
            <p:cNvPr id="172" name="Google Shape;172;p1"/>
            <p:cNvSpPr txBox="1"/>
            <p:nvPr/>
          </p:nvSpPr>
          <p:spPr>
            <a:xfrm>
              <a:off x="1407112" y="4886789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/>
            </a:p>
          </p:txBody>
        </p:sp>
        <p:sp>
          <p:nvSpPr>
            <p:cNvPr id="173" name="Google Shape;173;p1"/>
            <p:cNvSpPr txBox="1"/>
            <p:nvPr/>
          </p:nvSpPr>
          <p:spPr>
            <a:xfrm>
              <a:off x="1407112" y="5811771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06</a:t>
              </a:r>
              <a:endParaRPr/>
            </a:p>
          </p:txBody>
        </p:sp>
        <p:pic>
          <p:nvPicPr>
            <p:cNvPr id="180" name="Google Shape;180;p1"/>
            <p:cNvPicPr preferRelativeResize="0"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6704" y="5839448"/>
              <a:ext cx="40571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"/>
            <p:cNvPicPr preferRelativeResize="0"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6704" y="4927182"/>
              <a:ext cx="40571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"/>
            <p:cNvPicPr preferRelativeResize="0"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6704" y="4044292"/>
              <a:ext cx="40571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"/>
            <p:cNvPicPr preferRelativeResize="0"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62264" y="1294131"/>
              <a:ext cx="40571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"/>
            <p:cNvPicPr preferRelativeResize="0"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6704" y="2198729"/>
              <a:ext cx="40571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"/>
            <p:cNvPicPr preferRelativeResize="0"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6704" y="3116321"/>
              <a:ext cx="405718" cy="4057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" name="Google Shape;192;p1"/>
            <p:cNvGrpSpPr/>
            <p:nvPr/>
          </p:nvGrpSpPr>
          <p:grpSpPr>
            <a:xfrm>
              <a:off x="1933100" y="1187111"/>
              <a:ext cx="3267061" cy="547423"/>
              <a:chOff x="1888827" y="754579"/>
              <a:chExt cx="3490069" cy="616886"/>
            </a:xfrm>
          </p:grpSpPr>
          <p:sp>
            <p:nvSpPr>
              <p:cNvPr id="193" name="Google Shape;193;p1"/>
              <p:cNvSpPr txBox="1"/>
              <p:nvPr/>
            </p:nvSpPr>
            <p:spPr>
              <a:xfrm>
                <a:off x="1908888" y="754579"/>
                <a:ext cx="3470008" cy="416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Accident ID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4" name="Google Shape;194;p1"/>
              <p:cNvSpPr txBox="1"/>
              <p:nvPr/>
            </p:nvSpPr>
            <p:spPr>
              <a:xfrm>
                <a:off x="1888827" y="1059362"/>
                <a:ext cx="3451123" cy="312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0" i="0" dirty="0">
                    <a:effectLst/>
                    <a:latin typeface="Inter"/>
                  </a:rPr>
                  <a:t>This is a unique identifier of the accident record.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95" name="Google Shape;195;p1"/>
            <p:cNvGrpSpPr/>
            <p:nvPr/>
          </p:nvGrpSpPr>
          <p:grpSpPr>
            <a:xfrm>
              <a:off x="1938655" y="1984409"/>
              <a:ext cx="3251202" cy="744992"/>
              <a:chOff x="1894761" y="653587"/>
              <a:chExt cx="3473128" cy="839525"/>
            </a:xfrm>
          </p:grpSpPr>
          <p:sp>
            <p:nvSpPr>
              <p:cNvPr id="196" name="Google Shape;196;p1"/>
              <p:cNvSpPr txBox="1"/>
              <p:nvPr/>
            </p:nvSpPr>
            <p:spPr>
              <a:xfrm>
                <a:off x="1894761" y="653587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Source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7" name="Google Shape;197;p1"/>
              <p:cNvSpPr txBox="1"/>
              <p:nvPr/>
            </p:nvSpPr>
            <p:spPr>
              <a:xfrm>
                <a:off x="1916766" y="972912"/>
                <a:ext cx="3451123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Indicates source of the accident report (i.e. the API which reported the accident.).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98" name="Google Shape;198;p1"/>
            <p:cNvGrpSpPr/>
            <p:nvPr/>
          </p:nvGrpSpPr>
          <p:grpSpPr>
            <a:xfrm>
              <a:off x="1938655" y="2937953"/>
              <a:ext cx="3335285" cy="744992"/>
              <a:chOff x="1894761" y="653587"/>
              <a:chExt cx="3562950" cy="839525"/>
            </a:xfrm>
          </p:grpSpPr>
          <p:sp>
            <p:nvSpPr>
              <p:cNvPr id="199" name="Google Shape;199;p1"/>
              <p:cNvSpPr txBox="1"/>
              <p:nvPr/>
            </p:nvSpPr>
            <p:spPr>
              <a:xfrm>
                <a:off x="1894761" y="653587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TMC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0" name="Google Shape;200;p1"/>
              <p:cNvSpPr txBox="1"/>
              <p:nvPr/>
            </p:nvSpPr>
            <p:spPr>
              <a:xfrm>
                <a:off x="1916766" y="972912"/>
                <a:ext cx="3540945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 Traffic Message Channel (TMC) code which provides more detailed description of the event.</a:t>
                </a:r>
              </a:p>
            </p:txBody>
          </p:sp>
        </p:grpSp>
        <p:grpSp>
          <p:nvGrpSpPr>
            <p:cNvPr id="201" name="Google Shape;201;p1"/>
            <p:cNvGrpSpPr/>
            <p:nvPr/>
          </p:nvGrpSpPr>
          <p:grpSpPr>
            <a:xfrm>
              <a:off x="1938655" y="3864125"/>
              <a:ext cx="3251202" cy="744992"/>
              <a:chOff x="1894761" y="653587"/>
              <a:chExt cx="3473128" cy="839525"/>
            </a:xfrm>
          </p:grpSpPr>
          <p:sp>
            <p:nvSpPr>
              <p:cNvPr id="202" name="Google Shape;202;p1"/>
              <p:cNvSpPr txBox="1"/>
              <p:nvPr/>
            </p:nvSpPr>
            <p:spPr>
              <a:xfrm>
                <a:off x="1894761" y="653587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Severity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3" name="Google Shape;203;p1"/>
              <p:cNvSpPr txBox="1"/>
              <p:nvPr/>
            </p:nvSpPr>
            <p:spPr>
              <a:xfrm>
                <a:off x="1916766" y="972912"/>
                <a:ext cx="3451123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0" i="0" dirty="0">
                    <a:effectLst/>
                    <a:latin typeface="Inter"/>
                  </a:rPr>
                  <a:t>Shows the severity of the accident, a number between 1 and 4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04" name="Google Shape;204;p1"/>
            <p:cNvGrpSpPr/>
            <p:nvPr/>
          </p:nvGrpSpPr>
          <p:grpSpPr>
            <a:xfrm>
              <a:off x="1938655" y="4765349"/>
              <a:ext cx="3251202" cy="744991"/>
              <a:chOff x="1894761" y="594703"/>
              <a:chExt cx="3473128" cy="839524"/>
            </a:xfrm>
          </p:grpSpPr>
          <p:sp>
            <p:nvSpPr>
              <p:cNvPr id="205" name="Google Shape;205;p1"/>
              <p:cNvSpPr txBox="1"/>
              <p:nvPr/>
            </p:nvSpPr>
            <p:spPr>
              <a:xfrm>
                <a:off x="1894761" y="594703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Start time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6" name="Google Shape;206;p1"/>
              <p:cNvSpPr txBox="1"/>
              <p:nvPr/>
            </p:nvSpPr>
            <p:spPr>
              <a:xfrm>
                <a:off x="1916766" y="914028"/>
                <a:ext cx="3451123" cy="52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Shows start time of the accident in local time zone.</a:t>
                </a:r>
              </a:p>
            </p:txBody>
          </p:sp>
        </p:grpSp>
        <p:grpSp>
          <p:nvGrpSpPr>
            <p:cNvPr id="207" name="Google Shape;207;p1"/>
            <p:cNvGrpSpPr/>
            <p:nvPr/>
          </p:nvGrpSpPr>
          <p:grpSpPr>
            <a:xfrm>
              <a:off x="1938655" y="5668105"/>
              <a:ext cx="3251202" cy="744991"/>
              <a:chOff x="1894761" y="653587"/>
              <a:chExt cx="3473128" cy="839524"/>
            </a:xfrm>
          </p:grpSpPr>
          <p:sp>
            <p:nvSpPr>
              <p:cNvPr id="208" name="Google Shape;208;p1"/>
              <p:cNvSpPr txBox="1"/>
              <p:nvPr/>
            </p:nvSpPr>
            <p:spPr>
              <a:xfrm>
                <a:off x="1894761" y="653587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End time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9" name="Google Shape;209;p1"/>
              <p:cNvSpPr txBox="1"/>
              <p:nvPr/>
            </p:nvSpPr>
            <p:spPr>
              <a:xfrm>
                <a:off x="1916766" y="972912"/>
                <a:ext cx="3451123" cy="52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Shows end time of the accident in local time zone.</a:t>
                </a:r>
              </a:p>
            </p:txBody>
          </p:sp>
        </p:grpSp>
      </p:grpSp>
      <p:grpSp>
        <p:nvGrpSpPr>
          <p:cNvPr id="210" name="Google Shape;210;p1"/>
          <p:cNvGrpSpPr/>
          <p:nvPr/>
        </p:nvGrpSpPr>
        <p:grpSpPr>
          <a:xfrm>
            <a:off x="7290347" y="1097491"/>
            <a:ext cx="3251202" cy="744991"/>
            <a:chOff x="1894761" y="653587"/>
            <a:chExt cx="3473128" cy="839524"/>
          </a:xfrm>
        </p:grpSpPr>
        <p:sp>
          <p:nvSpPr>
            <p:cNvPr id="211" name="Google Shape;211;p1"/>
            <p:cNvSpPr txBox="1"/>
            <p:nvPr/>
          </p:nvSpPr>
          <p:spPr>
            <a:xfrm>
              <a:off x="1894761" y="653587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Start Lat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2" name="Google Shape;212;p1"/>
            <p:cNvSpPr txBox="1"/>
            <p:nvPr/>
          </p:nvSpPr>
          <p:spPr>
            <a:xfrm>
              <a:off x="1916766" y="972912"/>
              <a:ext cx="3451123" cy="520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latitude in GPS coordinate of the start point.</a:t>
              </a:r>
            </a:p>
          </p:txBody>
        </p:sp>
      </p:grpSp>
      <p:grpSp>
        <p:nvGrpSpPr>
          <p:cNvPr id="213" name="Google Shape;213;p1"/>
          <p:cNvGrpSpPr/>
          <p:nvPr/>
        </p:nvGrpSpPr>
        <p:grpSpPr>
          <a:xfrm>
            <a:off x="7290347" y="1984409"/>
            <a:ext cx="3251202" cy="744991"/>
            <a:chOff x="1894761" y="653587"/>
            <a:chExt cx="3473128" cy="839524"/>
          </a:xfrm>
        </p:grpSpPr>
        <p:sp>
          <p:nvSpPr>
            <p:cNvPr id="214" name="Google Shape;214;p1"/>
            <p:cNvSpPr txBox="1"/>
            <p:nvPr/>
          </p:nvSpPr>
          <p:spPr>
            <a:xfrm>
              <a:off x="1894761" y="653587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Start </a:t>
              </a:r>
              <a:r>
                <a:rPr lang="en-US" sz="1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Lng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5" name="Google Shape;215;p1"/>
            <p:cNvSpPr txBox="1"/>
            <p:nvPr/>
          </p:nvSpPr>
          <p:spPr>
            <a:xfrm>
              <a:off x="1916766" y="972912"/>
              <a:ext cx="3451123" cy="520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0" i="0" dirty="0">
                  <a:effectLst/>
                  <a:latin typeface="Inter"/>
                </a:rPr>
                <a:t>Shows longitude in GPS coordinate of the start point.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16" name="Google Shape;216;p1"/>
          <p:cNvGrpSpPr/>
          <p:nvPr/>
        </p:nvGrpSpPr>
        <p:grpSpPr>
          <a:xfrm>
            <a:off x="7290347" y="2937953"/>
            <a:ext cx="3251202" cy="744991"/>
            <a:chOff x="1894761" y="653587"/>
            <a:chExt cx="3473128" cy="839524"/>
          </a:xfrm>
        </p:grpSpPr>
        <p:sp>
          <p:nvSpPr>
            <p:cNvPr id="217" name="Google Shape;217;p1"/>
            <p:cNvSpPr txBox="1"/>
            <p:nvPr/>
          </p:nvSpPr>
          <p:spPr>
            <a:xfrm>
              <a:off x="1894761" y="653587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End Lat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8" name="Google Shape;218;p1"/>
            <p:cNvSpPr txBox="1"/>
            <p:nvPr/>
          </p:nvSpPr>
          <p:spPr>
            <a:xfrm>
              <a:off x="1916766" y="972912"/>
              <a:ext cx="3451123" cy="520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0" i="0" dirty="0">
                  <a:effectLst/>
                  <a:latin typeface="Inter"/>
                </a:rPr>
                <a:t>Shows latitude in GPS coordinate of the end point.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19" name="Google Shape;219;p1"/>
          <p:cNvGrpSpPr/>
          <p:nvPr/>
        </p:nvGrpSpPr>
        <p:grpSpPr>
          <a:xfrm>
            <a:off x="7290347" y="3864125"/>
            <a:ext cx="3251202" cy="744991"/>
            <a:chOff x="1894761" y="653587"/>
            <a:chExt cx="3473128" cy="839524"/>
          </a:xfrm>
        </p:grpSpPr>
        <p:sp>
          <p:nvSpPr>
            <p:cNvPr id="220" name="Google Shape;220;p1"/>
            <p:cNvSpPr txBox="1"/>
            <p:nvPr/>
          </p:nvSpPr>
          <p:spPr>
            <a:xfrm>
              <a:off x="1894761" y="653587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End </a:t>
              </a:r>
              <a:r>
                <a:rPr lang="en-US" sz="1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Lng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1" name="Google Shape;221;p1"/>
            <p:cNvSpPr txBox="1"/>
            <p:nvPr/>
          </p:nvSpPr>
          <p:spPr>
            <a:xfrm>
              <a:off x="1916766" y="972912"/>
              <a:ext cx="3451123" cy="520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0" i="0" dirty="0">
                  <a:effectLst/>
                  <a:latin typeface="Inter"/>
                </a:rPr>
                <a:t>Shows longitude in GPS coordinate of the end point.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22" name="Google Shape;222;p1"/>
          <p:cNvGrpSpPr/>
          <p:nvPr/>
        </p:nvGrpSpPr>
        <p:grpSpPr>
          <a:xfrm>
            <a:off x="7290347" y="4765350"/>
            <a:ext cx="3251202" cy="744994"/>
            <a:chOff x="1894761" y="594703"/>
            <a:chExt cx="3473128" cy="839527"/>
          </a:xfrm>
        </p:grpSpPr>
        <p:sp>
          <p:nvSpPr>
            <p:cNvPr id="223" name="Google Shape;223;p1"/>
            <p:cNvSpPr txBox="1"/>
            <p:nvPr/>
          </p:nvSpPr>
          <p:spPr>
            <a:xfrm>
              <a:off x="1894761" y="594703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Distance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4" name="Google Shape;224;p1"/>
            <p:cNvSpPr txBox="1"/>
            <p:nvPr/>
          </p:nvSpPr>
          <p:spPr>
            <a:xfrm>
              <a:off x="1916766" y="914030"/>
              <a:ext cx="3451123" cy="52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The length of the road extent affected by the accident.</a:t>
              </a:r>
            </a:p>
          </p:txBody>
        </p:sp>
      </p:grpSp>
      <p:grpSp>
        <p:nvGrpSpPr>
          <p:cNvPr id="225" name="Google Shape;225;p1"/>
          <p:cNvGrpSpPr/>
          <p:nvPr/>
        </p:nvGrpSpPr>
        <p:grpSpPr>
          <a:xfrm>
            <a:off x="7290347" y="5668105"/>
            <a:ext cx="3251202" cy="744991"/>
            <a:chOff x="1894761" y="653587"/>
            <a:chExt cx="3473128" cy="839524"/>
          </a:xfrm>
        </p:grpSpPr>
        <p:sp>
          <p:nvSpPr>
            <p:cNvPr id="226" name="Google Shape;226;p1"/>
            <p:cNvSpPr txBox="1"/>
            <p:nvPr/>
          </p:nvSpPr>
          <p:spPr>
            <a:xfrm>
              <a:off x="1894761" y="653587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Description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7" name="Google Shape;227;p1"/>
            <p:cNvSpPr txBox="1"/>
            <p:nvPr/>
          </p:nvSpPr>
          <p:spPr>
            <a:xfrm>
              <a:off x="1916766" y="972912"/>
              <a:ext cx="3451123" cy="520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0" i="0" dirty="0">
                  <a:effectLst/>
                  <a:latin typeface="Inter"/>
                </a:rPr>
                <a:t>Shows natural language description of the accident.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2AD9C-44D4-CA45-7D97-6E96FDC8D98D}"/>
              </a:ext>
            </a:extLst>
          </p:cNvPr>
          <p:cNvGrpSpPr/>
          <p:nvPr/>
        </p:nvGrpSpPr>
        <p:grpSpPr>
          <a:xfrm>
            <a:off x="3506095" y="191805"/>
            <a:ext cx="5479325" cy="698354"/>
            <a:chOff x="3323772" y="490782"/>
            <a:chExt cx="5646260" cy="6983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6884B0-F7F5-6038-F57F-49C392D61E46}"/>
                </a:ext>
              </a:extLst>
            </p:cNvPr>
            <p:cNvSpPr/>
            <p:nvPr/>
          </p:nvSpPr>
          <p:spPr>
            <a:xfrm>
              <a:off x="5984115" y="490782"/>
              <a:ext cx="2985917" cy="695650"/>
            </a:xfrm>
            <a:prstGeom prst="rect">
              <a:avLst/>
            </a:prstGeom>
            <a:solidFill>
              <a:srgbClr val="004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5F6B10-48BE-09B3-2B68-B2C2264DC2D8}"/>
                </a:ext>
              </a:extLst>
            </p:cNvPr>
            <p:cNvSpPr/>
            <p:nvPr/>
          </p:nvSpPr>
          <p:spPr>
            <a:xfrm>
              <a:off x="3323772" y="493486"/>
              <a:ext cx="2660343" cy="695650"/>
            </a:xfrm>
            <a:prstGeom prst="rect">
              <a:avLst/>
            </a:prstGeom>
            <a:solidFill>
              <a:srgbClr val="9D0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745A1-36C0-031E-5534-A0BECBD394BA}"/>
                </a:ext>
              </a:extLst>
            </p:cNvPr>
            <p:cNvSpPr txBox="1"/>
            <p:nvPr/>
          </p:nvSpPr>
          <p:spPr>
            <a:xfrm>
              <a:off x="3834551" y="518893"/>
              <a:ext cx="4986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TRAFFIC   ATTRIBUTES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"/>
          <p:cNvGrpSpPr/>
          <p:nvPr/>
        </p:nvGrpSpPr>
        <p:grpSpPr>
          <a:xfrm>
            <a:off x="6216316" y="2026143"/>
            <a:ext cx="4911113" cy="942839"/>
            <a:chOff x="719027" y="638629"/>
            <a:chExt cx="5246344" cy="1062477"/>
          </a:xfrm>
        </p:grpSpPr>
        <p:sp>
          <p:nvSpPr>
            <p:cNvPr id="92" name="Google Shape;92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56BDE9"/>
                </a:gs>
                <a:gs pos="100000">
                  <a:srgbClr val="1EADEA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01A1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6216316" y="2940619"/>
            <a:ext cx="4911113" cy="942839"/>
            <a:chOff x="719027" y="638629"/>
            <a:chExt cx="5246344" cy="1062477"/>
          </a:xfrm>
        </p:grpSpPr>
        <p:sp>
          <p:nvSpPr>
            <p:cNvPr id="106" name="Google Shape;106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7BC9B8"/>
                </a:gs>
                <a:gs pos="100000">
                  <a:srgbClr val="44B0CA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03AB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"/>
          <p:cNvGrpSpPr/>
          <p:nvPr/>
        </p:nvGrpSpPr>
        <p:grpSpPr>
          <a:xfrm>
            <a:off x="6216316" y="3829336"/>
            <a:ext cx="4911113" cy="942839"/>
            <a:chOff x="719027" y="638629"/>
            <a:chExt cx="5246344" cy="1062477"/>
          </a:xfrm>
        </p:grpSpPr>
        <p:sp>
          <p:nvSpPr>
            <p:cNvPr id="120" name="Google Shape;120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68CE35"/>
                </a:gs>
                <a:gs pos="100000">
                  <a:srgbClr val="26B041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3695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"/>
          <p:cNvGrpSpPr/>
          <p:nvPr/>
        </p:nvGrpSpPr>
        <p:grpSpPr>
          <a:xfrm>
            <a:off x="6216316" y="4729629"/>
            <a:ext cx="4911113" cy="942839"/>
            <a:chOff x="719027" y="638629"/>
            <a:chExt cx="5246344" cy="1062477"/>
          </a:xfrm>
        </p:grpSpPr>
        <p:sp>
          <p:nvSpPr>
            <p:cNvPr id="134" name="Google Shape;134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B9DD2B"/>
                </a:gs>
                <a:gs pos="100000">
                  <a:srgbClr val="7DC240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6ABA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"/>
          <p:cNvSpPr txBox="1"/>
          <p:nvPr/>
        </p:nvSpPr>
        <p:spPr>
          <a:xfrm>
            <a:off x="6780525" y="2207638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/>
          </a:p>
        </p:txBody>
      </p:sp>
      <p:sp>
        <p:nvSpPr>
          <p:cNvPr id="175" name="Google Shape;175;p1"/>
          <p:cNvSpPr txBox="1"/>
          <p:nvPr/>
        </p:nvSpPr>
        <p:spPr>
          <a:xfrm>
            <a:off x="6780525" y="3150200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/>
          </a:p>
        </p:txBody>
      </p:sp>
      <p:sp>
        <p:nvSpPr>
          <p:cNvPr id="176" name="Google Shape;176;p1"/>
          <p:cNvSpPr txBox="1"/>
          <p:nvPr/>
        </p:nvSpPr>
        <p:spPr>
          <a:xfrm>
            <a:off x="6780525" y="4011342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/>
          </a:p>
        </p:txBody>
      </p:sp>
      <p:sp>
        <p:nvSpPr>
          <p:cNvPr id="177" name="Google Shape;177;p1"/>
          <p:cNvSpPr txBox="1"/>
          <p:nvPr/>
        </p:nvSpPr>
        <p:spPr>
          <a:xfrm>
            <a:off x="6780525" y="4926213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pic>
        <p:nvPicPr>
          <p:cNvPr id="186" name="Google Shape;186;p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2709" y="2258993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2709" y="3117052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2709" y="4048878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2709" y="4915428"/>
            <a:ext cx="405718" cy="405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76FC090-9825-4C34-360C-39FFCFE6D96A}"/>
              </a:ext>
            </a:extLst>
          </p:cNvPr>
          <p:cNvGrpSpPr/>
          <p:nvPr/>
        </p:nvGrpSpPr>
        <p:grpSpPr>
          <a:xfrm>
            <a:off x="816393" y="1652785"/>
            <a:ext cx="4911113" cy="4547920"/>
            <a:chOff x="838048" y="1084217"/>
            <a:chExt cx="4911113" cy="4547920"/>
          </a:xfrm>
        </p:grpSpPr>
        <p:grpSp>
          <p:nvGrpSpPr>
            <p:cNvPr id="84" name="Google Shape;84;p1"/>
            <p:cNvGrpSpPr/>
            <p:nvPr/>
          </p:nvGrpSpPr>
          <p:grpSpPr>
            <a:xfrm>
              <a:off x="838048" y="1084217"/>
              <a:ext cx="4911113" cy="942839"/>
              <a:chOff x="719027" y="638629"/>
              <a:chExt cx="5246344" cy="1062477"/>
            </a:xfrm>
          </p:grpSpPr>
          <p:sp>
            <p:nvSpPr>
              <p:cNvPr id="85" name="Google Shape;85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EE4D73"/>
                  </a:gs>
                  <a:gs pos="100000">
                    <a:srgbClr val="B82A4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EE4D7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"/>
            <p:cNvGrpSpPr/>
            <p:nvPr/>
          </p:nvGrpSpPr>
          <p:grpSpPr>
            <a:xfrm>
              <a:off x="838048" y="1998693"/>
              <a:ext cx="4911113" cy="942839"/>
              <a:chOff x="719027" y="638629"/>
              <a:chExt cx="5246344" cy="1062477"/>
            </a:xfrm>
          </p:grpSpPr>
          <p:sp>
            <p:nvSpPr>
              <p:cNvPr id="99" name="Google Shape;99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DE01E"/>
                  </a:gs>
                  <a:gs pos="100000">
                    <a:srgbClr val="F3BD1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F4911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"/>
            <p:cNvGrpSpPr/>
            <p:nvPr/>
          </p:nvGrpSpPr>
          <p:grpSpPr>
            <a:xfrm>
              <a:off x="838048" y="2887410"/>
              <a:ext cx="4911113" cy="942839"/>
              <a:chOff x="719027" y="638629"/>
              <a:chExt cx="5246344" cy="1062477"/>
            </a:xfrm>
          </p:grpSpPr>
          <p:sp>
            <p:nvSpPr>
              <p:cNvPr id="113" name="Google Shape;113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FA01E"/>
                  </a:gs>
                  <a:gs pos="100000">
                    <a:srgbClr val="FD643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E258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1"/>
            <p:cNvGrpSpPr/>
            <p:nvPr/>
          </p:nvGrpSpPr>
          <p:grpSpPr>
            <a:xfrm>
              <a:off x="838048" y="3787703"/>
              <a:ext cx="4911113" cy="942839"/>
              <a:chOff x="719027" y="638629"/>
              <a:chExt cx="5246344" cy="1062477"/>
            </a:xfrm>
          </p:grpSpPr>
          <p:sp>
            <p:nvSpPr>
              <p:cNvPr id="127" name="Google Shape;127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053A6"/>
                  </a:gs>
                  <a:gs pos="100000">
                    <a:srgbClr val="CA3597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9F20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1"/>
            <p:cNvGrpSpPr/>
            <p:nvPr/>
          </p:nvGrpSpPr>
          <p:grpSpPr>
            <a:xfrm>
              <a:off x="838048" y="4689298"/>
              <a:ext cx="4911113" cy="942839"/>
              <a:chOff x="719027" y="638629"/>
              <a:chExt cx="5246344" cy="1062477"/>
            </a:xfrm>
          </p:grpSpPr>
          <p:sp>
            <p:nvSpPr>
              <p:cNvPr id="141" name="Google Shape;141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7A6CD0"/>
                  </a:gs>
                  <a:gs pos="100000">
                    <a:srgbClr val="5745B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563B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" name="Google Shape;168;p1"/>
            <p:cNvSpPr txBox="1"/>
            <p:nvPr/>
          </p:nvSpPr>
          <p:spPr>
            <a:xfrm>
              <a:off x="1407112" y="1265712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69" name="Google Shape;169;p1"/>
            <p:cNvSpPr txBox="1"/>
            <p:nvPr/>
          </p:nvSpPr>
          <p:spPr>
            <a:xfrm>
              <a:off x="1407112" y="2208274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70" name="Google Shape;170;p1"/>
            <p:cNvSpPr txBox="1"/>
            <p:nvPr/>
          </p:nvSpPr>
          <p:spPr>
            <a:xfrm>
              <a:off x="1407112" y="3069416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71" name="Google Shape;171;p1"/>
            <p:cNvSpPr txBox="1"/>
            <p:nvPr/>
          </p:nvSpPr>
          <p:spPr>
            <a:xfrm>
              <a:off x="1407112" y="3984287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  <p:sp>
          <p:nvSpPr>
            <p:cNvPr id="172" name="Google Shape;172;p1"/>
            <p:cNvSpPr txBox="1"/>
            <p:nvPr/>
          </p:nvSpPr>
          <p:spPr>
            <a:xfrm>
              <a:off x="1407112" y="4886789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/>
            </a:p>
          </p:txBody>
        </p:sp>
        <p:pic>
          <p:nvPicPr>
            <p:cNvPr id="181" name="Google Shape;181;p1"/>
            <p:cNvPicPr preferRelativeResize="0"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6704" y="4927182"/>
              <a:ext cx="40571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"/>
            <p:cNvPicPr preferRelativeResize="0"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6704" y="4044292"/>
              <a:ext cx="40571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"/>
            <p:cNvPicPr preferRelativeResize="0"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62264" y="1294131"/>
              <a:ext cx="40571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"/>
            <p:cNvPicPr preferRelativeResize="0"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6704" y="2198729"/>
              <a:ext cx="40571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"/>
            <p:cNvPicPr preferRelativeResize="0"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6704" y="3116321"/>
              <a:ext cx="405718" cy="4057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" name="Google Shape;192;p1"/>
            <p:cNvGrpSpPr/>
            <p:nvPr/>
          </p:nvGrpSpPr>
          <p:grpSpPr>
            <a:xfrm>
              <a:off x="1933100" y="1187111"/>
              <a:ext cx="3267061" cy="547423"/>
              <a:chOff x="1888827" y="754579"/>
              <a:chExt cx="3490069" cy="616886"/>
            </a:xfrm>
          </p:grpSpPr>
          <p:sp>
            <p:nvSpPr>
              <p:cNvPr id="193" name="Google Shape;193;p1"/>
              <p:cNvSpPr txBox="1"/>
              <p:nvPr/>
            </p:nvSpPr>
            <p:spPr>
              <a:xfrm>
                <a:off x="1908888" y="754579"/>
                <a:ext cx="3470008" cy="416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Number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4" name="Google Shape;194;p1"/>
              <p:cNvSpPr txBox="1"/>
              <p:nvPr/>
            </p:nvSpPr>
            <p:spPr>
              <a:xfrm>
                <a:off x="1888827" y="1059362"/>
                <a:ext cx="3451123" cy="312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0" i="0" dirty="0">
                    <a:effectLst/>
                    <a:latin typeface="Inter"/>
                  </a:rPr>
                  <a:t>Shows the street number in address field.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95" name="Google Shape;195;p1"/>
            <p:cNvGrpSpPr/>
            <p:nvPr/>
          </p:nvGrpSpPr>
          <p:grpSpPr>
            <a:xfrm>
              <a:off x="1959173" y="2103552"/>
              <a:ext cx="3262860" cy="559806"/>
              <a:chOff x="1916679" y="787848"/>
              <a:chExt cx="3485581" cy="630840"/>
            </a:xfrm>
          </p:grpSpPr>
          <p:sp>
            <p:nvSpPr>
              <p:cNvPr id="196" name="Google Shape;196;p1"/>
              <p:cNvSpPr txBox="1"/>
              <p:nvPr/>
            </p:nvSpPr>
            <p:spPr>
              <a:xfrm>
                <a:off x="1932252" y="787848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Street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7" name="Google Shape;197;p1"/>
              <p:cNvSpPr txBox="1"/>
              <p:nvPr/>
            </p:nvSpPr>
            <p:spPr>
              <a:xfrm>
                <a:off x="1916679" y="1106585"/>
                <a:ext cx="3451123" cy="312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Shows the street name in address field.</a:t>
                </a:r>
              </a:p>
            </p:txBody>
          </p:sp>
        </p:grpSp>
        <p:grpSp>
          <p:nvGrpSpPr>
            <p:cNvPr id="198" name="Google Shape;198;p1"/>
            <p:cNvGrpSpPr/>
            <p:nvPr/>
          </p:nvGrpSpPr>
          <p:grpSpPr>
            <a:xfrm>
              <a:off x="1938655" y="2937953"/>
              <a:ext cx="3335285" cy="744992"/>
              <a:chOff x="1894761" y="653587"/>
              <a:chExt cx="3562950" cy="839525"/>
            </a:xfrm>
          </p:grpSpPr>
          <p:sp>
            <p:nvSpPr>
              <p:cNvPr id="199" name="Google Shape;199;p1"/>
              <p:cNvSpPr txBox="1"/>
              <p:nvPr/>
            </p:nvSpPr>
            <p:spPr>
              <a:xfrm>
                <a:off x="1894761" y="653587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Side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0" name="Google Shape;200;p1"/>
              <p:cNvSpPr txBox="1"/>
              <p:nvPr/>
            </p:nvSpPr>
            <p:spPr>
              <a:xfrm>
                <a:off x="1916766" y="972912"/>
                <a:ext cx="3540945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0" i="0" dirty="0">
                    <a:effectLst/>
                    <a:latin typeface="Inter"/>
                  </a:rPr>
                  <a:t>Shows the relative side of the street (Right/Left) in address field.</a:t>
                </a:r>
                <a:endParaRPr lang="en-I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"/>
            <p:cNvGrpSpPr/>
            <p:nvPr/>
          </p:nvGrpSpPr>
          <p:grpSpPr>
            <a:xfrm>
              <a:off x="1938655" y="3903315"/>
              <a:ext cx="3251202" cy="560327"/>
              <a:chOff x="1894761" y="697750"/>
              <a:chExt cx="3473128" cy="631427"/>
            </a:xfrm>
          </p:grpSpPr>
          <p:sp>
            <p:nvSpPr>
              <p:cNvPr id="202" name="Google Shape;202;p1"/>
              <p:cNvSpPr txBox="1"/>
              <p:nvPr/>
            </p:nvSpPr>
            <p:spPr>
              <a:xfrm>
                <a:off x="1894761" y="697750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City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3" name="Google Shape;203;p1"/>
              <p:cNvSpPr txBox="1"/>
              <p:nvPr/>
            </p:nvSpPr>
            <p:spPr>
              <a:xfrm>
                <a:off x="1916766" y="1017074"/>
                <a:ext cx="3451123" cy="312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Shows the city in address field.</a:t>
                </a:r>
              </a:p>
            </p:txBody>
          </p:sp>
        </p:grpSp>
        <p:grpSp>
          <p:nvGrpSpPr>
            <p:cNvPr id="204" name="Google Shape;204;p1"/>
            <p:cNvGrpSpPr/>
            <p:nvPr/>
          </p:nvGrpSpPr>
          <p:grpSpPr>
            <a:xfrm>
              <a:off x="1938655" y="4817603"/>
              <a:ext cx="3251202" cy="560327"/>
              <a:chOff x="1894761" y="653587"/>
              <a:chExt cx="3473128" cy="631427"/>
            </a:xfrm>
          </p:grpSpPr>
          <p:sp>
            <p:nvSpPr>
              <p:cNvPr id="205" name="Google Shape;205;p1"/>
              <p:cNvSpPr txBox="1"/>
              <p:nvPr/>
            </p:nvSpPr>
            <p:spPr>
              <a:xfrm>
                <a:off x="1894761" y="653587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County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6" name="Google Shape;206;p1"/>
              <p:cNvSpPr txBox="1"/>
              <p:nvPr/>
            </p:nvSpPr>
            <p:spPr>
              <a:xfrm>
                <a:off x="1916766" y="972911"/>
                <a:ext cx="3451123" cy="312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Shows the county in address field.</a:t>
                </a:r>
              </a:p>
            </p:txBody>
          </p:sp>
        </p:grpSp>
      </p:grpSp>
      <p:grpSp>
        <p:nvGrpSpPr>
          <p:cNvPr id="210" name="Google Shape;210;p1"/>
          <p:cNvGrpSpPr/>
          <p:nvPr/>
        </p:nvGrpSpPr>
        <p:grpSpPr>
          <a:xfrm>
            <a:off x="7327117" y="2118455"/>
            <a:ext cx="3251202" cy="560328"/>
            <a:chOff x="1936312" y="742655"/>
            <a:chExt cx="3473128" cy="631429"/>
          </a:xfrm>
        </p:grpSpPr>
        <p:sp>
          <p:nvSpPr>
            <p:cNvPr id="211" name="Google Shape;211;p1"/>
            <p:cNvSpPr txBox="1"/>
            <p:nvPr/>
          </p:nvSpPr>
          <p:spPr>
            <a:xfrm>
              <a:off x="1936312" y="742655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State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2" name="Google Shape;212;p1"/>
            <p:cNvSpPr txBox="1"/>
            <p:nvPr/>
          </p:nvSpPr>
          <p:spPr>
            <a:xfrm>
              <a:off x="1958317" y="1061981"/>
              <a:ext cx="3451123" cy="31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the state in address field.</a:t>
              </a:r>
            </a:p>
          </p:txBody>
        </p:sp>
      </p:grpSp>
      <p:grpSp>
        <p:nvGrpSpPr>
          <p:cNvPr id="213" name="Google Shape;213;p1"/>
          <p:cNvGrpSpPr/>
          <p:nvPr/>
        </p:nvGrpSpPr>
        <p:grpSpPr>
          <a:xfrm>
            <a:off x="7325276" y="3042688"/>
            <a:ext cx="3251202" cy="560328"/>
            <a:chOff x="1934345" y="784705"/>
            <a:chExt cx="3473128" cy="631430"/>
          </a:xfrm>
        </p:grpSpPr>
        <p:sp>
          <p:nvSpPr>
            <p:cNvPr id="214" name="Google Shape;214;p1"/>
            <p:cNvSpPr txBox="1"/>
            <p:nvPr/>
          </p:nvSpPr>
          <p:spPr>
            <a:xfrm>
              <a:off x="1934345" y="784705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Zip code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5" name="Google Shape;215;p1"/>
            <p:cNvSpPr txBox="1"/>
            <p:nvPr/>
          </p:nvSpPr>
          <p:spPr>
            <a:xfrm>
              <a:off x="1956350" y="1104032"/>
              <a:ext cx="3451123" cy="31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the </a:t>
              </a:r>
              <a:r>
                <a:rPr lang="en-IN" sz="1200" b="0" i="0" dirty="0" err="1">
                  <a:effectLst/>
                  <a:latin typeface="Inter"/>
                </a:rPr>
                <a:t>zipcode</a:t>
              </a:r>
              <a:r>
                <a:rPr lang="en-IN" sz="1200" b="0" i="0" dirty="0">
                  <a:effectLst/>
                  <a:latin typeface="Inter"/>
                </a:rPr>
                <a:t> in address field.</a:t>
              </a:r>
            </a:p>
          </p:txBody>
        </p:sp>
      </p:grpSp>
      <p:grpSp>
        <p:nvGrpSpPr>
          <p:cNvPr id="216" name="Google Shape;216;p1"/>
          <p:cNvGrpSpPr/>
          <p:nvPr/>
        </p:nvGrpSpPr>
        <p:grpSpPr>
          <a:xfrm>
            <a:off x="7325276" y="3957779"/>
            <a:ext cx="3251202" cy="560327"/>
            <a:chOff x="1934345" y="741372"/>
            <a:chExt cx="3473128" cy="631428"/>
          </a:xfrm>
        </p:grpSpPr>
        <p:sp>
          <p:nvSpPr>
            <p:cNvPr id="217" name="Google Shape;217;p1"/>
            <p:cNvSpPr txBox="1"/>
            <p:nvPr/>
          </p:nvSpPr>
          <p:spPr>
            <a:xfrm>
              <a:off x="1934345" y="741372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Country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8" name="Google Shape;218;p1"/>
            <p:cNvSpPr txBox="1"/>
            <p:nvPr/>
          </p:nvSpPr>
          <p:spPr>
            <a:xfrm>
              <a:off x="1956350" y="1060697"/>
              <a:ext cx="3451123" cy="31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the country in address field.</a:t>
              </a:r>
            </a:p>
          </p:txBody>
        </p:sp>
      </p:grpSp>
      <p:grpSp>
        <p:nvGrpSpPr>
          <p:cNvPr id="219" name="Google Shape;219;p1"/>
          <p:cNvGrpSpPr/>
          <p:nvPr/>
        </p:nvGrpSpPr>
        <p:grpSpPr>
          <a:xfrm>
            <a:off x="7300260" y="4769825"/>
            <a:ext cx="3251202" cy="744991"/>
            <a:chOff x="1907622" y="612765"/>
            <a:chExt cx="3473128" cy="839524"/>
          </a:xfrm>
        </p:grpSpPr>
        <p:sp>
          <p:nvSpPr>
            <p:cNvPr id="220" name="Google Shape;220;p1"/>
            <p:cNvSpPr txBox="1"/>
            <p:nvPr/>
          </p:nvSpPr>
          <p:spPr>
            <a:xfrm>
              <a:off x="1907622" y="612765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Timezone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1" name="Google Shape;221;p1"/>
            <p:cNvSpPr txBox="1"/>
            <p:nvPr/>
          </p:nvSpPr>
          <p:spPr>
            <a:xfrm>
              <a:off x="1929627" y="932090"/>
              <a:ext cx="3451123" cy="520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0" i="0" dirty="0">
                  <a:effectLst/>
                  <a:latin typeface="Inter"/>
                </a:rPr>
                <a:t>Shows </a:t>
              </a:r>
              <a:r>
                <a:rPr lang="en-IN" sz="1200" b="0" i="0" dirty="0" err="1">
                  <a:effectLst/>
                  <a:latin typeface="Inter"/>
                </a:rPr>
                <a:t>timezone</a:t>
              </a:r>
              <a:r>
                <a:rPr lang="en-IN" sz="1200" b="0" i="0" dirty="0">
                  <a:effectLst/>
                  <a:latin typeface="Inter"/>
                </a:rPr>
                <a:t> based on the location of the accident (eastern, central, etc.)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2AD9C-44D4-CA45-7D97-6E96FDC8D98D}"/>
              </a:ext>
            </a:extLst>
          </p:cNvPr>
          <p:cNvGrpSpPr/>
          <p:nvPr/>
        </p:nvGrpSpPr>
        <p:grpSpPr>
          <a:xfrm>
            <a:off x="3478778" y="532550"/>
            <a:ext cx="5479325" cy="698354"/>
            <a:chOff x="3323772" y="490782"/>
            <a:chExt cx="5646260" cy="6983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6884B0-F7F5-6038-F57F-49C392D61E46}"/>
                </a:ext>
              </a:extLst>
            </p:cNvPr>
            <p:cNvSpPr/>
            <p:nvPr/>
          </p:nvSpPr>
          <p:spPr>
            <a:xfrm>
              <a:off x="5984115" y="490782"/>
              <a:ext cx="2985917" cy="695650"/>
            </a:xfrm>
            <a:prstGeom prst="rect">
              <a:avLst/>
            </a:prstGeom>
            <a:solidFill>
              <a:srgbClr val="004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5F6B10-48BE-09B3-2B68-B2C2264DC2D8}"/>
                </a:ext>
              </a:extLst>
            </p:cNvPr>
            <p:cNvSpPr/>
            <p:nvPr/>
          </p:nvSpPr>
          <p:spPr>
            <a:xfrm>
              <a:off x="3323772" y="493486"/>
              <a:ext cx="2660343" cy="695650"/>
            </a:xfrm>
            <a:prstGeom prst="rect">
              <a:avLst/>
            </a:prstGeom>
            <a:solidFill>
              <a:srgbClr val="9D0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745A1-36C0-031E-5534-A0BECBD394BA}"/>
                </a:ext>
              </a:extLst>
            </p:cNvPr>
            <p:cNvSpPr txBox="1"/>
            <p:nvPr/>
          </p:nvSpPr>
          <p:spPr>
            <a:xfrm>
              <a:off x="3505371" y="518893"/>
              <a:ext cx="5315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ADDRESS   ATTRIBUTES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1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838048" y="1084217"/>
            <a:ext cx="4911113" cy="942839"/>
            <a:chOff x="719027" y="638629"/>
            <a:chExt cx="5246344" cy="1062477"/>
          </a:xfrm>
        </p:grpSpPr>
        <p:sp>
          <p:nvSpPr>
            <p:cNvPr id="85" name="Google Shape;85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EE4D73"/>
                </a:gs>
                <a:gs pos="100000">
                  <a:srgbClr val="B82A4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EE4D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6226162" y="1559767"/>
            <a:ext cx="4911113" cy="942839"/>
            <a:chOff x="719027" y="638629"/>
            <a:chExt cx="5246344" cy="1062477"/>
          </a:xfrm>
        </p:grpSpPr>
        <p:sp>
          <p:nvSpPr>
            <p:cNvPr id="92" name="Google Shape;92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56BDE9"/>
                </a:gs>
                <a:gs pos="100000">
                  <a:srgbClr val="1EADEA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01A1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1"/>
          <p:cNvGrpSpPr/>
          <p:nvPr/>
        </p:nvGrpSpPr>
        <p:grpSpPr>
          <a:xfrm>
            <a:off x="838048" y="1998693"/>
            <a:ext cx="4911113" cy="942839"/>
            <a:chOff x="719027" y="638629"/>
            <a:chExt cx="5246344" cy="1062477"/>
          </a:xfrm>
        </p:grpSpPr>
        <p:sp>
          <p:nvSpPr>
            <p:cNvPr id="99" name="Google Shape;99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FDE01E"/>
                </a:gs>
                <a:gs pos="100000">
                  <a:srgbClr val="F3BD11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F491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6226162" y="2474243"/>
            <a:ext cx="4911113" cy="942839"/>
            <a:chOff x="719027" y="638629"/>
            <a:chExt cx="5246344" cy="1062477"/>
          </a:xfrm>
        </p:grpSpPr>
        <p:sp>
          <p:nvSpPr>
            <p:cNvPr id="106" name="Google Shape;106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7BC9B8"/>
                </a:gs>
                <a:gs pos="100000">
                  <a:srgbClr val="44B0CA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03AB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"/>
          <p:cNvGrpSpPr/>
          <p:nvPr/>
        </p:nvGrpSpPr>
        <p:grpSpPr>
          <a:xfrm>
            <a:off x="838048" y="2887410"/>
            <a:ext cx="4911113" cy="942839"/>
            <a:chOff x="719027" y="638629"/>
            <a:chExt cx="5246344" cy="1062477"/>
          </a:xfrm>
        </p:grpSpPr>
        <p:sp>
          <p:nvSpPr>
            <p:cNvPr id="113" name="Google Shape;113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FFA01E"/>
                </a:gs>
                <a:gs pos="100000">
                  <a:srgbClr val="FD6431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E258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"/>
          <p:cNvGrpSpPr/>
          <p:nvPr/>
        </p:nvGrpSpPr>
        <p:grpSpPr>
          <a:xfrm>
            <a:off x="6226162" y="3362960"/>
            <a:ext cx="4911113" cy="942839"/>
            <a:chOff x="719027" y="638629"/>
            <a:chExt cx="5246344" cy="1062477"/>
          </a:xfrm>
        </p:grpSpPr>
        <p:sp>
          <p:nvSpPr>
            <p:cNvPr id="120" name="Google Shape;120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68CE35"/>
                </a:gs>
                <a:gs pos="100000">
                  <a:srgbClr val="26B041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3695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"/>
          <p:cNvGrpSpPr/>
          <p:nvPr/>
        </p:nvGrpSpPr>
        <p:grpSpPr>
          <a:xfrm>
            <a:off x="838048" y="3787703"/>
            <a:ext cx="4911113" cy="942839"/>
            <a:chOff x="719027" y="638629"/>
            <a:chExt cx="5246344" cy="1062477"/>
          </a:xfrm>
        </p:grpSpPr>
        <p:sp>
          <p:nvSpPr>
            <p:cNvPr id="127" name="Google Shape;127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F053A6"/>
                </a:gs>
                <a:gs pos="100000">
                  <a:srgbClr val="CA3597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9F20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"/>
          <p:cNvGrpSpPr/>
          <p:nvPr/>
        </p:nvGrpSpPr>
        <p:grpSpPr>
          <a:xfrm>
            <a:off x="6226162" y="4263253"/>
            <a:ext cx="4911113" cy="942839"/>
            <a:chOff x="719027" y="638629"/>
            <a:chExt cx="5246344" cy="1062477"/>
          </a:xfrm>
        </p:grpSpPr>
        <p:sp>
          <p:nvSpPr>
            <p:cNvPr id="134" name="Google Shape;134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B9DD2B"/>
                </a:gs>
                <a:gs pos="100000">
                  <a:srgbClr val="7DC240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6ABA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"/>
          <p:cNvGrpSpPr/>
          <p:nvPr/>
        </p:nvGrpSpPr>
        <p:grpSpPr>
          <a:xfrm>
            <a:off x="838048" y="4689298"/>
            <a:ext cx="4911113" cy="942839"/>
            <a:chOff x="719027" y="638629"/>
            <a:chExt cx="5246344" cy="1062477"/>
          </a:xfrm>
        </p:grpSpPr>
        <p:sp>
          <p:nvSpPr>
            <p:cNvPr id="141" name="Google Shape;141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7A6CD0"/>
                </a:gs>
                <a:gs pos="100000">
                  <a:srgbClr val="5745B1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563B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1"/>
          <p:cNvGrpSpPr/>
          <p:nvPr/>
        </p:nvGrpSpPr>
        <p:grpSpPr>
          <a:xfrm>
            <a:off x="6226162" y="5164848"/>
            <a:ext cx="4911113" cy="942839"/>
            <a:chOff x="719027" y="638629"/>
            <a:chExt cx="5246344" cy="1062477"/>
          </a:xfrm>
        </p:grpSpPr>
        <p:sp>
          <p:nvSpPr>
            <p:cNvPr id="148" name="Google Shape;148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FF6565"/>
                </a:gs>
                <a:gs pos="100000">
                  <a:srgbClr val="FF0000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D6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1"/>
          <p:cNvGrpSpPr/>
          <p:nvPr/>
        </p:nvGrpSpPr>
        <p:grpSpPr>
          <a:xfrm>
            <a:off x="838048" y="5608913"/>
            <a:ext cx="4911113" cy="942839"/>
            <a:chOff x="719027" y="638629"/>
            <a:chExt cx="5246344" cy="1062477"/>
          </a:xfrm>
        </p:grpSpPr>
        <p:sp>
          <p:nvSpPr>
            <p:cNvPr id="155" name="Google Shape;155;p1"/>
            <p:cNvSpPr/>
            <p:nvPr/>
          </p:nvSpPr>
          <p:spPr>
            <a:xfrm>
              <a:off x="1725478" y="1404950"/>
              <a:ext cx="4015846" cy="296156"/>
            </a:xfrm>
            <a:prstGeom prst="ellipse">
              <a:avLst/>
            </a:prstGeom>
            <a:solidFill>
              <a:schemeClr val="dk1">
                <a:alpha val="4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 flipH="1">
              <a:off x="719027" y="668886"/>
              <a:ext cx="280513" cy="98325"/>
            </a:xfrm>
            <a:prstGeom prst="rtTriangle">
              <a:avLst/>
            </a:prstGeom>
            <a:solidFill>
              <a:srgbClr val="B82A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99886" y="638629"/>
              <a:ext cx="5065485" cy="914400"/>
            </a:xfrm>
            <a:prstGeom prst="roundRect">
              <a:avLst>
                <a:gd name="adj" fmla="val 1069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 rot="5400000">
              <a:off x="985340" y="500898"/>
              <a:ext cx="657235" cy="118986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83E0"/>
                </a:gs>
                <a:gs pos="100000">
                  <a:srgbClr val="0C64C5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1313957" y="867228"/>
              <a:ext cx="457200" cy="457200"/>
            </a:xfrm>
            <a:prstGeom prst="ellipse">
              <a:avLst/>
            </a:prstGeom>
            <a:solidFill>
              <a:srgbClr val="1C60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"/>
          <p:cNvSpPr txBox="1"/>
          <p:nvPr/>
        </p:nvSpPr>
        <p:spPr>
          <a:xfrm>
            <a:off x="1407112" y="1265712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1407112" y="2208274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170" name="Google Shape;170;p1"/>
          <p:cNvSpPr txBox="1"/>
          <p:nvPr/>
        </p:nvSpPr>
        <p:spPr>
          <a:xfrm>
            <a:off x="1407112" y="3069416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sp>
        <p:nvSpPr>
          <p:cNvPr id="171" name="Google Shape;171;p1"/>
          <p:cNvSpPr txBox="1"/>
          <p:nvPr/>
        </p:nvSpPr>
        <p:spPr>
          <a:xfrm>
            <a:off x="1407112" y="3984287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172" name="Google Shape;172;p1"/>
          <p:cNvSpPr txBox="1"/>
          <p:nvPr/>
        </p:nvSpPr>
        <p:spPr>
          <a:xfrm>
            <a:off x="1407112" y="4886789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/>
          </a:p>
        </p:txBody>
      </p:sp>
      <p:sp>
        <p:nvSpPr>
          <p:cNvPr id="173" name="Google Shape;173;p1"/>
          <p:cNvSpPr txBox="1"/>
          <p:nvPr/>
        </p:nvSpPr>
        <p:spPr>
          <a:xfrm>
            <a:off x="1407112" y="5811771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/>
          </a:p>
        </p:txBody>
      </p:sp>
      <p:sp>
        <p:nvSpPr>
          <p:cNvPr id="174" name="Google Shape;174;p1"/>
          <p:cNvSpPr txBox="1"/>
          <p:nvPr/>
        </p:nvSpPr>
        <p:spPr>
          <a:xfrm>
            <a:off x="6790371" y="1741262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/>
          </a:p>
        </p:txBody>
      </p:sp>
      <p:sp>
        <p:nvSpPr>
          <p:cNvPr id="175" name="Google Shape;175;p1"/>
          <p:cNvSpPr txBox="1"/>
          <p:nvPr/>
        </p:nvSpPr>
        <p:spPr>
          <a:xfrm>
            <a:off x="6790371" y="2683824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/>
          </a:p>
        </p:txBody>
      </p:sp>
      <p:sp>
        <p:nvSpPr>
          <p:cNvPr id="176" name="Google Shape;176;p1"/>
          <p:cNvSpPr txBox="1"/>
          <p:nvPr/>
        </p:nvSpPr>
        <p:spPr>
          <a:xfrm>
            <a:off x="6790371" y="3544966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/>
          </a:p>
        </p:txBody>
      </p:sp>
      <p:sp>
        <p:nvSpPr>
          <p:cNvPr id="177" name="Google Shape;177;p1"/>
          <p:cNvSpPr txBox="1"/>
          <p:nvPr/>
        </p:nvSpPr>
        <p:spPr>
          <a:xfrm>
            <a:off x="6790371" y="4459837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178" name="Google Shape;178;p1"/>
          <p:cNvSpPr txBox="1"/>
          <p:nvPr/>
        </p:nvSpPr>
        <p:spPr>
          <a:xfrm>
            <a:off x="6790371" y="5362339"/>
            <a:ext cx="496039" cy="4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pic>
        <p:nvPicPr>
          <p:cNvPr id="180" name="Google Shape;180;p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704" y="5839448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704" y="4927182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704" y="4044292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264" y="1294131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704" y="2198729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704" y="3116321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/>
          <p:cNvPicPr preferRelativeResize="0"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2555" y="1792617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2555" y="2650676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2555" y="3582502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2555" y="4449052"/>
            <a:ext cx="405718" cy="4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2555" y="5372193"/>
            <a:ext cx="405718" cy="405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1"/>
          <p:cNvGrpSpPr/>
          <p:nvPr/>
        </p:nvGrpSpPr>
        <p:grpSpPr>
          <a:xfrm>
            <a:off x="1933100" y="1160983"/>
            <a:ext cx="3267061" cy="719026"/>
            <a:chOff x="1888827" y="725137"/>
            <a:chExt cx="3490069" cy="810263"/>
          </a:xfrm>
        </p:grpSpPr>
        <p:sp>
          <p:nvSpPr>
            <p:cNvPr id="193" name="Google Shape;193;p1"/>
            <p:cNvSpPr txBox="1"/>
            <p:nvPr/>
          </p:nvSpPr>
          <p:spPr>
            <a:xfrm>
              <a:off x="1908888" y="725137"/>
              <a:ext cx="3470008" cy="416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Airport Code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4" name="Google Shape;194;p1"/>
            <p:cNvSpPr txBox="1"/>
            <p:nvPr/>
          </p:nvSpPr>
          <p:spPr>
            <a:xfrm>
              <a:off x="1888827" y="1015200"/>
              <a:ext cx="3451123" cy="52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0" i="0" dirty="0">
                  <a:effectLst/>
                  <a:latin typeface="Inter"/>
                </a:rPr>
                <a:t>Denotes an airport-based weather station which is the closest one to location of the accident.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95" name="Google Shape;195;p1"/>
          <p:cNvGrpSpPr/>
          <p:nvPr/>
        </p:nvGrpSpPr>
        <p:grpSpPr>
          <a:xfrm>
            <a:off x="1959173" y="2051300"/>
            <a:ext cx="3262860" cy="744470"/>
            <a:chOff x="1916679" y="787848"/>
            <a:chExt cx="3485581" cy="838936"/>
          </a:xfrm>
        </p:grpSpPr>
        <p:sp>
          <p:nvSpPr>
            <p:cNvPr id="196" name="Google Shape;196;p1"/>
            <p:cNvSpPr txBox="1"/>
            <p:nvPr/>
          </p:nvSpPr>
          <p:spPr>
            <a:xfrm>
              <a:off x="1932252" y="787848"/>
              <a:ext cx="3470008" cy="41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Weather Timestamp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7" name="Google Shape;197;p1"/>
            <p:cNvSpPr txBox="1"/>
            <p:nvPr/>
          </p:nvSpPr>
          <p:spPr>
            <a:xfrm>
              <a:off x="1916679" y="1106584"/>
              <a:ext cx="3451123" cy="52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the time-stamp of weather observation record (in local time).</a:t>
              </a:r>
            </a:p>
          </p:txBody>
        </p:sp>
      </p:grpSp>
      <p:grpSp>
        <p:nvGrpSpPr>
          <p:cNvPr id="198" name="Google Shape;198;p1"/>
          <p:cNvGrpSpPr/>
          <p:nvPr/>
        </p:nvGrpSpPr>
        <p:grpSpPr>
          <a:xfrm>
            <a:off x="1938655" y="2990205"/>
            <a:ext cx="3335285" cy="560327"/>
            <a:chOff x="1894761" y="653587"/>
            <a:chExt cx="3562950" cy="631428"/>
          </a:xfrm>
        </p:grpSpPr>
        <p:sp>
          <p:nvSpPr>
            <p:cNvPr id="199" name="Google Shape;199;p1"/>
            <p:cNvSpPr txBox="1"/>
            <p:nvPr/>
          </p:nvSpPr>
          <p:spPr>
            <a:xfrm>
              <a:off x="1894761" y="653587"/>
              <a:ext cx="3470008" cy="41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Temperature (F)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0" name="Google Shape;200;p1"/>
            <p:cNvSpPr txBox="1"/>
            <p:nvPr/>
          </p:nvSpPr>
          <p:spPr>
            <a:xfrm>
              <a:off x="1916766" y="972912"/>
              <a:ext cx="3540945" cy="31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0" i="0" dirty="0">
                  <a:effectLst/>
                  <a:latin typeface="Inter"/>
                </a:rPr>
                <a:t>Shows the temperature (in Fahrenheit).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"/>
          <p:cNvGrpSpPr/>
          <p:nvPr/>
        </p:nvGrpSpPr>
        <p:grpSpPr>
          <a:xfrm>
            <a:off x="1938655" y="3903315"/>
            <a:ext cx="3251202" cy="560327"/>
            <a:chOff x="1894761" y="697750"/>
            <a:chExt cx="3473128" cy="631427"/>
          </a:xfrm>
        </p:grpSpPr>
        <p:sp>
          <p:nvSpPr>
            <p:cNvPr id="202" name="Google Shape;202;p1"/>
            <p:cNvSpPr txBox="1"/>
            <p:nvPr/>
          </p:nvSpPr>
          <p:spPr>
            <a:xfrm>
              <a:off x="1894761" y="697750"/>
              <a:ext cx="3470008" cy="41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Wind Chill(F)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3" name="Google Shape;203;p1"/>
            <p:cNvSpPr txBox="1"/>
            <p:nvPr/>
          </p:nvSpPr>
          <p:spPr>
            <a:xfrm>
              <a:off x="1916766" y="1017074"/>
              <a:ext cx="3451123" cy="31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the wind chill (in Fahrenheit).</a:t>
              </a:r>
            </a:p>
          </p:txBody>
        </p:sp>
      </p:grpSp>
      <p:grpSp>
        <p:nvGrpSpPr>
          <p:cNvPr id="204" name="Google Shape;204;p1"/>
          <p:cNvGrpSpPr/>
          <p:nvPr/>
        </p:nvGrpSpPr>
        <p:grpSpPr>
          <a:xfrm>
            <a:off x="1938655" y="4817603"/>
            <a:ext cx="3251202" cy="560327"/>
            <a:chOff x="1894761" y="653587"/>
            <a:chExt cx="3473128" cy="631427"/>
          </a:xfrm>
        </p:grpSpPr>
        <p:sp>
          <p:nvSpPr>
            <p:cNvPr id="205" name="Google Shape;205;p1"/>
            <p:cNvSpPr txBox="1"/>
            <p:nvPr/>
          </p:nvSpPr>
          <p:spPr>
            <a:xfrm>
              <a:off x="1894761" y="653587"/>
              <a:ext cx="3470008" cy="41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Humidity(%)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6" name="Google Shape;206;p1"/>
            <p:cNvSpPr txBox="1"/>
            <p:nvPr/>
          </p:nvSpPr>
          <p:spPr>
            <a:xfrm>
              <a:off x="1916766" y="972911"/>
              <a:ext cx="3451123" cy="31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the humidity (in percentage).</a:t>
              </a:r>
            </a:p>
          </p:txBody>
        </p:sp>
      </p:grpSp>
      <p:grpSp>
        <p:nvGrpSpPr>
          <p:cNvPr id="207" name="Google Shape;207;p1"/>
          <p:cNvGrpSpPr/>
          <p:nvPr/>
        </p:nvGrpSpPr>
        <p:grpSpPr>
          <a:xfrm>
            <a:off x="1938655" y="5707294"/>
            <a:ext cx="3251202" cy="560324"/>
            <a:chOff x="1894761" y="697750"/>
            <a:chExt cx="3473128" cy="631425"/>
          </a:xfrm>
        </p:grpSpPr>
        <p:sp>
          <p:nvSpPr>
            <p:cNvPr id="208" name="Google Shape;208;p1"/>
            <p:cNvSpPr txBox="1"/>
            <p:nvPr/>
          </p:nvSpPr>
          <p:spPr>
            <a:xfrm>
              <a:off x="1894761" y="697750"/>
              <a:ext cx="3470008" cy="41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Pressure(in)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9" name="Google Shape;209;p1"/>
            <p:cNvSpPr txBox="1"/>
            <p:nvPr/>
          </p:nvSpPr>
          <p:spPr>
            <a:xfrm>
              <a:off x="1916766" y="1017072"/>
              <a:ext cx="3451123" cy="31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the air pressure (in inches).</a:t>
              </a:r>
            </a:p>
          </p:txBody>
        </p:sp>
      </p:grpSp>
      <p:grpSp>
        <p:nvGrpSpPr>
          <p:cNvPr id="210" name="Google Shape;210;p1"/>
          <p:cNvGrpSpPr/>
          <p:nvPr/>
        </p:nvGrpSpPr>
        <p:grpSpPr>
          <a:xfrm>
            <a:off x="7298067" y="1716734"/>
            <a:ext cx="3251202" cy="560327"/>
            <a:chOff x="1894761" y="653587"/>
            <a:chExt cx="3473128" cy="631428"/>
          </a:xfrm>
        </p:grpSpPr>
        <p:sp>
          <p:nvSpPr>
            <p:cNvPr id="211" name="Google Shape;211;p1"/>
            <p:cNvSpPr txBox="1"/>
            <p:nvPr/>
          </p:nvSpPr>
          <p:spPr>
            <a:xfrm>
              <a:off x="1894761" y="653587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Visibility(mi)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2" name="Google Shape;212;p1"/>
            <p:cNvSpPr txBox="1"/>
            <p:nvPr/>
          </p:nvSpPr>
          <p:spPr>
            <a:xfrm>
              <a:off x="1916766" y="972912"/>
              <a:ext cx="3451123" cy="31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visibility (in miles).</a:t>
              </a:r>
            </a:p>
          </p:txBody>
        </p:sp>
      </p:grpSp>
      <p:grpSp>
        <p:nvGrpSpPr>
          <p:cNvPr id="213" name="Google Shape;213;p1"/>
          <p:cNvGrpSpPr/>
          <p:nvPr/>
        </p:nvGrpSpPr>
        <p:grpSpPr>
          <a:xfrm>
            <a:off x="7324193" y="2603652"/>
            <a:ext cx="3251202" cy="560327"/>
            <a:chOff x="1922671" y="653587"/>
            <a:chExt cx="3473128" cy="631428"/>
          </a:xfrm>
        </p:grpSpPr>
        <p:sp>
          <p:nvSpPr>
            <p:cNvPr id="214" name="Google Shape;214;p1"/>
            <p:cNvSpPr txBox="1"/>
            <p:nvPr/>
          </p:nvSpPr>
          <p:spPr>
            <a:xfrm>
              <a:off x="1922671" y="653587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Wind Direction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5" name="Google Shape;215;p1"/>
            <p:cNvSpPr txBox="1"/>
            <p:nvPr/>
          </p:nvSpPr>
          <p:spPr>
            <a:xfrm>
              <a:off x="1944676" y="972912"/>
              <a:ext cx="3451123" cy="31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wind direction.</a:t>
              </a:r>
            </a:p>
          </p:txBody>
        </p:sp>
      </p:grpSp>
      <p:grpSp>
        <p:nvGrpSpPr>
          <p:cNvPr id="216" name="Google Shape;216;p1"/>
          <p:cNvGrpSpPr/>
          <p:nvPr/>
        </p:nvGrpSpPr>
        <p:grpSpPr>
          <a:xfrm>
            <a:off x="7298067" y="3491876"/>
            <a:ext cx="3251202" cy="560332"/>
            <a:chOff x="1894761" y="579982"/>
            <a:chExt cx="3473128" cy="631434"/>
          </a:xfrm>
        </p:grpSpPr>
        <p:sp>
          <p:nvSpPr>
            <p:cNvPr id="217" name="Google Shape;217;p1"/>
            <p:cNvSpPr txBox="1"/>
            <p:nvPr/>
          </p:nvSpPr>
          <p:spPr>
            <a:xfrm>
              <a:off x="1894761" y="579982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Wind Speed (mph)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8" name="Google Shape;218;p1"/>
            <p:cNvSpPr txBox="1"/>
            <p:nvPr/>
          </p:nvSpPr>
          <p:spPr>
            <a:xfrm>
              <a:off x="1916766" y="899313"/>
              <a:ext cx="3451123" cy="31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wind speed (in miles per hour).</a:t>
              </a:r>
            </a:p>
          </p:txBody>
        </p:sp>
      </p:grpSp>
      <p:grpSp>
        <p:nvGrpSpPr>
          <p:cNvPr id="219" name="Google Shape;219;p1"/>
          <p:cNvGrpSpPr/>
          <p:nvPr/>
        </p:nvGrpSpPr>
        <p:grpSpPr>
          <a:xfrm>
            <a:off x="7298067" y="4313547"/>
            <a:ext cx="3251202" cy="744993"/>
            <a:chOff x="1894761" y="624145"/>
            <a:chExt cx="3473128" cy="839526"/>
          </a:xfrm>
        </p:grpSpPr>
        <p:sp>
          <p:nvSpPr>
            <p:cNvPr id="220" name="Google Shape;220;p1"/>
            <p:cNvSpPr txBox="1"/>
            <p:nvPr/>
          </p:nvSpPr>
          <p:spPr>
            <a:xfrm>
              <a:off x="1894761" y="624145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Precipitation (in)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1" name="Google Shape;221;p1"/>
            <p:cNvSpPr txBox="1"/>
            <p:nvPr/>
          </p:nvSpPr>
          <p:spPr>
            <a:xfrm>
              <a:off x="1916766" y="943472"/>
              <a:ext cx="3451123" cy="520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precipitation amount in inches, if there is any.</a:t>
              </a:r>
            </a:p>
          </p:txBody>
        </p:sp>
      </p:grpSp>
      <p:grpSp>
        <p:nvGrpSpPr>
          <p:cNvPr id="222" name="Google Shape;222;p1"/>
          <p:cNvGrpSpPr/>
          <p:nvPr/>
        </p:nvGrpSpPr>
        <p:grpSpPr>
          <a:xfrm>
            <a:off x="7298067" y="5227836"/>
            <a:ext cx="3251202" cy="744995"/>
            <a:chOff x="1894761" y="579982"/>
            <a:chExt cx="3473128" cy="839528"/>
          </a:xfrm>
        </p:grpSpPr>
        <p:sp>
          <p:nvSpPr>
            <p:cNvPr id="223" name="Google Shape;223;p1"/>
            <p:cNvSpPr txBox="1"/>
            <p:nvPr/>
          </p:nvSpPr>
          <p:spPr>
            <a:xfrm>
              <a:off x="1894761" y="579982"/>
              <a:ext cx="3470008" cy="4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Weather Condition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4" name="Google Shape;224;p1"/>
            <p:cNvSpPr txBox="1"/>
            <p:nvPr/>
          </p:nvSpPr>
          <p:spPr>
            <a:xfrm>
              <a:off x="1916766" y="899310"/>
              <a:ext cx="3451123" cy="52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IN" sz="1200" b="0" i="0" dirty="0">
                  <a:effectLst/>
                  <a:latin typeface="Inter"/>
                </a:rPr>
                <a:t>Shows the weather condition (rain, snow, thunderstorm, fog, etc.).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2AD9C-44D4-CA45-7D97-6E96FDC8D98D}"/>
              </a:ext>
            </a:extLst>
          </p:cNvPr>
          <p:cNvGrpSpPr/>
          <p:nvPr/>
        </p:nvGrpSpPr>
        <p:grpSpPr>
          <a:xfrm>
            <a:off x="3506095" y="191805"/>
            <a:ext cx="5479325" cy="698354"/>
            <a:chOff x="3323772" y="490782"/>
            <a:chExt cx="5646260" cy="6983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6884B0-F7F5-6038-F57F-49C392D61E46}"/>
                </a:ext>
              </a:extLst>
            </p:cNvPr>
            <p:cNvSpPr/>
            <p:nvPr/>
          </p:nvSpPr>
          <p:spPr>
            <a:xfrm>
              <a:off x="5984115" y="490782"/>
              <a:ext cx="2985917" cy="695650"/>
            </a:xfrm>
            <a:prstGeom prst="rect">
              <a:avLst/>
            </a:prstGeom>
            <a:solidFill>
              <a:srgbClr val="004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5F6B10-48BE-09B3-2B68-B2C2264DC2D8}"/>
                </a:ext>
              </a:extLst>
            </p:cNvPr>
            <p:cNvSpPr/>
            <p:nvPr/>
          </p:nvSpPr>
          <p:spPr>
            <a:xfrm>
              <a:off x="3323772" y="493486"/>
              <a:ext cx="2660343" cy="695650"/>
            </a:xfrm>
            <a:prstGeom prst="rect">
              <a:avLst/>
            </a:prstGeom>
            <a:solidFill>
              <a:srgbClr val="9D0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745A1-36C0-031E-5534-A0BECBD394BA}"/>
                </a:ext>
              </a:extLst>
            </p:cNvPr>
            <p:cNvSpPr txBox="1"/>
            <p:nvPr/>
          </p:nvSpPr>
          <p:spPr>
            <a:xfrm>
              <a:off x="3505371" y="518893"/>
              <a:ext cx="5315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WEATHER   ATTRIBUTES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0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3C68FA-E821-AFEC-67D4-68D46C61A549}"/>
              </a:ext>
            </a:extLst>
          </p:cNvPr>
          <p:cNvGrpSpPr/>
          <p:nvPr/>
        </p:nvGrpSpPr>
        <p:grpSpPr>
          <a:xfrm>
            <a:off x="838048" y="1084217"/>
            <a:ext cx="10291507" cy="5467535"/>
            <a:chOff x="602915" y="508003"/>
            <a:chExt cx="10994001" cy="6161315"/>
          </a:xfrm>
        </p:grpSpPr>
        <p:grpSp>
          <p:nvGrpSpPr>
            <p:cNvPr id="84" name="Google Shape;84;p1"/>
            <p:cNvGrpSpPr/>
            <p:nvPr/>
          </p:nvGrpSpPr>
          <p:grpSpPr>
            <a:xfrm>
              <a:off x="602915" y="508003"/>
              <a:ext cx="5246344" cy="1062477"/>
              <a:chOff x="719027" y="638629"/>
              <a:chExt cx="5246344" cy="1062477"/>
            </a:xfrm>
          </p:grpSpPr>
          <p:sp>
            <p:nvSpPr>
              <p:cNvPr id="85" name="Google Shape;85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EE4D73"/>
                  </a:gs>
                  <a:gs pos="100000">
                    <a:srgbClr val="B82A4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EE4D7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1"/>
            <p:cNvGrpSpPr/>
            <p:nvPr/>
          </p:nvGrpSpPr>
          <p:grpSpPr>
            <a:xfrm>
              <a:off x="6350572" y="508003"/>
              <a:ext cx="5246344" cy="1062477"/>
              <a:chOff x="719027" y="638629"/>
              <a:chExt cx="5246344" cy="1062477"/>
            </a:xfrm>
          </p:grpSpPr>
          <p:sp>
            <p:nvSpPr>
              <p:cNvPr id="92" name="Google Shape;92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56BDE9"/>
                  </a:gs>
                  <a:gs pos="100000">
                    <a:srgbClr val="1EADEA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01A1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"/>
            <p:cNvGrpSpPr/>
            <p:nvPr/>
          </p:nvGrpSpPr>
          <p:grpSpPr>
            <a:xfrm>
              <a:off x="602915" y="1538518"/>
              <a:ext cx="5246344" cy="1062477"/>
              <a:chOff x="719027" y="638629"/>
              <a:chExt cx="5246344" cy="1062477"/>
            </a:xfrm>
          </p:grpSpPr>
          <p:sp>
            <p:nvSpPr>
              <p:cNvPr id="99" name="Google Shape;99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DE01E"/>
                  </a:gs>
                  <a:gs pos="100000">
                    <a:srgbClr val="F3BD1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F4911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1"/>
            <p:cNvGrpSpPr/>
            <p:nvPr/>
          </p:nvGrpSpPr>
          <p:grpSpPr>
            <a:xfrm>
              <a:off x="6350572" y="1538518"/>
              <a:ext cx="5246344" cy="1062477"/>
              <a:chOff x="719027" y="638629"/>
              <a:chExt cx="5246344" cy="1062477"/>
            </a:xfrm>
          </p:grpSpPr>
          <p:sp>
            <p:nvSpPr>
              <p:cNvPr id="106" name="Google Shape;106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7BC9B8"/>
                  </a:gs>
                  <a:gs pos="100000">
                    <a:srgbClr val="44B0CA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03ABB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"/>
            <p:cNvGrpSpPr/>
            <p:nvPr/>
          </p:nvGrpSpPr>
          <p:grpSpPr>
            <a:xfrm>
              <a:off x="602915" y="2540005"/>
              <a:ext cx="5246344" cy="1062477"/>
              <a:chOff x="719027" y="638629"/>
              <a:chExt cx="5246344" cy="1062477"/>
            </a:xfrm>
          </p:grpSpPr>
          <p:sp>
            <p:nvSpPr>
              <p:cNvPr id="113" name="Google Shape;113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FA01E"/>
                  </a:gs>
                  <a:gs pos="100000">
                    <a:srgbClr val="FD643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E258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1"/>
            <p:cNvGrpSpPr/>
            <p:nvPr/>
          </p:nvGrpSpPr>
          <p:grpSpPr>
            <a:xfrm>
              <a:off x="6350572" y="2540005"/>
              <a:ext cx="5246344" cy="1062477"/>
              <a:chOff x="719027" y="638629"/>
              <a:chExt cx="5246344" cy="1062477"/>
            </a:xfrm>
          </p:grpSpPr>
          <p:sp>
            <p:nvSpPr>
              <p:cNvPr id="120" name="Google Shape;120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68CE35"/>
                  </a:gs>
                  <a:gs pos="100000">
                    <a:srgbClr val="26B04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3695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1"/>
            <p:cNvGrpSpPr/>
            <p:nvPr/>
          </p:nvGrpSpPr>
          <p:grpSpPr>
            <a:xfrm>
              <a:off x="602915" y="3554536"/>
              <a:ext cx="5246344" cy="1062477"/>
              <a:chOff x="719027" y="638629"/>
              <a:chExt cx="5246344" cy="1062477"/>
            </a:xfrm>
          </p:grpSpPr>
          <p:sp>
            <p:nvSpPr>
              <p:cNvPr id="127" name="Google Shape;127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053A6"/>
                  </a:gs>
                  <a:gs pos="100000">
                    <a:srgbClr val="CA3597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9F20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1"/>
            <p:cNvGrpSpPr/>
            <p:nvPr/>
          </p:nvGrpSpPr>
          <p:grpSpPr>
            <a:xfrm>
              <a:off x="6350572" y="3554536"/>
              <a:ext cx="5246344" cy="1062477"/>
              <a:chOff x="719027" y="638629"/>
              <a:chExt cx="5246344" cy="1062477"/>
            </a:xfrm>
          </p:grpSpPr>
          <p:sp>
            <p:nvSpPr>
              <p:cNvPr id="134" name="Google Shape;134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B9DD2B"/>
                  </a:gs>
                  <a:gs pos="100000">
                    <a:srgbClr val="7DC240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6ABA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1"/>
            <p:cNvGrpSpPr/>
            <p:nvPr/>
          </p:nvGrpSpPr>
          <p:grpSpPr>
            <a:xfrm>
              <a:off x="602915" y="4570536"/>
              <a:ext cx="5246344" cy="1062477"/>
              <a:chOff x="719027" y="638629"/>
              <a:chExt cx="5246344" cy="1062477"/>
            </a:xfrm>
          </p:grpSpPr>
          <p:sp>
            <p:nvSpPr>
              <p:cNvPr id="141" name="Google Shape;141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7A6CD0"/>
                  </a:gs>
                  <a:gs pos="100000">
                    <a:srgbClr val="5745B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563B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1"/>
            <p:cNvGrpSpPr/>
            <p:nvPr/>
          </p:nvGrpSpPr>
          <p:grpSpPr>
            <a:xfrm>
              <a:off x="6350572" y="4570536"/>
              <a:ext cx="5246344" cy="1062477"/>
              <a:chOff x="719027" y="638629"/>
              <a:chExt cx="5246344" cy="1062477"/>
            </a:xfrm>
          </p:grpSpPr>
          <p:sp>
            <p:nvSpPr>
              <p:cNvPr id="148" name="Google Shape;148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F6565"/>
                  </a:gs>
                  <a:gs pos="100000">
                    <a:srgbClr val="FF0000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D6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1"/>
            <p:cNvGrpSpPr/>
            <p:nvPr/>
          </p:nvGrpSpPr>
          <p:grpSpPr>
            <a:xfrm>
              <a:off x="602915" y="5606841"/>
              <a:ext cx="5246344" cy="1062477"/>
              <a:chOff x="719027" y="638629"/>
              <a:chExt cx="5246344" cy="1062477"/>
            </a:xfrm>
          </p:grpSpPr>
          <p:sp>
            <p:nvSpPr>
              <p:cNvPr id="155" name="Google Shape;155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83E0"/>
                  </a:gs>
                  <a:gs pos="100000">
                    <a:srgbClr val="0C64C5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1C60C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1"/>
            <p:cNvGrpSpPr/>
            <p:nvPr/>
          </p:nvGrpSpPr>
          <p:grpSpPr>
            <a:xfrm>
              <a:off x="6350572" y="5606841"/>
              <a:ext cx="5246344" cy="1062477"/>
              <a:chOff x="719027" y="638629"/>
              <a:chExt cx="5246344" cy="1062477"/>
            </a:xfrm>
          </p:grpSpPr>
          <p:sp>
            <p:nvSpPr>
              <p:cNvPr id="162" name="Google Shape;162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E27100"/>
                  </a:gs>
                  <a:gs pos="100000">
                    <a:srgbClr val="663300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5028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" name="Google Shape;168;p1"/>
            <p:cNvSpPr txBox="1"/>
            <p:nvPr/>
          </p:nvSpPr>
          <p:spPr>
            <a:xfrm>
              <a:off x="1210823" y="712528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69" name="Google Shape;169;p1"/>
            <p:cNvSpPr txBox="1"/>
            <p:nvPr/>
          </p:nvSpPr>
          <p:spPr>
            <a:xfrm>
              <a:off x="1210823" y="1774693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70" name="Google Shape;170;p1"/>
            <p:cNvSpPr txBox="1"/>
            <p:nvPr/>
          </p:nvSpPr>
          <p:spPr>
            <a:xfrm>
              <a:off x="1210823" y="2745105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71" name="Google Shape;171;p1"/>
            <p:cNvSpPr txBox="1"/>
            <p:nvPr/>
          </p:nvSpPr>
          <p:spPr>
            <a:xfrm>
              <a:off x="1210823" y="3776065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  <p:sp>
          <p:nvSpPr>
            <p:cNvPr id="172" name="Google Shape;172;p1"/>
            <p:cNvSpPr txBox="1"/>
            <p:nvPr/>
          </p:nvSpPr>
          <p:spPr>
            <a:xfrm>
              <a:off x="1210823" y="4793087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/>
            </a:p>
          </p:txBody>
        </p:sp>
        <p:sp>
          <p:nvSpPr>
            <p:cNvPr id="173" name="Google Shape;173;p1"/>
            <p:cNvSpPr txBox="1"/>
            <p:nvPr/>
          </p:nvSpPr>
          <p:spPr>
            <a:xfrm>
              <a:off x="1210823" y="5835440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06</a:t>
              </a:r>
              <a:endParaRPr/>
            </a:p>
          </p:txBody>
        </p:sp>
        <p:sp>
          <p:nvSpPr>
            <p:cNvPr id="174" name="Google Shape;174;p1"/>
            <p:cNvSpPr txBox="1"/>
            <p:nvPr/>
          </p:nvSpPr>
          <p:spPr>
            <a:xfrm>
              <a:off x="6953294" y="712528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07</a:t>
              </a:r>
              <a:endParaRPr/>
            </a:p>
          </p:txBody>
        </p:sp>
        <p:sp>
          <p:nvSpPr>
            <p:cNvPr id="175" name="Google Shape;175;p1"/>
            <p:cNvSpPr txBox="1"/>
            <p:nvPr/>
          </p:nvSpPr>
          <p:spPr>
            <a:xfrm>
              <a:off x="6953294" y="1774693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08</a:t>
              </a:r>
              <a:endParaRPr/>
            </a:p>
          </p:txBody>
        </p:sp>
        <p:sp>
          <p:nvSpPr>
            <p:cNvPr id="176" name="Google Shape;176;p1"/>
            <p:cNvSpPr txBox="1"/>
            <p:nvPr/>
          </p:nvSpPr>
          <p:spPr>
            <a:xfrm>
              <a:off x="6953294" y="2745105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09</a:t>
              </a:r>
              <a:endParaRPr/>
            </a:p>
          </p:txBody>
        </p:sp>
        <p:sp>
          <p:nvSpPr>
            <p:cNvPr id="177" name="Google Shape;177;p1"/>
            <p:cNvSpPr txBox="1"/>
            <p:nvPr/>
          </p:nvSpPr>
          <p:spPr>
            <a:xfrm>
              <a:off x="6953294" y="3776065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178" name="Google Shape;178;p1"/>
            <p:cNvSpPr txBox="1"/>
            <p:nvPr/>
          </p:nvSpPr>
          <p:spPr>
            <a:xfrm>
              <a:off x="6953294" y="4793087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179" name="Google Shape;179;p1"/>
            <p:cNvSpPr txBox="1"/>
            <p:nvPr/>
          </p:nvSpPr>
          <p:spPr>
            <a:xfrm>
              <a:off x="6953294" y="5835440"/>
              <a:ext cx="5298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pic>
          <p:nvPicPr>
            <p:cNvPr id="180" name="Google Shape;180;p1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16361" y="5866629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16361" y="4838605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16361" y="3843684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"/>
            <p:cNvPicPr preferRelativeResize="0"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22300" y="744553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"/>
            <p:cNvPicPr preferRelativeResize="0"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16361" y="1763936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"/>
            <p:cNvPicPr preferRelativeResize="0"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16361" y="2797962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"/>
            <p:cNvPicPr preferRelativeResize="0"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1601" y="770400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"/>
            <p:cNvPicPr preferRelativeResize="0"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1601" y="1737338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"/>
            <p:cNvPicPr preferRelativeResize="0"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1601" y="2787405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"/>
            <p:cNvPicPr preferRelativeResize="0"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1601" y="3763912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"/>
            <p:cNvPicPr preferRelativeResize="0"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1601" y="4804191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"/>
            <p:cNvPicPr preferRelativeResize="0"/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61601" y="5835440"/>
              <a:ext cx="433412" cy="457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" name="Google Shape;192;p1"/>
            <p:cNvGrpSpPr/>
            <p:nvPr/>
          </p:nvGrpSpPr>
          <p:grpSpPr>
            <a:xfrm>
              <a:off x="1772715" y="623953"/>
              <a:ext cx="3568884" cy="824984"/>
              <a:chOff x="1888827" y="754579"/>
              <a:chExt cx="3568884" cy="824984"/>
            </a:xfrm>
          </p:grpSpPr>
          <p:sp>
            <p:nvSpPr>
              <p:cNvPr id="193" name="Google Shape;193;p1"/>
              <p:cNvSpPr txBox="1"/>
              <p:nvPr/>
            </p:nvSpPr>
            <p:spPr>
              <a:xfrm>
                <a:off x="1908888" y="754579"/>
                <a:ext cx="3470008" cy="416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Amenity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4" name="Google Shape;194;p1"/>
              <p:cNvSpPr txBox="1"/>
              <p:nvPr/>
            </p:nvSpPr>
            <p:spPr>
              <a:xfrm>
                <a:off x="1888827" y="1059363"/>
                <a:ext cx="3568884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0" i="0" dirty="0">
                    <a:effectLst/>
                    <a:latin typeface="Inter"/>
                  </a:rPr>
                  <a:t>A Point-Of-Interest (POI) annotation which indicates presence of amenity in a nearby location.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95" name="Google Shape;195;p1"/>
            <p:cNvGrpSpPr/>
            <p:nvPr/>
          </p:nvGrpSpPr>
          <p:grpSpPr>
            <a:xfrm>
              <a:off x="1800567" y="1597798"/>
              <a:ext cx="3485581" cy="838939"/>
              <a:chOff x="1916679" y="728964"/>
              <a:chExt cx="3485581" cy="838939"/>
            </a:xfrm>
          </p:grpSpPr>
          <p:sp>
            <p:nvSpPr>
              <p:cNvPr id="196" name="Google Shape;196;p1"/>
              <p:cNvSpPr txBox="1"/>
              <p:nvPr/>
            </p:nvSpPr>
            <p:spPr>
              <a:xfrm>
                <a:off x="1932252" y="728964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Bump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7" name="Google Shape;197;p1"/>
              <p:cNvSpPr txBox="1"/>
              <p:nvPr/>
            </p:nvSpPr>
            <p:spPr>
              <a:xfrm>
                <a:off x="1916679" y="1047703"/>
                <a:ext cx="3451123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A POI annotation which indicates presence of speed bump or hump in a nearby location.</a:t>
                </a:r>
              </a:p>
            </p:txBody>
          </p:sp>
        </p:grpSp>
        <p:grpSp>
          <p:nvGrpSpPr>
            <p:cNvPr id="198" name="Google Shape;198;p1"/>
            <p:cNvGrpSpPr/>
            <p:nvPr/>
          </p:nvGrpSpPr>
          <p:grpSpPr>
            <a:xfrm>
              <a:off x="1778649" y="2596961"/>
              <a:ext cx="3562950" cy="839525"/>
              <a:chOff x="1894761" y="653587"/>
              <a:chExt cx="3562950" cy="839525"/>
            </a:xfrm>
          </p:grpSpPr>
          <p:sp>
            <p:nvSpPr>
              <p:cNvPr id="199" name="Google Shape;199;p1"/>
              <p:cNvSpPr txBox="1"/>
              <p:nvPr/>
            </p:nvSpPr>
            <p:spPr>
              <a:xfrm>
                <a:off x="1894761" y="653587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Crossing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0" name="Google Shape;200;p1"/>
              <p:cNvSpPr txBox="1"/>
              <p:nvPr/>
            </p:nvSpPr>
            <p:spPr>
              <a:xfrm>
                <a:off x="1916766" y="972912"/>
                <a:ext cx="3540945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0" i="0" dirty="0">
                    <a:effectLst/>
                    <a:latin typeface="Inter"/>
                  </a:rPr>
                  <a:t>A POI annotation which indicates presence of crossing in a nearby location.</a:t>
                </a:r>
                <a:endParaRPr lang="en-I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"/>
            <p:cNvGrpSpPr/>
            <p:nvPr/>
          </p:nvGrpSpPr>
          <p:grpSpPr>
            <a:xfrm>
              <a:off x="1778649" y="3625935"/>
              <a:ext cx="3473128" cy="839524"/>
              <a:chOff x="1894761" y="638866"/>
              <a:chExt cx="3473128" cy="839524"/>
            </a:xfrm>
          </p:grpSpPr>
          <p:sp>
            <p:nvSpPr>
              <p:cNvPr id="202" name="Google Shape;202;p1"/>
              <p:cNvSpPr txBox="1"/>
              <p:nvPr/>
            </p:nvSpPr>
            <p:spPr>
              <a:xfrm>
                <a:off x="1894761" y="638866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Give Way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3" name="Google Shape;203;p1"/>
              <p:cNvSpPr txBox="1"/>
              <p:nvPr/>
            </p:nvSpPr>
            <p:spPr>
              <a:xfrm>
                <a:off x="1916766" y="958190"/>
                <a:ext cx="3451123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A POI annotation which indicates presence of </a:t>
                </a:r>
                <a:r>
                  <a:rPr lang="en-IN" sz="1200" b="0" i="0" dirty="0" err="1">
                    <a:effectLst/>
                    <a:latin typeface="Inter"/>
                  </a:rPr>
                  <a:t>give_way</a:t>
                </a:r>
                <a:r>
                  <a:rPr lang="en-IN" sz="1200" b="0" i="0" dirty="0">
                    <a:effectLst/>
                    <a:latin typeface="Inter"/>
                  </a:rPr>
                  <a:t> sign in a nearby location.</a:t>
                </a:r>
              </a:p>
            </p:txBody>
          </p:sp>
        </p:grpSp>
        <p:grpSp>
          <p:nvGrpSpPr>
            <p:cNvPr id="204" name="Google Shape;204;p1"/>
            <p:cNvGrpSpPr/>
            <p:nvPr/>
          </p:nvGrpSpPr>
          <p:grpSpPr>
            <a:xfrm>
              <a:off x="1778649" y="4641516"/>
              <a:ext cx="3473128" cy="839526"/>
              <a:chOff x="1894761" y="579982"/>
              <a:chExt cx="3473128" cy="839526"/>
            </a:xfrm>
          </p:grpSpPr>
          <p:sp>
            <p:nvSpPr>
              <p:cNvPr id="205" name="Google Shape;205;p1"/>
              <p:cNvSpPr txBox="1"/>
              <p:nvPr/>
            </p:nvSpPr>
            <p:spPr>
              <a:xfrm>
                <a:off x="1894761" y="579982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Junction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6" name="Google Shape;206;p1"/>
              <p:cNvSpPr txBox="1"/>
              <p:nvPr/>
            </p:nvSpPr>
            <p:spPr>
              <a:xfrm>
                <a:off x="1916766" y="899308"/>
                <a:ext cx="3451123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A POI annotation which indicates presence of junction in a nearby location.</a:t>
                </a:r>
              </a:p>
            </p:txBody>
          </p:sp>
        </p:grpSp>
        <p:grpSp>
          <p:nvGrpSpPr>
            <p:cNvPr id="207" name="Google Shape;207;p1"/>
            <p:cNvGrpSpPr/>
            <p:nvPr/>
          </p:nvGrpSpPr>
          <p:grpSpPr>
            <a:xfrm>
              <a:off x="1778649" y="5673544"/>
              <a:ext cx="3470008" cy="810083"/>
              <a:chOff x="1894761" y="653587"/>
              <a:chExt cx="3470008" cy="810083"/>
            </a:xfrm>
          </p:grpSpPr>
          <p:sp>
            <p:nvSpPr>
              <p:cNvPr id="208" name="Google Shape;208;p1"/>
              <p:cNvSpPr txBox="1"/>
              <p:nvPr/>
            </p:nvSpPr>
            <p:spPr>
              <a:xfrm>
                <a:off x="1894761" y="653587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 Exit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9" name="Google Shape;209;p1"/>
              <p:cNvSpPr txBox="1"/>
              <p:nvPr/>
            </p:nvSpPr>
            <p:spPr>
              <a:xfrm>
                <a:off x="1902811" y="943470"/>
                <a:ext cx="3451123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A POI annotation which indicates presence of </a:t>
                </a:r>
                <a:r>
                  <a:rPr lang="en-IN" sz="1200" b="0" i="0" dirty="0" err="1">
                    <a:effectLst/>
                    <a:latin typeface="Inter"/>
                  </a:rPr>
                  <a:t>no_exit</a:t>
                </a:r>
                <a:r>
                  <a:rPr lang="en-IN" sz="1200" b="0" i="0" dirty="0">
                    <a:effectLst/>
                    <a:latin typeface="Inter"/>
                  </a:rPr>
                  <a:t> sign in a nearby location</a:t>
                </a:r>
              </a:p>
            </p:txBody>
          </p:sp>
        </p:grpSp>
        <p:grpSp>
          <p:nvGrpSpPr>
            <p:cNvPr id="210" name="Google Shape;210;p1"/>
            <p:cNvGrpSpPr/>
            <p:nvPr/>
          </p:nvGrpSpPr>
          <p:grpSpPr>
            <a:xfrm>
              <a:off x="7495645" y="522961"/>
              <a:ext cx="3473128" cy="839524"/>
              <a:chOff x="1894761" y="653587"/>
              <a:chExt cx="3473128" cy="839524"/>
            </a:xfrm>
          </p:grpSpPr>
          <p:sp>
            <p:nvSpPr>
              <p:cNvPr id="211" name="Google Shape;211;p1"/>
              <p:cNvSpPr txBox="1"/>
              <p:nvPr/>
            </p:nvSpPr>
            <p:spPr>
              <a:xfrm>
                <a:off x="1894761" y="653587"/>
                <a:ext cx="3470008" cy="416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Railway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2" name="Google Shape;212;p1"/>
              <p:cNvSpPr txBox="1"/>
              <p:nvPr/>
            </p:nvSpPr>
            <p:spPr>
              <a:xfrm>
                <a:off x="1916766" y="972912"/>
                <a:ext cx="3451123" cy="52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A POI annotation which indicates presence of railway in a nearby location.</a:t>
                </a:r>
              </a:p>
            </p:txBody>
          </p:sp>
        </p:grpSp>
        <p:grpSp>
          <p:nvGrpSpPr>
            <p:cNvPr id="213" name="Google Shape;213;p1"/>
            <p:cNvGrpSpPr/>
            <p:nvPr/>
          </p:nvGrpSpPr>
          <p:grpSpPr>
            <a:xfrm>
              <a:off x="7495645" y="1581305"/>
              <a:ext cx="3473128" cy="839523"/>
              <a:chOff x="1894761" y="712471"/>
              <a:chExt cx="3473128" cy="839523"/>
            </a:xfrm>
          </p:grpSpPr>
          <p:sp>
            <p:nvSpPr>
              <p:cNvPr id="214" name="Google Shape;214;p1"/>
              <p:cNvSpPr txBox="1"/>
              <p:nvPr/>
            </p:nvSpPr>
            <p:spPr>
              <a:xfrm>
                <a:off x="1894761" y="712471"/>
                <a:ext cx="3470008" cy="416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Roundabout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5" name="Google Shape;215;p1"/>
              <p:cNvSpPr txBox="1"/>
              <p:nvPr/>
            </p:nvSpPr>
            <p:spPr>
              <a:xfrm>
                <a:off x="1916766" y="1031795"/>
                <a:ext cx="3451123" cy="52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0" i="0" dirty="0">
                    <a:effectLst/>
                    <a:latin typeface="Inter"/>
                  </a:rPr>
                  <a:t>A POI annotation which indicates presence of roundabout in a nearby location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16" name="Google Shape;216;p1"/>
            <p:cNvGrpSpPr/>
            <p:nvPr/>
          </p:nvGrpSpPr>
          <p:grpSpPr>
            <a:xfrm>
              <a:off x="7517650" y="2596960"/>
              <a:ext cx="3489599" cy="839525"/>
              <a:chOff x="1916766" y="653586"/>
              <a:chExt cx="3489599" cy="839525"/>
            </a:xfrm>
          </p:grpSpPr>
          <p:sp>
            <p:nvSpPr>
              <p:cNvPr id="217" name="Google Shape;217;p1"/>
              <p:cNvSpPr txBox="1"/>
              <p:nvPr/>
            </p:nvSpPr>
            <p:spPr>
              <a:xfrm>
                <a:off x="1936357" y="653586"/>
                <a:ext cx="3470008" cy="416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Station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18" name="Google Shape;218;p1"/>
              <p:cNvSpPr txBox="1"/>
              <p:nvPr/>
            </p:nvSpPr>
            <p:spPr>
              <a:xfrm>
                <a:off x="1916766" y="972912"/>
                <a:ext cx="3451123" cy="52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0" i="0" dirty="0">
                    <a:effectLst/>
                    <a:latin typeface="Inter"/>
                  </a:rPr>
                  <a:t>A POI annotation which indicates presence of station (bus, train, etc.) in a nearby location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19" name="Google Shape;219;p1"/>
            <p:cNvGrpSpPr/>
            <p:nvPr/>
          </p:nvGrpSpPr>
          <p:grpSpPr>
            <a:xfrm>
              <a:off x="7495645" y="3640656"/>
              <a:ext cx="3473128" cy="839524"/>
              <a:chOff x="1894761" y="653587"/>
              <a:chExt cx="3473128" cy="839524"/>
            </a:xfrm>
          </p:grpSpPr>
          <p:sp>
            <p:nvSpPr>
              <p:cNvPr id="220" name="Google Shape;220;p1"/>
              <p:cNvSpPr txBox="1"/>
              <p:nvPr/>
            </p:nvSpPr>
            <p:spPr>
              <a:xfrm>
                <a:off x="1894761" y="653587"/>
                <a:ext cx="3470008" cy="416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Stop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1" name="Google Shape;221;p1"/>
              <p:cNvSpPr txBox="1"/>
              <p:nvPr/>
            </p:nvSpPr>
            <p:spPr>
              <a:xfrm>
                <a:off x="1916766" y="972912"/>
                <a:ext cx="3451123" cy="52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0" i="0" dirty="0">
                    <a:effectLst/>
                    <a:latin typeface="Inter"/>
                  </a:rPr>
                  <a:t>A POI annotation which indicates presence of stop sign in a nearby location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22" name="Google Shape;222;p1"/>
            <p:cNvGrpSpPr/>
            <p:nvPr/>
          </p:nvGrpSpPr>
          <p:grpSpPr>
            <a:xfrm>
              <a:off x="7495645" y="4626796"/>
              <a:ext cx="3473128" cy="839528"/>
              <a:chOff x="1894761" y="565261"/>
              <a:chExt cx="3473128" cy="839528"/>
            </a:xfrm>
          </p:grpSpPr>
          <p:sp>
            <p:nvSpPr>
              <p:cNvPr id="223" name="Google Shape;223;p1"/>
              <p:cNvSpPr txBox="1"/>
              <p:nvPr/>
            </p:nvSpPr>
            <p:spPr>
              <a:xfrm>
                <a:off x="1894761" y="565261"/>
                <a:ext cx="3470008" cy="416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Traffic Calming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4" name="Google Shape;224;p1"/>
              <p:cNvSpPr txBox="1"/>
              <p:nvPr/>
            </p:nvSpPr>
            <p:spPr>
              <a:xfrm>
                <a:off x="1916766" y="884589"/>
                <a:ext cx="3451123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A POI annotation which indicates presence of </a:t>
                </a:r>
                <a:r>
                  <a:rPr lang="en-IN" sz="1200" b="0" i="0" dirty="0" err="1">
                    <a:effectLst/>
                    <a:latin typeface="Inter"/>
                  </a:rPr>
                  <a:t>traffic_calming</a:t>
                </a:r>
                <a:r>
                  <a:rPr lang="en-IN" sz="1200" b="0" i="0" dirty="0">
                    <a:effectLst/>
                    <a:latin typeface="Inter"/>
                  </a:rPr>
                  <a:t> means in a nearby location.</a:t>
                </a:r>
              </a:p>
            </p:txBody>
          </p:sp>
        </p:grpSp>
        <p:grpSp>
          <p:nvGrpSpPr>
            <p:cNvPr id="225" name="Google Shape;225;p1"/>
            <p:cNvGrpSpPr/>
            <p:nvPr/>
          </p:nvGrpSpPr>
          <p:grpSpPr>
            <a:xfrm>
              <a:off x="7495645" y="5673544"/>
              <a:ext cx="3473128" cy="839524"/>
              <a:chOff x="1894761" y="653587"/>
              <a:chExt cx="3473128" cy="839524"/>
            </a:xfrm>
          </p:grpSpPr>
          <p:sp>
            <p:nvSpPr>
              <p:cNvPr id="226" name="Google Shape;226;p1"/>
              <p:cNvSpPr txBox="1"/>
              <p:nvPr/>
            </p:nvSpPr>
            <p:spPr>
              <a:xfrm>
                <a:off x="1894761" y="653587"/>
                <a:ext cx="3470008" cy="416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Traffic Signal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7" name="Google Shape;227;p1"/>
              <p:cNvSpPr txBox="1"/>
              <p:nvPr/>
            </p:nvSpPr>
            <p:spPr>
              <a:xfrm>
                <a:off x="1916766" y="972912"/>
                <a:ext cx="3451123" cy="52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0" i="0" dirty="0">
                    <a:effectLst/>
                    <a:latin typeface="Inter"/>
                  </a:rPr>
                  <a:t>A POI annotation which indicates presence of </a:t>
                </a:r>
                <a:r>
                  <a:rPr lang="en-IN" sz="1200" b="0" i="0" dirty="0" err="1">
                    <a:effectLst/>
                    <a:latin typeface="Inter"/>
                  </a:rPr>
                  <a:t>traffic_signal</a:t>
                </a:r>
                <a:r>
                  <a:rPr lang="en-IN" sz="1200" b="0" i="0" dirty="0">
                    <a:effectLst/>
                    <a:latin typeface="Inter"/>
                  </a:rPr>
                  <a:t> in a nearby location.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2AD9C-44D4-CA45-7D97-6E96FDC8D98D}"/>
              </a:ext>
            </a:extLst>
          </p:cNvPr>
          <p:cNvGrpSpPr/>
          <p:nvPr/>
        </p:nvGrpSpPr>
        <p:grpSpPr>
          <a:xfrm>
            <a:off x="3418012" y="217931"/>
            <a:ext cx="5600857" cy="698354"/>
            <a:chOff x="3233005" y="490782"/>
            <a:chExt cx="5771494" cy="6983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6884B0-F7F5-6038-F57F-49C392D61E46}"/>
                </a:ext>
              </a:extLst>
            </p:cNvPr>
            <p:cNvSpPr/>
            <p:nvPr/>
          </p:nvSpPr>
          <p:spPr>
            <a:xfrm>
              <a:off x="6535502" y="490782"/>
              <a:ext cx="2434530" cy="695650"/>
            </a:xfrm>
            <a:prstGeom prst="rect">
              <a:avLst/>
            </a:prstGeom>
            <a:solidFill>
              <a:srgbClr val="004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5F6B10-48BE-09B3-2B68-B2C2264DC2D8}"/>
                </a:ext>
              </a:extLst>
            </p:cNvPr>
            <p:cNvSpPr/>
            <p:nvPr/>
          </p:nvSpPr>
          <p:spPr>
            <a:xfrm>
              <a:off x="3323774" y="493486"/>
              <a:ext cx="3409170" cy="695650"/>
            </a:xfrm>
            <a:prstGeom prst="rect">
              <a:avLst/>
            </a:prstGeom>
            <a:solidFill>
              <a:srgbClr val="9D0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745A1-36C0-031E-5534-A0BECBD394BA}"/>
                </a:ext>
              </a:extLst>
            </p:cNvPr>
            <p:cNvSpPr txBox="1"/>
            <p:nvPr/>
          </p:nvSpPr>
          <p:spPr>
            <a:xfrm>
              <a:off x="3233005" y="547414"/>
              <a:ext cx="5771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POINT OF INTEREST  ATTRIBUTES</a:t>
              </a:r>
              <a:endParaRPr lang="en-US" sz="3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76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121A8D5-51B9-78FB-6ECE-A53C4ED0FA5C}"/>
              </a:ext>
            </a:extLst>
          </p:cNvPr>
          <p:cNvGrpSpPr/>
          <p:nvPr/>
        </p:nvGrpSpPr>
        <p:grpSpPr>
          <a:xfrm>
            <a:off x="3295571" y="1932130"/>
            <a:ext cx="5600857" cy="4155776"/>
            <a:chOff x="3640443" y="2090057"/>
            <a:chExt cx="4911113" cy="3646325"/>
          </a:xfrm>
        </p:grpSpPr>
        <p:grpSp>
          <p:nvGrpSpPr>
            <p:cNvPr id="84" name="Google Shape;84;p1"/>
            <p:cNvGrpSpPr/>
            <p:nvPr/>
          </p:nvGrpSpPr>
          <p:grpSpPr>
            <a:xfrm>
              <a:off x="3640443" y="2090057"/>
              <a:ext cx="4911113" cy="942839"/>
              <a:chOff x="719027" y="638629"/>
              <a:chExt cx="5246344" cy="1062477"/>
            </a:xfrm>
          </p:grpSpPr>
          <p:sp>
            <p:nvSpPr>
              <p:cNvPr id="85" name="Google Shape;85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EE4D73"/>
                  </a:gs>
                  <a:gs pos="100000">
                    <a:srgbClr val="B82A4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EE4D7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"/>
              <p:cNvSpPr txBox="1"/>
              <p:nvPr/>
            </p:nvSpPr>
            <p:spPr>
              <a:xfrm>
                <a:off x="825843" y="957328"/>
                <a:ext cx="529898" cy="3347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/>
              </a:p>
            </p:txBody>
          </p:sp>
        </p:grpSp>
        <p:grpSp>
          <p:nvGrpSpPr>
            <p:cNvPr id="98" name="Google Shape;98;p1"/>
            <p:cNvGrpSpPr/>
            <p:nvPr/>
          </p:nvGrpSpPr>
          <p:grpSpPr>
            <a:xfrm>
              <a:off x="3640443" y="3004533"/>
              <a:ext cx="4911113" cy="942839"/>
              <a:chOff x="719027" y="638629"/>
              <a:chExt cx="5246344" cy="1062477"/>
            </a:xfrm>
          </p:grpSpPr>
          <p:sp>
            <p:nvSpPr>
              <p:cNvPr id="99" name="Google Shape;99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DE01E"/>
                  </a:gs>
                  <a:gs pos="100000">
                    <a:srgbClr val="F3BD1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F4911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"/>
              <p:cNvSpPr txBox="1"/>
              <p:nvPr/>
            </p:nvSpPr>
            <p:spPr>
              <a:xfrm>
                <a:off x="825843" y="957328"/>
                <a:ext cx="529898" cy="365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2" name="Google Shape;112;p1"/>
            <p:cNvGrpSpPr/>
            <p:nvPr/>
          </p:nvGrpSpPr>
          <p:grpSpPr>
            <a:xfrm>
              <a:off x="3640443" y="3893250"/>
              <a:ext cx="4911113" cy="942839"/>
              <a:chOff x="719027" y="638629"/>
              <a:chExt cx="5246344" cy="1062477"/>
            </a:xfrm>
          </p:grpSpPr>
          <p:sp>
            <p:nvSpPr>
              <p:cNvPr id="113" name="Google Shape;113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FA01E"/>
                  </a:gs>
                  <a:gs pos="100000">
                    <a:srgbClr val="FD6431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E258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"/>
              <p:cNvSpPr txBox="1"/>
              <p:nvPr/>
            </p:nvSpPr>
            <p:spPr>
              <a:xfrm>
                <a:off x="825843" y="957328"/>
                <a:ext cx="529898" cy="365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6" name="Google Shape;126;p1"/>
            <p:cNvGrpSpPr/>
            <p:nvPr/>
          </p:nvGrpSpPr>
          <p:grpSpPr>
            <a:xfrm>
              <a:off x="3640443" y="4793543"/>
              <a:ext cx="4911113" cy="942839"/>
              <a:chOff x="719027" y="638629"/>
              <a:chExt cx="5246344" cy="1062477"/>
            </a:xfrm>
          </p:grpSpPr>
          <p:sp>
            <p:nvSpPr>
              <p:cNvPr id="127" name="Google Shape;127;p1"/>
              <p:cNvSpPr/>
              <p:nvPr/>
            </p:nvSpPr>
            <p:spPr>
              <a:xfrm>
                <a:off x="1725478" y="1404950"/>
                <a:ext cx="4015846" cy="296156"/>
              </a:xfrm>
              <a:prstGeom prst="ellipse">
                <a:avLst/>
              </a:prstGeom>
              <a:solidFill>
                <a:schemeClr val="dk1">
                  <a:alpha val="45882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 flipH="1">
                <a:off x="719027" y="668886"/>
                <a:ext cx="280513" cy="98325"/>
              </a:xfrm>
              <a:prstGeom prst="rtTriangle">
                <a:avLst/>
              </a:prstGeom>
              <a:solidFill>
                <a:srgbClr val="B82A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899886" y="638629"/>
                <a:ext cx="5065485" cy="914400"/>
              </a:xfrm>
              <a:prstGeom prst="roundRect">
                <a:avLst>
                  <a:gd name="adj" fmla="val 1069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 rot="5400000">
                <a:off x="985340" y="500898"/>
                <a:ext cx="657235" cy="118986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053A6"/>
                  </a:gs>
                  <a:gs pos="100000">
                    <a:srgbClr val="CA3597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"/>
              <p:cNvSpPr/>
              <p:nvPr/>
            </p:nvSpPr>
            <p:spPr>
              <a:xfrm>
                <a:off x="1313957" y="867228"/>
                <a:ext cx="457200" cy="457200"/>
              </a:xfrm>
              <a:prstGeom prst="ellipse">
                <a:avLst/>
              </a:prstGeom>
              <a:solidFill>
                <a:srgbClr val="9F20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"/>
              <p:cNvSpPr txBox="1"/>
              <p:nvPr/>
            </p:nvSpPr>
            <p:spPr>
              <a:xfrm>
                <a:off x="825843" y="957328"/>
                <a:ext cx="529898" cy="365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8" name="Google Shape;168;p1"/>
            <p:cNvSpPr txBox="1"/>
            <p:nvPr/>
          </p:nvSpPr>
          <p:spPr>
            <a:xfrm>
              <a:off x="4209507" y="2271552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69" name="Google Shape;169;p1"/>
            <p:cNvSpPr txBox="1"/>
            <p:nvPr/>
          </p:nvSpPr>
          <p:spPr>
            <a:xfrm>
              <a:off x="4209507" y="3214114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70" name="Google Shape;170;p1"/>
            <p:cNvSpPr txBox="1"/>
            <p:nvPr/>
          </p:nvSpPr>
          <p:spPr>
            <a:xfrm>
              <a:off x="4209507" y="4075256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71" name="Google Shape;171;p1"/>
            <p:cNvSpPr txBox="1"/>
            <p:nvPr/>
          </p:nvSpPr>
          <p:spPr>
            <a:xfrm>
              <a:off x="4209507" y="4990127"/>
              <a:ext cx="496039" cy="40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  <p:pic>
          <p:nvPicPr>
            <p:cNvPr id="182" name="Google Shape;182;p1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9229" y="5050132"/>
              <a:ext cx="40545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64789" y="2299971"/>
              <a:ext cx="40545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9229" y="3204569"/>
              <a:ext cx="405458" cy="405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9229" y="4122161"/>
              <a:ext cx="405458" cy="4057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" name="Google Shape;192;p1"/>
            <p:cNvGrpSpPr/>
            <p:nvPr/>
          </p:nvGrpSpPr>
          <p:grpSpPr>
            <a:xfrm>
              <a:off x="4735495" y="2153759"/>
              <a:ext cx="3340840" cy="732092"/>
              <a:chOff x="1888827" y="710416"/>
              <a:chExt cx="3568884" cy="824988"/>
            </a:xfrm>
          </p:grpSpPr>
          <p:sp>
            <p:nvSpPr>
              <p:cNvPr id="193" name="Google Shape;193;p1"/>
              <p:cNvSpPr txBox="1"/>
              <p:nvPr/>
            </p:nvSpPr>
            <p:spPr>
              <a:xfrm>
                <a:off x="1894933" y="710416"/>
                <a:ext cx="3470008" cy="416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Sunrise/Sunset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4" name="Google Shape;194;p1"/>
              <p:cNvSpPr txBox="1"/>
              <p:nvPr/>
            </p:nvSpPr>
            <p:spPr>
              <a:xfrm>
                <a:off x="1888827" y="1015204"/>
                <a:ext cx="3568884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Shows the period of day (i.e. day or night) based on sunrise/sunset.</a:t>
                </a:r>
              </a:p>
            </p:txBody>
          </p:sp>
        </p:grpSp>
        <p:grpSp>
          <p:nvGrpSpPr>
            <p:cNvPr id="195" name="Google Shape;195;p1"/>
            <p:cNvGrpSpPr/>
            <p:nvPr/>
          </p:nvGrpSpPr>
          <p:grpSpPr>
            <a:xfrm>
              <a:off x="4750020" y="3057138"/>
              <a:ext cx="3248282" cy="744472"/>
              <a:chOff x="1904343" y="728964"/>
              <a:chExt cx="3470008" cy="838939"/>
            </a:xfrm>
          </p:grpSpPr>
          <p:sp>
            <p:nvSpPr>
              <p:cNvPr id="196" name="Google Shape;196;p1"/>
              <p:cNvSpPr txBox="1"/>
              <p:nvPr/>
            </p:nvSpPr>
            <p:spPr>
              <a:xfrm>
                <a:off x="1904343" y="728964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Civil Twilight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7" name="Google Shape;197;p1"/>
              <p:cNvSpPr txBox="1"/>
              <p:nvPr/>
            </p:nvSpPr>
            <p:spPr>
              <a:xfrm>
                <a:off x="1916679" y="1047703"/>
                <a:ext cx="3451123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Shows the period of day (i.e. day or night) based on civil twilight.</a:t>
                </a:r>
              </a:p>
            </p:txBody>
          </p:sp>
        </p:grpSp>
        <p:grpSp>
          <p:nvGrpSpPr>
            <p:cNvPr id="198" name="Google Shape;198;p1"/>
            <p:cNvGrpSpPr/>
            <p:nvPr/>
          </p:nvGrpSpPr>
          <p:grpSpPr>
            <a:xfrm>
              <a:off x="4741050" y="3943793"/>
              <a:ext cx="3322222" cy="744992"/>
              <a:chOff x="1894761" y="653587"/>
              <a:chExt cx="3548995" cy="839525"/>
            </a:xfrm>
          </p:grpSpPr>
          <p:sp>
            <p:nvSpPr>
              <p:cNvPr id="199" name="Google Shape;199;p1"/>
              <p:cNvSpPr txBox="1"/>
              <p:nvPr/>
            </p:nvSpPr>
            <p:spPr>
              <a:xfrm>
                <a:off x="1894761" y="653587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Nautical Twilight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0" name="Google Shape;200;p1"/>
              <p:cNvSpPr txBox="1"/>
              <p:nvPr/>
            </p:nvSpPr>
            <p:spPr>
              <a:xfrm>
                <a:off x="1902811" y="972912"/>
                <a:ext cx="3540945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Shows the period of day (i.e. day or night) based on nautical twilight.</a:t>
                </a:r>
              </a:p>
            </p:txBody>
          </p:sp>
        </p:grpSp>
        <p:grpSp>
          <p:nvGrpSpPr>
            <p:cNvPr id="201" name="Google Shape;201;p1"/>
            <p:cNvGrpSpPr/>
            <p:nvPr/>
          </p:nvGrpSpPr>
          <p:grpSpPr>
            <a:xfrm>
              <a:off x="4741050" y="4856902"/>
              <a:ext cx="3248281" cy="731928"/>
              <a:chOff x="1894761" y="638866"/>
              <a:chExt cx="3470008" cy="824803"/>
            </a:xfrm>
          </p:grpSpPr>
          <p:sp>
            <p:nvSpPr>
              <p:cNvPr id="202" name="Google Shape;202;p1"/>
              <p:cNvSpPr txBox="1"/>
              <p:nvPr/>
            </p:nvSpPr>
            <p:spPr>
              <a:xfrm>
                <a:off x="1894761" y="638866"/>
                <a:ext cx="3470008" cy="416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i="0" dirty="0">
                    <a:effectLst/>
                    <a:latin typeface="Inter"/>
                  </a:rPr>
                  <a:t>Astronomical Twilight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3" name="Google Shape;203;p1"/>
              <p:cNvSpPr txBox="1"/>
              <p:nvPr/>
            </p:nvSpPr>
            <p:spPr>
              <a:xfrm>
                <a:off x="1902811" y="943469"/>
                <a:ext cx="3451123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l"/>
                <a:r>
                  <a:rPr lang="en-IN" sz="1200" b="0" i="0" dirty="0">
                    <a:effectLst/>
                    <a:latin typeface="Inter"/>
                  </a:rPr>
                  <a:t>Shows the period of day (i.e. day or night) based on astronomical twilight.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2AD9C-44D4-CA45-7D97-6E96FDC8D98D}"/>
              </a:ext>
            </a:extLst>
          </p:cNvPr>
          <p:cNvGrpSpPr/>
          <p:nvPr/>
        </p:nvGrpSpPr>
        <p:grpSpPr>
          <a:xfrm>
            <a:off x="2495006" y="522517"/>
            <a:ext cx="7824651" cy="1071471"/>
            <a:chOff x="3147196" y="490782"/>
            <a:chExt cx="5771494" cy="6983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6884B0-F7F5-6038-F57F-49C392D61E46}"/>
                </a:ext>
              </a:extLst>
            </p:cNvPr>
            <p:cNvSpPr/>
            <p:nvPr/>
          </p:nvSpPr>
          <p:spPr>
            <a:xfrm>
              <a:off x="6535502" y="490782"/>
              <a:ext cx="2234498" cy="695650"/>
            </a:xfrm>
            <a:prstGeom prst="rect">
              <a:avLst/>
            </a:prstGeom>
            <a:solidFill>
              <a:srgbClr val="004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entury Gothic" panose="020B0502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5F6B10-48BE-09B3-2B68-B2C2264DC2D8}"/>
                </a:ext>
              </a:extLst>
            </p:cNvPr>
            <p:cNvSpPr/>
            <p:nvPr/>
          </p:nvSpPr>
          <p:spPr>
            <a:xfrm>
              <a:off x="3323774" y="493486"/>
              <a:ext cx="3409170" cy="695650"/>
            </a:xfrm>
            <a:prstGeom prst="rect">
              <a:avLst/>
            </a:prstGeom>
            <a:solidFill>
              <a:srgbClr val="9D0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entury Gothic" panose="020B0502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745A1-36C0-031E-5534-A0BECBD394BA}"/>
                </a:ext>
              </a:extLst>
            </p:cNvPr>
            <p:cNvSpPr txBox="1"/>
            <p:nvPr/>
          </p:nvSpPr>
          <p:spPr>
            <a:xfrm>
              <a:off x="3147196" y="643169"/>
              <a:ext cx="5771494" cy="39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PERIOD OF THE DAY  ATTRIBUTES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24463A-9EF1-43BD-BE3B-7BAB21C42CCF}"/>
              </a:ext>
            </a:extLst>
          </p:cNvPr>
          <p:cNvSpPr/>
          <p:nvPr/>
        </p:nvSpPr>
        <p:spPr>
          <a:xfrm rot="12528640">
            <a:off x="10330090" y="2192956"/>
            <a:ext cx="1441674" cy="124258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0FC13B-1731-41B0-84EE-D764374B2F1A}"/>
              </a:ext>
            </a:extLst>
          </p:cNvPr>
          <p:cNvSpPr/>
          <p:nvPr/>
        </p:nvSpPr>
        <p:spPr>
          <a:xfrm rot="12528640">
            <a:off x="7580397" y="3642306"/>
            <a:ext cx="1441674" cy="124258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5BFC6-5EAC-4270-B0F1-205F0FB4078F}"/>
              </a:ext>
            </a:extLst>
          </p:cNvPr>
          <p:cNvSpPr/>
          <p:nvPr/>
        </p:nvSpPr>
        <p:spPr>
          <a:xfrm rot="20070464">
            <a:off x="3534808" y="2169822"/>
            <a:ext cx="1441674" cy="124258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A65540-BE5D-4297-B95A-5DBDB571BE5C}"/>
              </a:ext>
            </a:extLst>
          </p:cNvPr>
          <p:cNvSpPr/>
          <p:nvPr/>
        </p:nvSpPr>
        <p:spPr>
          <a:xfrm rot="9000000">
            <a:off x="904459" y="2813206"/>
            <a:ext cx="2196547" cy="2196547"/>
          </a:xfrm>
          <a:custGeom>
            <a:avLst/>
            <a:gdLst>
              <a:gd name="connsiteX0" fmla="*/ 831959 w 2782956"/>
              <a:gd name="connsiteY0" fmla="*/ 2675180 h 2782956"/>
              <a:gd name="connsiteX1" fmla="*/ 559519 w 2782956"/>
              <a:gd name="connsiteY1" fmla="*/ 2517887 h 2782956"/>
              <a:gd name="connsiteX2" fmla="*/ 612686 w 2782956"/>
              <a:gd name="connsiteY2" fmla="*/ 2354667 h 2782956"/>
              <a:gd name="connsiteX3" fmla="*/ 621721 w 2782956"/>
              <a:gd name="connsiteY3" fmla="*/ 2335250 h 2782956"/>
              <a:gd name="connsiteX4" fmla="*/ 581470 w 2782956"/>
              <a:gd name="connsiteY4" fmla="*/ 2303029 h 2782956"/>
              <a:gd name="connsiteX5" fmla="*/ 505552 w 2782956"/>
              <a:gd name="connsiteY5" fmla="*/ 2229549 h 2782956"/>
              <a:gd name="connsiteX6" fmla="*/ 446675 w 2782956"/>
              <a:gd name="connsiteY6" fmla="*/ 2161714 h 2782956"/>
              <a:gd name="connsiteX7" fmla="*/ 428289 w 2782956"/>
              <a:gd name="connsiteY7" fmla="*/ 2170271 h 2782956"/>
              <a:gd name="connsiteX8" fmla="*/ 265069 w 2782956"/>
              <a:gd name="connsiteY8" fmla="*/ 2223437 h 2782956"/>
              <a:gd name="connsiteX9" fmla="*/ 107776 w 2782956"/>
              <a:gd name="connsiteY9" fmla="*/ 1950997 h 2782956"/>
              <a:gd name="connsiteX10" fmla="*/ 235429 w 2782956"/>
              <a:gd name="connsiteY10" fmla="*/ 1836228 h 2782956"/>
              <a:gd name="connsiteX11" fmla="*/ 253890 w 2782956"/>
              <a:gd name="connsiteY11" fmla="*/ 1823280 h 2782956"/>
              <a:gd name="connsiteX12" fmla="*/ 239550 w 2782956"/>
              <a:gd name="connsiteY12" fmla="*/ 1790924 h 2782956"/>
              <a:gd name="connsiteX13" fmla="*/ 204050 w 2782956"/>
              <a:gd name="connsiteY13" fmla="*/ 1668014 h 2782956"/>
              <a:gd name="connsiteX14" fmla="*/ 189440 w 2782956"/>
              <a:gd name="connsiteY14" fmla="*/ 1586236 h 2782956"/>
              <a:gd name="connsiteX15" fmla="*/ 167936 w 2782956"/>
              <a:gd name="connsiteY15" fmla="*/ 1584337 h 2782956"/>
              <a:gd name="connsiteX16" fmla="*/ 0 w 2782956"/>
              <a:gd name="connsiteY16" fmla="*/ 1548771 h 2782956"/>
              <a:gd name="connsiteX17" fmla="*/ 0 w 2782956"/>
              <a:gd name="connsiteY17" fmla="*/ 1234185 h 2782956"/>
              <a:gd name="connsiteX18" fmla="*/ 167936 w 2782956"/>
              <a:gd name="connsiteY18" fmla="*/ 1198619 h 2782956"/>
              <a:gd name="connsiteX19" fmla="*/ 189123 w 2782956"/>
              <a:gd name="connsiteY19" fmla="*/ 1196748 h 2782956"/>
              <a:gd name="connsiteX20" fmla="*/ 194853 w 2782956"/>
              <a:gd name="connsiteY20" fmla="*/ 1156218 h 2782956"/>
              <a:gd name="connsiteX21" fmla="*/ 248810 w 2782956"/>
              <a:gd name="connsiteY21" fmla="*/ 965770 h 2782956"/>
              <a:gd name="connsiteX22" fmla="*/ 251954 w 2782956"/>
              <a:gd name="connsiteY22" fmla="*/ 958318 h 2782956"/>
              <a:gd name="connsiteX23" fmla="*/ 235429 w 2782956"/>
              <a:gd name="connsiteY23" fmla="*/ 946728 h 2782956"/>
              <a:gd name="connsiteX24" fmla="*/ 107776 w 2782956"/>
              <a:gd name="connsiteY24" fmla="*/ 831959 h 2782956"/>
              <a:gd name="connsiteX25" fmla="*/ 265069 w 2782956"/>
              <a:gd name="connsiteY25" fmla="*/ 559519 h 2782956"/>
              <a:gd name="connsiteX26" fmla="*/ 428289 w 2782956"/>
              <a:gd name="connsiteY26" fmla="*/ 612686 h 2782956"/>
              <a:gd name="connsiteX27" fmla="*/ 448049 w 2782956"/>
              <a:gd name="connsiteY27" fmla="*/ 621881 h 2782956"/>
              <a:gd name="connsiteX28" fmla="*/ 500328 w 2782956"/>
              <a:gd name="connsiteY28" fmla="*/ 559036 h 2782956"/>
              <a:gd name="connsiteX29" fmla="*/ 572657 w 2782956"/>
              <a:gd name="connsiteY29" fmla="*/ 487718 h 2782956"/>
              <a:gd name="connsiteX30" fmla="*/ 621428 w 2782956"/>
              <a:gd name="connsiteY30" fmla="*/ 447074 h 2782956"/>
              <a:gd name="connsiteX31" fmla="*/ 612686 w 2782956"/>
              <a:gd name="connsiteY31" fmla="*/ 428289 h 2782956"/>
              <a:gd name="connsiteX32" fmla="*/ 559520 w 2782956"/>
              <a:gd name="connsiteY32" fmla="*/ 265069 h 2782956"/>
              <a:gd name="connsiteX33" fmla="*/ 831958 w 2782956"/>
              <a:gd name="connsiteY33" fmla="*/ 107776 h 2782956"/>
              <a:gd name="connsiteX34" fmla="*/ 946728 w 2782956"/>
              <a:gd name="connsiteY34" fmla="*/ 235429 h 2782956"/>
              <a:gd name="connsiteX35" fmla="*/ 959822 w 2782956"/>
              <a:gd name="connsiteY35" fmla="*/ 254099 h 2782956"/>
              <a:gd name="connsiteX36" fmla="*/ 998952 w 2782956"/>
              <a:gd name="connsiteY36" fmla="*/ 237176 h 2782956"/>
              <a:gd name="connsiteX37" fmla="*/ 1190251 w 2782956"/>
              <a:gd name="connsiteY37" fmla="*/ 188964 h 2782956"/>
              <a:gd name="connsiteX38" fmla="*/ 1196831 w 2782956"/>
              <a:gd name="connsiteY38" fmla="*/ 188181 h 2782956"/>
              <a:gd name="connsiteX39" fmla="*/ 1198618 w 2782956"/>
              <a:gd name="connsiteY39" fmla="*/ 167936 h 2782956"/>
              <a:gd name="connsiteX40" fmla="*/ 1234185 w 2782956"/>
              <a:gd name="connsiteY40" fmla="*/ 0 h 2782956"/>
              <a:gd name="connsiteX41" fmla="*/ 1548771 w 2782956"/>
              <a:gd name="connsiteY41" fmla="*/ 0 h 2782956"/>
              <a:gd name="connsiteX42" fmla="*/ 1584337 w 2782956"/>
              <a:gd name="connsiteY42" fmla="*/ 167936 h 2782956"/>
              <a:gd name="connsiteX43" fmla="*/ 1586196 w 2782956"/>
              <a:gd name="connsiteY43" fmla="*/ 188990 h 2782956"/>
              <a:gd name="connsiteX44" fmla="*/ 1659691 w 2782956"/>
              <a:gd name="connsiteY44" fmla="*/ 201813 h 2782956"/>
              <a:gd name="connsiteX45" fmla="*/ 1824432 w 2782956"/>
              <a:gd name="connsiteY45" fmla="*/ 252248 h 2782956"/>
              <a:gd name="connsiteX46" fmla="*/ 1836228 w 2782956"/>
              <a:gd name="connsiteY46" fmla="*/ 235429 h 2782956"/>
              <a:gd name="connsiteX47" fmla="*/ 1950997 w 2782956"/>
              <a:gd name="connsiteY47" fmla="*/ 107776 h 2782956"/>
              <a:gd name="connsiteX48" fmla="*/ 2223437 w 2782956"/>
              <a:gd name="connsiteY48" fmla="*/ 265069 h 2782956"/>
              <a:gd name="connsiteX49" fmla="*/ 2170270 w 2782956"/>
              <a:gd name="connsiteY49" fmla="*/ 428289 h 2782956"/>
              <a:gd name="connsiteX50" fmla="*/ 2161234 w 2782956"/>
              <a:gd name="connsiteY50" fmla="*/ 447706 h 2782956"/>
              <a:gd name="connsiteX51" fmla="*/ 2201485 w 2782956"/>
              <a:gd name="connsiteY51" fmla="*/ 479927 h 2782956"/>
              <a:gd name="connsiteX52" fmla="*/ 2277404 w 2782956"/>
              <a:gd name="connsiteY52" fmla="*/ 553407 h 2782956"/>
              <a:gd name="connsiteX53" fmla="*/ 2336281 w 2782956"/>
              <a:gd name="connsiteY53" fmla="*/ 621242 h 2782956"/>
              <a:gd name="connsiteX54" fmla="*/ 2354667 w 2782956"/>
              <a:gd name="connsiteY54" fmla="*/ 612686 h 2782956"/>
              <a:gd name="connsiteX55" fmla="*/ 2517887 w 2782956"/>
              <a:gd name="connsiteY55" fmla="*/ 559520 h 2782956"/>
              <a:gd name="connsiteX56" fmla="*/ 2675180 w 2782956"/>
              <a:gd name="connsiteY56" fmla="*/ 831958 h 2782956"/>
              <a:gd name="connsiteX57" fmla="*/ 2547527 w 2782956"/>
              <a:gd name="connsiteY57" fmla="*/ 946728 h 2782956"/>
              <a:gd name="connsiteX58" fmla="*/ 2529066 w 2782956"/>
              <a:gd name="connsiteY58" fmla="*/ 959676 h 2782956"/>
              <a:gd name="connsiteX59" fmla="*/ 2543406 w 2782956"/>
              <a:gd name="connsiteY59" fmla="*/ 992032 h 2782956"/>
              <a:gd name="connsiteX60" fmla="*/ 2578907 w 2782956"/>
              <a:gd name="connsiteY60" fmla="*/ 1114941 h 2782956"/>
              <a:gd name="connsiteX61" fmla="*/ 2593516 w 2782956"/>
              <a:gd name="connsiteY61" fmla="*/ 1196720 h 2782956"/>
              <a:gd name="connsiteX62" fmla="*/ 2615020 w 2782956"/>
              <a:gd name="connsiteY62" fmla="*/ 1198618 h 2782956"/>
              <a:gd name="connsiteX63" fmla="*/ 2782956 w 2782956"/>
              <a:gd name="connsiteY63" fmla="*/ 1234185 h 2782956"/>
              <a:gd name="connsiteX64" fmla="*/ 2782956 w 2782956"/>
              <a:gd name="connsiteY64" fmla="*/ 1548771 h 2782956"/>
              <a:gd name="connsiteX65" fmla="*/ 2615020 w 2782956"/>
              <a:gd name="connsiteY65" fmla="*/ 1584337 h 2782956"/>
              <a:gd name="connsiteX66" fmla="*/ 2593833 w 2782956"/>
              <a:gd name="connsiteY66" fmla="*/ 1586208 h 2782956"/>
              <a:gd name="connsiteX67" fmla="*/ 2588103 w 2782956"/>
              <a:gd name="connsiteY67" fmla="*/ 1626738 h 2782956"/>
              <a:gd name="connsiteX68" fmla="*/ 2534146 w 2782956"/>
              <a:gd name="connsiteY68" fmla="*/ 1817186 h 2782956"/>
              <a:gd name="connsiteX69" fmla="*/ 2531002 w 2782956"/>
              <a:gd name="connsiteY69" fmla="*/ 1824638 h 2782956"/>
              <a:gd name="connsiteX70" fmla="*/ 2547527 w 2782956"/>
              <a:gd name="connsiteY70" fmla="*/ 1836228 h 2782956"/>
              <a:gd name="connsiteX71" fmla="*/ 2675180 w 2782956"/>
              <a:gd name="connsiteY71" fmla="*/ 1950997 h 2782956"/>
              <a:gd name="connsiteX72" fmla="*/ 2517887 w 2782956"/>
              <a:gd name="connsiteY72" fmla="*/ 2223437 h 2782956"/>
              <a:gd name="connsiteX73" fmla="*/ 2354667 w 2782956"/>
              <a:gd name="connsiteY73" fmla="*/ 2170270 h 2782956"/>
              <a:gd name="connsiteX74" fmla="*/ 2334907 w 2782956"/>
              <a:gd name="connsiteY74" fmla="*/ 2161074 h 2782956"/>
              <a:gd name="connsiteX75" fmla="*/ 2282628 w 2782956"/>
              <a:gd name="connsiteY75" fmla="*/ 2223920 h 2782956"/>
              <a:gd name="connsiteX76" fmla="*/ 2210299 w 2782956"/>
              <a:gd name="connsiteY76" fmla="*/ 2295238 h 2782956"/>
              <a:gd name="connsiteX77" fmla="*/ 2161528 w 2782956"/>
              <a:gd name="connsiteY77" fmla="*/ 2335882 h 2782956"/>
              <a:gd name="connsiteX78" fmla="*/ 2170270 w 2782956"/>
              <a:gd name="connsiteY78" fmla="*/ 2354667 h 2782956"/>
              <a:gd name="connsiteX79" fmla="*/ 2223436 w 2782956"/>
              <a:gd name="connsiteY79" fmla="*/ 2517887 h 2782956"/>
              <a:gd name="connsiteX80" fmla="*/ 1950998 w 2782956"/>
              <a:gd name="connsiteY80" fmla="*/ 2675180 h 2782956"/>
              <a:gd name="connsiteX81" fmla="*/ 1836228 w 2782956"/>
              <a:gd name="connsiteY81" fmla="*/ 2547526 h 2782956"/>
              <a:gd name="connsiteX82" fmla="*/ 1823134 w 2782956"/>
              <a:gd name="connsiteY82" fmla="*/ 2528857 h 2782956"/>
              <a:gd name="connsiteX83" fmla="*/ 1784004 w 2782956"/>
              <a:gd name="connsiteY83" fmla="*/ 2545779 h 2782956"/>
              <a:gd name="connsiteX84" fmla="*/ 1592705 w 2782956"/>
              <a:gd name="connsiteY84" fmla="*/ 2593992 h 2782956"/>
              <a:gd name="connsiteX85" fmla="*/ 1586125 w 2782956"/>
              <a:gd name="connsiteY85" fmla="*/ 2594775 h 2782956"/>
              <a:gd name="connsiteX86" fmla="*/ 1584338 w 2782956"/>
              <a:gd name="connsiteY86" fmla="*/ 2615020 h 2782956"/>
              <a:gd name="connsiteX87" fmla="*/ 1548771 w 2782956"/>
              <a:gd name="connsiteY87" fmla="*/ 2782956 h 2782956"/>
              <a:gd name="connsiteX88" fmla="*/ 1234185 w 2782956"/>
              <a:gd name="connsiteY88" fmla="*/ 2782956 h 2782956"/>
              <a:gd name="connsiteX89" fmla="*/ 1198618 w 2782956"/>
              <a:gd name="connsiteY89" fmla="*/ 2615021 h 2782956"/>
              <a:gd name="connsiteX90" fmla="*/ 1196760 w 2782956"/>
              <a:gd name="connsiteY90" fmla="*/ 2593967 h 2782956"/>
              <a:gd name="connsiteX91" fmla="*/ 1123264 w 2782956"/>
              <a:gd name="connsiteY91" fmla="*/ 2581143 h 2782956"/>
              <a:gd name="connsiteX92" fmla="*/ 958524 w 2782956"/>
              <a:gd name="connsiteY92" fmla="*/ 2530708 h 2782956"/>
              <a:gd name="connsiteX93" fmla="*/ 946728 w 2782956"/>
              <a:gd name="connsiteY93" fmla="*/ 2547527 h 2782956"/>
              <a:gd name="connsiteX94" fmla="*/ 831959 w 2782956"/>
              <a:gd name="connsiteY94" fmla="*/ 2675180 h 278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782956" h="2782956">
                <a:moveTo>
                  <a:pt x="831959" y="2675180"/>
                </a:moveTo>
                <a:lnTo>
                  <a:pt x="559519" y="2517887"/>
                </a:lnTo>
                <a:cubicBezTo>
                  <a:pt x="548367" y="2511448"/>
                  <a:pt x="568292" y="2452706"/>
                  <a:pt x="612686" y="2354667"/>
                </a:cubicBezTo>
                <a:lnTo>
                  <a:pt x="621721" y="2335250"/>
                </a:lnTo>
                <a:lnTo>
                  <a:pt x="581470" y="2303029"/>
                </a:lnTo>
                <a:cubicBezTo>
                  <a:pt x="554952" y="2279514"/>
                  <a:pt x="529637" y="2254990"/>
                  <a:pt x="505552" y="2229549"/>
                </a:cubicBezTo>
                <a:lnTo>
                  <a:pt x="446675" y="2161714"/>
                </a:lnTo>
                <a:lnTo>
                  <a:pt x="428289" y="2170271"/>
                </a:lnTo>
                <a:cubicBezTo>
                  <a:pt x="330250" y="2214664"/>
                  <a:pt x="271508" y="2234589"/>
                  <a:pt x="265069" y="2223437"/>
                </a:cubicBezTo>
                <a:lnTo>
                  <a:pt x="107776" y="1950997"/>
                </a:lnTo>
                <a:cubicBezTo>
                  <a:pt x="101338" y="1939845"/>
                  <a:pt x="147964" y="1898935"/>
                  <a:pt x="235429" y="1836228"/>
                </a:cubicBezTo>
                <a:lnTo>
                  <a:pt x="253890" y="1823280"/>
                </a:lnTo>
                <a:lnTo>
                  <a:pt x="239550" y="1790924"/>
                </a:lnTo>
                <a:cubicBezTo>
                  <a:pt x="225585" y="1750595"/>
                  <a:pt x="213734" y="1709564"/>
                  <a:pt x="204050" y="1668014"/>
                </a:cubicBezTo>
                <a:lnTo>
                  <a:pt x="189440" y="1586236"/>
                </a:lnTo>
                <a:lnTo>
                  <a:pt x="167936" y="1584337"/>
                </a:lnTo>
                <a:cubicBezTo>
                  <a:pt x="60834" y="1573764"/>
                  <a:pt x="0" y="1561648"/>
                  <a:pt x="0" y="1548771"/>
                </a:cubicBezTo>
                <a:lnTo>
                  <a:pt x="0" y="1234185"/>
                </a:lnTo>
                <a:cubicBezTo>
                  <a:pt x="0" y="1221308"/>
                  <a:pt x="60835" y="1209192"/>
                  <a:pt x="167936" y="1198619"/>
                </a:cubicBezTo>
                <a:lnTo>
                  <a:pt x="189123" y="1196748"/>
                </a:lnTo>
                <a:lnTo>
                  <a:pt x="194853" y="1156218"/>
                </a:lnTo>
                <a:cubicBezTo>
                  <a:pt x="207474" y="1092054"/>
                  <a:pt x="225404" y="1028366"/>
                  <a:pt x="248810" y="965770"/>
                </a:cubicBezTo>
                <a:lnTo>
                  <a:pt x="251954" y="958318"/>
                </a:lnTo>
                <a:lnTo>
                  <a:pt x="235429" y="946728"/>
                </a:lnTo>
                <a:cubicBezTo>
                  <a:pt x="147964" y="884021"/>
                  <a:pt x="101338" y="843111"/>
                  <a:pt x="107776" y="831959"/>
                </a:cubicBezTo>
                <a:lnTo>
                  <a:pt x="265069" y="559519"/>
                </a:lnTo>
                <a:cubicBezTo>
                  <a:pt x="271508" y="548367"/>
                  <a:pt x="330250" y="568292"/>
                  <a:pt x="428289" y="612686"/>
                </a:cubicBezTo>
                <a:lnTo>
                  <a:pt x="448049" y="621881"/>
                </a:lnTo>
                <a:lnTo>
                  <a:pt x="500328" y="559036"/>
                </a:lnTo>
                <a:cubicBezTo>
                  <a:pt x="523551" y="534130"/>
                  <a:pt x="547689" y="510350"/>
                  <a:pt x="572657" y="487718"/>
                </a:cubicBezTo>
                <a:lnTo>
                  <a:pt x="621428" y="447074"/>
                </a:lnTo>
                <a:lnTo>
                  <a:pt x="612686" y="428289"/>
                </a:lnTo>
                <a:cubicBezTo>
                  <a:pt x="568291" y="330250"/>
                  <a:pt x="548368" y="271508"/>
                  <a:pt x="559520" y="265069"/>
                </a:cubicBezTo>
                <a:lnTo>
                  <a:pt x="831958" y="107776"/>
                </a:lnTo>
                <a:cubicBezTo>
                  <a:pt x="843111" y="101338"/>
                  <a:pt x="884021" y="147964"/>
                  <a:pt x="946728" y="235429"/>
                </a:cubicBezTo>
                <a:lnTo>
                  <a:pt x="959822" y="254099"/>
                </a:lnTo>
                <a:lnTo>
                  <a:pt x="998952" y="237176"/>
                </a:lnTo>
                <a:cubicBezTo>
                  <a:pt x="1061298" y="216003"/>
                  <a:pt x="1125288" y="199872"/>
                  <a:pt x="1190251" y="188964"/>
                </a:cubicBezTo>
                <a:lnTo>
                  <a:pt x="1196831" y="188181"/>
                </a:lnTo>
                <a:lnTo>
                  <a:pt x="1198618" y="167936"/>
                </a:lnTo>
                <a:cubicBezTo>
                  <a:pt x="1209192" y="60834"/>
                  <a:pt x="1221308" y="0"/>
                  <a:pt x="1234185" y="0"/>
                </a:cubicBezTo>
                <a:lnTo>
                  <a:pt x="1548771" y="0"/>
                </a:lnTo>
                <a:cubicBezTo>
                  <a:pt x="1561648" y="0"/>
                  <a:pt x="1573764" y="60835"/>
                  <a:pt x="1584337" y="167936"/>
                </a:cubicBezTo>
                <a:lnTo>
                  <a:pt x="1586196" y="188990"/>
                </a:lnTo>
                <a:lnTo>
                  <a:pt x="1659691" y="201813"/>
                </a:lnTo>
                <a:lnTo>
                  <a:pt x="1824432" y="252248"/>
                </a:lnTo>
                <a:lnTo>
                  <a:pt x="1836228" y="235429"/>
                </a:lnTo>
                <a:cubicBezTo>
                  <a:pt x="1898935" y="147964"/>
                  <a:pt x="1939845" y="101337"/>
                  <a:pt x="1950997" y="107776"/>
                </a:cubicBezTo>
                <a:lnTo>
                  <a:pt x="2223437" y="265069"/>
                </a:lnTo>
                <a:cubicBezTo>
                  <a:pt x="2234589" y="271508"/>
                  <a:pt x="2214664" y="330250"/>
                  <a:pt x="2170270" y="428289"/>
                </a:cubicBezTo>
                <a:lnTo>
                  <a:pt x="2161234" y="447706"/>
                </a:lnTo>
                <a:lnTo>
                  <a:pt x="2201485" y="479927"/>
                </a:lnTo>
                <a:cubicBezTo>
                  <a:pt x="2228004" y="503442"/>
                  <a:pt x="2253318" y="527967"/>
                  <a:pt x="2277404" y="553407"/>
                </a:cubicBezTo>
                <a:lnTo>
                  <a:pt x="2336281" y="621242"/>
                </a:lnTo>
                <a:lnTo>
                  <a:pt x="2354667" y="612686"/>
                </a:lnTo>
                <a:cubicBezTo>
                  <a:pt x="2452706" y="568292"/>
                  <a:pt x="2511448" y="548367"/>
                  <a:pt x="2517887" y="559520"/>
                </a:cubicBezTo>
                <a:lnTo>
                  <a:pt x="2675180" y="831958"/>
                </a:lnTo>
                <a:cubicBezTo>
                  <a:pt x="2681618" y="843110"/>
                  <a:pt x="2634992" y="884021"/>
                  <a:pt x="2547527" y="946728"/>
                </a:cubicBezTo>
                <a:lnTo>
                  <a:pt x="2529066" y="959676"/>
                </a:lnTo>
                <a:lnTo>
                  <a:pt x="2543406" y="992032"/>
                </a:lnTo>
                <a:cubicBezTo>
                  <a:pt x="2557371" y="1032361"/>
                  <a:pt x="2569222" y="1073392"/>
                  <a:pt x="2578907" y="1114941"/>
                </a:cubicBezTo>
                <a:lnTo>
                  <a:pt x="2593516" y="1196720"/>
                </a:lnTo>
                <a:lnTo>
                  <a:pt x="2615020" y="1198618"/>
                </a:lnTo>
                <a:cubicBezTo>
                  <a:pt x="2722122" y="1209192"/>
                  <a:pt x="2782956" y="1221308"/>
                  <a:pt x="2782956" y="1234185"/>
                </a:cubicBezTo>
                <a:lnTo>
                  <a:pt x="2782956" y="1548771"/>
                </a:lnTo>
                <a:cubicBezTo>
                  <a:pt x="2782956" y="1561648"/>
                  <a:pt x="2722121" y="1573764"/>
                  <a:pt x="2615020" y="1584337"/>
                </a:cubicBezTo>
                <a:lnTo>
                  <a:pt x="2593833" y="1586208"/>
                </a:lnTo>
                <a:lnTo>
                  <a:pt x="2588103" y="1626738"/>
                </a:lnTo>
                <a:cubicBezTo>
                  <a:pt x="2575482" y="1690902"/>
                  <a:pt x="2557552" y="1754590"/>
                  <a:pt x="2534146" y="1817186"/>
                </a:cubicBezTo>
                <a:lnTo>
                  <a:pt x="2531002" y="1824638"/>
                </a:lnTo>
                <a:lnTo>
                  <a:pt x="2547527" y="1836228"/>
                </a:lnTo>
                <a:cubicBezTo>
                  <a:pt x="2634992" y="1898935"/>
                  <a:pt x="2681618" y="1939845"/>
                  <a:pt x="2675180" y="1950997"/>
                </a:cubicBezTo>
                <a:lnTo>
                  <a:pt x="2517887" y="2223437"/>
                </a:lnTo>
                <a:cubicBezTo>
                  <a:pt x="2511448" y="2234589"/>
                  <a:pt x="2452706" y="2214664"/>
                  <a:pt x="2354667" y="2170270"/>
                </a:cubicBezTo>
                <a:lnTo>
                  <a:pt x="2334907" y="2161074"/>
                </a:lnTo>
                <a:lnTo>
                  <a:pt x="2282628" y="2223920"/>
                </a:lnTo>
                <a:cubicBezTo>
                  <a:pt x="2259405" y="2248826"/>
                  <a:pt x="2235267" y="2272606"/>
                  <a:pt x="2210299" y="2295238"/>
                </a:cubicBezTo>
                <a:lnTo>
                  <a:pt x="2161528" y="2335882"/>
                </a:lnTo>
                <a:lnTo>
                  <a:pt x="2170270" y="2354667"/>
                </a:lnTo>
                <a:cubicBezTo>
                  <a:pt x="2214664" y="2452706"/>
                  <a:pt x="2234588" y="2511448"/>
                  <a:pt x="2223436" y="2517887"/>
                </a:cubicBezTo>
                <a:lnTo>
                  <a:pt x="1950998" y="2675180"/>
                </a:lnTo>
                <a:cubicBezTo>
                  <a:pt x="1939845" y="2681618"/>
                  <a:pt x="1898935" y="2634992"/>
                  <a:pt x="1836228" y="2547526"/>
                </a:cubicBezTo>
                <a:lnTo>
                  <a:pt x="1823134" y="2528857"/>
                </a:lnTo>
                <a:lnTo>
                  <a:pt x="1784004" y="2545779"/>
                </a:lnTo>
                <a:cubicBezTo>
                  <a:pt x="1721658" y="2566953"/>
                  <a:pt x="1657668" y="2583083"/>
                  <a:pt x="1592705" y="2593992"/>
                </a:cubicBezTo>
                <a:lnTo>
                  <a:pt x="1586125" y="2594775"/>
                </a:lnTo>
                <a:lnTo>
                  <a:pt x="1584338" y="2615020"/>
                </a:lnTo>
                <a:cubicBezTo>
                  <a:pt x="1573764" y="2722122"/>
                  <a:pt x="1561648" y="2782956"/>
                  <a:pt x="1548771" y="2782956"/>
                </a:cubicBezTo>
                <a:lnTo>
                  <a:pt x="1234185" y="2782956"/>
                </a:lnTo>
                <a:cubicBezTo>
                  <a:pt x="1221308" y="2782956"/>
                  <a:pt x="1209192" y="2722121"/>
                  <a:pt x="1198618" y="2615021"/>
                </a:cubicBezTo>
                <a:lnTo>
                  <a:pt x="1196760" y="2593967"/>
                </a:lnTo>
                <a:lnTo>
                  <a:pt x="1123264" y="2581143"/>
                </a:lnTo>
                <a:lnTo>
                  <a:pt x="958524" y="2530708"/>
                </a:lnTo>
                <a:lnTo>
                  <a:pt x="946728" y="2547527"/>
                </a:lnTo>
                <a:cubicBezTo>
                  <a:pt x="884021" y="2634992"/>
                  <a:pt x="843111" y="2681619"/>
                  <a:pt x="831959" y="2675180"/>
                </a:cubicBezTo>
                <a:close/>
              </a:path>
            </a:pathLst>
          </a:custGeom>
          <a:noFill/>
          <a:ln w="3810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A0B945-7506-40A9-B700-5D99AB3CE1AA}"/>
              </a:ext>
            </a:extLst>
          </p:cNvPr>
          <p:cNvSpPr/>
          <p:nvPr/>
        </p:nvSpPr>
        <p:spPr>
          <a:xfrm rot="9000000">
            <a:off x="3744157" y="1422126"/>
            <a:ext cx="2196547" cy="2196547"/>
          </a:xfrm>
          <a:custGeom>
            <a:avLst/>
            <a:gdLst>
              <a:gd name="connsiteX0" fmla="*/ 831959 w 2782956"/>
              <a:gd name="connsiteY0" fmla="*/ 2675180 h 2782956"/>
              <a:gd name="connsiteX1" fmla="*/ 559519 w 2782956"/>
              <a:gd name="connsiteY1" fmla="*/ 2517887 h 2782956"/>
              <a:gd name="connsiteX2" fmla="*/ 612686 w 2782956"/>
              <a:gd name="connsiteY2" fmla="*/ 2354667 h 2782956"/>
              <a:gd name="connsiteX3" fmla="*/ 621721 w 2782956"/>
              <a:gd name="connsiteY3" fmla="*/ 2335250 h 2782956"/>
              <a:gd name="connsiteX4" fmla="*/ 581470 w 2782956"/>
              <a:gd name="connsiteY4" fmla="*/ 2303029 h 2782956"/>
              <a:gd name="connsiteX5" fmla="*/ 505552 w 2782956"/>
              <a:gd name="connsiteY5" fmla="*/ 2229549 h 2782956"/>
              <a:gd name="connsiteX6" fmla="*/ 446675 w 2782956"/>
              <a:gd name="connsiteY6" fmla="*/ 2161714 h 2782956"/>
              <a:gd name="connsiteX7" fmla="*/ 428289 w 2782956"/>
              <a:gd name="connsiteY7" fmla="*/ 2170271 h 2782956"/>
              <a:gd name="connsiteX8" fmla="*/ 265069 w 2782956"/>
              <a:gd name="connsiteY8" fmla="*/ 2223437 h 2782956"/>
              <a:gd name="connsiteX9" fmla="*/ 107776 w 2782956"/>
              <a:gd name="connsiteY9" fmla="*/ 1950997 h 2782956"/>
              <a:gd name="connsiteX10" fmla="*/ 235429 w 2782956"/>
              <a:gd name="connsiteY10" fmla="*/ 1836228 h 2782956"/>
              <a:gd name="connsiteX11" fmla="*/ 253890 w 2782956"/>
              <a:gd name="connsiteY11" fmla="*/ 1823280 h 2782956"/>
              <a:gd name="connsiteX12" fmla="*/ 239550 w 2782956"/>
              <a:gd name="connsiteY12" fmla="*/ 1790924 h 2782956"/>
              <a:gd name="connsiteX13" fmla="*/ 204050 w 2782956"/>
              <a:gd name="connsiteY13" fmla="*/ 1668014 h 2782956"/>
              <a:gd name="connsiteX14" fmla="*/ 189440 w 2782956"/>
              <a:gd name="connsiteY14" fmla="*/ 1586236 h 2782956"/>
              <a:gd name="connsiteX15" fmla="*/ 167936 w 2782956"/>
              <a:gd name="connsiteY15" fmla="*/ 1584337 h 2782956"/>
              <a:gd name="connsiteX16" fmla="*/ 0 w 2782956"/>
              <a:gd name="connsiteY16" fmla="*/ 1548771 h 2782956"/>
              <a:gd name="connsiteX17" fmla="*/ 0 w 2782956"/>
              <a:gd name="connsiteY17" fmla="*/ 1234185 h 2782956"/>
              <a:gd name="connsiteX18" fmla="*/ 167936 w 2782956"/>
              <a:gd name="connsiteY18" fmla="*/ 1198619 h 2782956"/>
              <a:gd name="connsiteX19" fmla="*/ 189123 w 2782956"/>
              <a:gd name="connsiteY19" fmla="*/ 1196748 h 2782956"/>
              <a:gd name="connsiteX20" fmla="*/ 194853 w 2782956"/>
              <a:gd name="connsiteY20" fmla="*/ 1156218 h 2782956"/>
              <a:gd name="connsiteX21" fmla="*/ 248810 w 2782956"/>
              <a:gd name="connsiteY21" fmla="*/ 965770 h 2782956"/>
              <a:gd name="connsiteX22" fmla="*/ 251954 w 2782956"/>
              <a:gd name="connsiteY22" fmla="*/ 958318 h 2782956"/>
              <a:gd name="connsiteX23" fmla="*/ 235429 w 2782956"/>
              <a:gd name="connsiteY23" fmla="*/ 946728 h 2782956"/>
              <a:gd name="connsiteX24" fmla="*/ 107776 w 2782956"/>
              <a:gd name="connsiteY24" fmla="*/ 831959 h 2782956"/>
              <a:gd name="connsiteX25" fmla="*/ 265069 w 2782956"/>
              <a:gd name="connsiteY25" fmla="*/ 559519 h 2782956"/>
              <a:gd name="connsiteX26" fmla="*/ 428289 w 2782956"/>
              <a:gd name="connsiteY26" fmla="*/ 612686 h 2782956"/>
              <a:gd name="connsiteX27" fmla="*/ 448049 w 2782956"/>
              <a:gd name="connsiteY27" fmla="*/ 621881 h 2782956"/>
              <a:gd name="connsiteX28" fmla="*/ 500328 w 2782956"/>
              <a:gd name="connsiteY28" fmla="*/ 559036 h 2782956"/>
              <a:gd name="connsiteX29" fmla="*/ 572657 w 2782956"/>
              <a:gd name="connsiteY29" fmla="*/ 487718 h 2782956"/>
              <a:gd name="connsiteX30" fmla="*/ 621428 w 2782956"/>
              <a:gd name="connsiteY30" fmla="*/ 447074 h 2782956"/>
              <a:gd name="connsiteX31" fmla="*/ 612686 w 2782956"/>
              <a:gd name="connsiteY31" fmla="*/ 428289 h 2782956"/>
              <a:gd name="connsiteX32" fmla="*/ 559520 w 2782956"/>
              <a:gd name="connsiteY32" fmla="*/ 265069 h 2782956"/>
              <a:gd name="connsiteX33" fmla="*/ 831958 w 2782956"/>
              <a:gd name="connsiteY33" fmla="*/ 107776 h 2782956"/>
              <a:gd name="connsiteX34" fmla="*/ 946728 w 2782956"/>
              <a:gd name="connsiteY34" fmla="*/ 235429 h 2782956"/>
              <a:gd name="connsiteX35" fmla="*/ 959822 w 2782956"/>
              <a:gd name="connsiteY35" fmla="*/ 254099 h 2782956"/>
              <a:gd name="connsiteX36" fmla="*/ 998952 w 2782956"/>
              <a:gd name="connsiteY36" fmla="*/ 237176 h 2782956"/>
              <a:gd name="connsiteX37" fmla="*/ 1190251 w 2782956"/>
              <a:gd name="connsiteY37" fmla="*/ 188964 h 2782956"/>
              <a:gd name="connsiteX38" fmla="*/ 1196831 w 2782956"/>
              <a:gd name="connsiteY38" fmla="*/ 188181 h 2782956"/>
              <a:gd name="connsiteX39" fmla="*/ 1198618 w 2782956"/>
              <a:gd name="connsiteY39" fmla="*/ 167936 h 2782956"/>
              <a:gd name="connsiteX40" fmla="*/ 1234185 w 2782956"/>
              <a:gd name="connsiteY40" fmla="*/ 0 h 2782956"/>
              <a:gd name="connsiteX41" fmla="*/ 1548771 w 2782956"/>
              <a:gd name="connsiteY41" fmla="*/ 0 h 2782956"/>
              <a:gd name="connsiteX42" fmla="*/ 1584337 w 2782956"/>
              <a:gd name="connsiteY42" fmla="*/ 167936 h 2782956"/>
              <a:gd name="connsiteX43" fmla="*/ 1586196 w 2782956"/>
              <a:gd name="connsiteY43" fmla="*/ 188990 h 2782956"/>
              <a:gd name="connsiteX44" fmla="*/ 1659691 w 2782956"/>
              <a:gd name="connsiteY44" fmla="*/ 201813 h 2782956"/>
              <a:gd name="connsiteX45" fmla="*/ 1824432 w 2782956"/>
              <a:gd name="connsiteY45" fmla="*/ 252248 h 2782956"/>
              <a:gd name="connsiteX46" fmla="*/ 1836228 w 2782956"/>
              <a:gd name="connsiteY46" fmla="*/ 235429 h 2782956"/>
              <a:gd name="connsiteX47" fmla="*/ 1950997 w 2782956"/>
              <a:gd name="connsiteY47" fmla="*/ 107776 h 2782956"/>
              <a:gd name="connsiteX48" fmla="*/ 2223437 w 2782956"/>
              <a:gd name="connsiteY48" fmla="*/ 265069 h 2782956"/>
              <a:gd name="connsiteX49" fmla="*/ 2170270 w 2782956"/>
              <a:gd name="connsiteY49" fmla="*/ 428289 h 2782956"/>
              <a:gd name="connsiteX50" fmla="*/ 2161234 w 2782956"/>
              <a:gd name="connsiteY50" fmla="*/ 447706 h 2782956"/>
              <a:gd name="connsiteX51" fmla="*/ 2201485 w 2782956"/>
              <a:gd name="connsiteY51" fmla="*/ 479927 h 2782956"/>
              <a:gd name="connsiteX52" fmla="*/ 2277404 w 2782956"/>
              <a:gd name="connsiteY52" fmla="*/ 553407 h 2782956"/>
              <a:gd name="connsiteX53" fmla="*/ 2336281 w 2782956"/>
              <a:gd name="connsiteY53" fmla="*/ 621242 h 2782956"/>
              <a:gd name="connsiteX54" fmla="*/ 2354667 w 2782956"/>
              <a:gd name="connsiteY54" fmla="*/ 612686 h 2782956"/>
              <a:gd name="connsiteX55" fmla="*/ 2517887 w 2782956"/>
              <a:gd name="connsiteY55" fmla="*/ 559520 h 2782956"/>
              <a:gd name="connsiteX56" fmla="*/ 2675180 w 2782956"/>
              <a:gd name="connsiteY56" fmla="*/ 831958 h 2782956"/>
              <a:gd name="connsiteX57" fmla="*/ 2547527 w 2782956"/>
              <a:gd name="connsiteY57" fmla="*/ 946728 h 2782956"/>
              <a:gd name="connsiteX58" fmla="*/ 2529066 w 2782956"/>
              <a:gd name="connsiteY58" fmla="*/ 959676 h 2782956"/>
              <a:gd name="connsiteX59" fmla="*/ 2543406 w 2782956"/>
              <a:gd name="connsiteY59" fmla="*/ 992032 h 2782956"/>
              <a:gd name="connsiteX60" fmla="*/ 2578907 w 2782956"/>
              <a:gd name="connsiteY60" fmla="*/ 1114941 h 2782956"/>
              <a:gd name="connsiteX61" fmla="*/ 2593516 w 2782956"/>
              <a:gd name="connsiteY61" fmla="*/ 1196720 h 2782956"/>
              <a:gd name="connsiteX62" fmla="*/ 2615020 w 2782956"/>
              <a:gd name="connsiteY62" fmla="*/ 1198618 h 2782956"/>
              <a:gd name="connsiteX63" fmla="*/ 2782956 w 2782956"/>
              <a:gd name="connsiteY63" fmla="*/ 1234185 h 2782956"/>
              <a:gd name="connsiteX64" fmla="*/ 2782956 w 2782956"/>
              <a:gd name="connsiteY64" fmla="*/ 1548771 h 2782956"/>
              <a:gd name="connsiteX65" fmla="*/ 2615020 w 2782956"/>
              <a:gd name="connsiteY65" fmla="*/ 1584337 h 2782956"/>
              <a:gd name="connsiteX66" fmla="*/ 2593833 w 2782956"/>
              <a:gd name="connsiteY66" fmla="*/ 1586208 h 2782956"/>
              <a:gd name="connsiteX67" fmla="*/ 2588103 w 2782956"/>
              <a:gd name="connsiteY67" fmla="*/ 1626738 h 2782956"/>
              <a:gd name="connsiteX68" fmla="*/ 2534146 w 2782956"/>
              <a:gd name="connsiteY68" fmla="*/ 1817186 h 2782956"/>
              <a:gd name="connsiteX69" fmla="*/ 2531002 w 2782956"/>
              <a:gd name="connsiteY69" fmla="*/ 1824638 h 2782956"/>
              <a:gd name="connsiteX70" fmla="*/ 2547527 w 2782956"/>
              <a:gd name="connsiteY70" fmla="*/ 1836228 h 2782956"/>
              <a:gd name="connsiteX71" fmla="*/ 2675180 w 2782956"/>
              <a:gd name="connsiteY71" fmla="*/ 1950997 h 2782956"/>
              <a:gd name="connsiteX72" fmla="*/ 2517887 w 2782956"/>
              <a:gd name="connsiteY72" fmla="*/ 2223437 h 2782956"/>
              <a:gd name="connsiteX73" fmla="*/ 2354667 w 2782956"/>
              <a:gd name="connsiteY73" fmla="*/ 2170270 h 2782956"/>
              <a:gd name="connsiteX74" fmla="*/ 2334907 w 2782956"/>
              <a:gd name="connsiteY74" fmla="*/ 2161074 h 2782956"/>
              <a:gd name="connsiteX75" fmla="*/ 2282628 w 2782956"/>
              <a:gd name="connsiteY75" fmla="*/ 2223920 h 2782956"/>
              <a:gd name="connsiteX76" fmla="*/ 2210299 w 2782956"/>
              <a:gd name="connsiteY76" fmla="*/ 2295238 h 2782956"/>
              <a:gd name="connsiteX77" fmla="*/ 2161528 w 2782956"/>
              <a:gd name="connsiteY77" fmla="*/ 2335882 h 2782956"/>
              <a:gd name="connsiteX78" fmla="*/ 2170270 w 2782956"/>
              <a:gd name="connsiteY78" fmla="*/ 2354667 h 2782956"/>
              <a:gd name="connsiteX79" fmla="*/ 2223436 w 2782956"/>
              <a:gd name="connsiteY79" fmla="*/ 2517887 h 2782956"/>
              <a:gd name="connsiteX80" fmla="*/ 1950998 w 2782956"/>
              <a:gd name="connsiteY80" fmla="*/ 2675180 h 2782956"/>
              <a:gd name="connsiteX81" fmla="*/ 1836228 w 2782956"/>
              <a:gd name="connsiteY81" fmla="*/ 2547526 h 2782956"/>
              <a:gd name="connsiteX82" fmla="*/ 1823134 w 2782956"/>
              <a:gd name="connsiteY82" fmla="*/ 2528857 h 2782956"/>
              <a:gd name="connsiteX83" fmla="*/ 1784004 w 2782956"/>
              <a:gd name="connsiteY83" fmla="*/ 2545779 h 2782956"/>
              <a:gd name="connsiteX84" fmla="*/ 1592705 w 2782956"/>
              <a:gd name="connsiteY84" fmla="*/ 2593992 h 2782956"/>
              <a:gd name="connsiteX85" fmla="*/ 1586125 w 2782956"/>
              <a:gd name="connsiteY85" fmla="*/ 2594775 h 2782956"/>
              <a:gd name="connsiteX86" fmla="*/ 1584338 w 2782956"/>
              <a:gd name="connsiteY86" fmla="*/ 2615020 h 2782956"/>
              <a:gd name="connsiteX87" fmla="*/ 1548771 w 2782956"/>
              <a:gd name="connsiteY87" fmla="*/ 2782956 h 2782956"/>
              <a:gd name="connsiteX88" fmla="*/ 1234185 w 2782956"/>
              <a:gd name="connsiteY88" fmla="*/ 2782956 h 2782956"/>
              <a:gd name="connsiteX89" fmla="*/ 1198618 w 2782956"/>
              <a:gd name="connsiteY89" fmla="*/ 2615021 h 2782956"/>
              <a:gd name="connsiteX90" fmla="*/ 1196760 w 2782956"/>
              <a:gd name="connsiteY90" fmla="*/ 2593967 h 2782956"/>
              <a:gd name="connsiteX91" fmla="*/ 1123264 w 2782956"/>
              <a:gd name="connsiteY91" fmla="*/ 2581143 h 2782956"/>
              <a:gd name="connsiteX92" fmla="*/ 958524 w 2782956"/>
              <a:gd name="connsiteY92" fmla="*/ 2530708 h 2782956"/>
              <a:gd name="connsiteX93" fmla="*/ 946728 w 2782956"/>
              <a:gd name="connsiteY93" fmla="*/ 2547527 h 2782956"/>
              <a:gd name="connsiteX94" fmla="*/ 831959 w 2782956"/>
              <a:gd name="connsiteY94" fmla="*/ 2675180 h 278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782956" h="2782956">
                <a:moveTo>
                  <a:pt x="831959" y="2675180"/>
                </a:moveTo>
                <a:lnTo>
                  <a:pt x="559519" y="2517887"/>
                </a:lnTo>
                <a:cubicBezTo>
                  <a:pt x="548367" y="2511448"/>
                  <a:pt x="568292" y="2452706"/>
                  <a:pt x="612686" y="2354667"/>
                </a:cubicBezTo>
                <a:lnTo>
                  <a:pt x="621721" y="2335250"/>
                </a:lnTo>
                <a:lnTo>
                  <a:pt x="581470" y="2303029"/>
                </a:lnTo>
                <a:cubicBezTo>
                  <a:pt x="554952" y="2279514"/>
                  <a:pt x="529637" y="2254990"/>
                  <a:pt x="505552" y="2229549"/>
                </a:cubicBezTo>
                <a:lnTo>
                  <a:pt x="446675" y="2161714"/>
                </a:lnTo>
                <a:lnTo>
                  <a:pt x="428289" y="2170271"/>
                </a:lnTo>
                <a:cubicBezTo>
                  <a:pt x="330250" y="2214664"/>
                  <a:pt x="271508" y="2234589"/>
                  <a:pt x="265069" y="2223437"/>
                </a:cubicBezTo>
                <a:lnTo>
                  <a:pt x="107776" y="1950997"/>
                </a:lnTo>
                <a:cubicBezTo>
                  <a:pt x="101338" y="1939845"/>
                  <a:pt x="147964" y="1898935"/>
                  <a:pt x="235429" y="1836228"/>
                </a:cubicBezTo>
                <a:lnTo>
                  <a:pt x="253890" y="1823280"/>
                </a:lnTo>
                <a:lnTo>
                  <a:pt x="239550" y="1790924"/>
                </a:lnTo>
                <a:cubicBezTo>
                  <a:pt x="225585" y="1750595"/>
                  <a:pt x="213734" y="1709564"/>
                  <a:pt x="204050" y="1668014"/>
                </a:cubicBezTo>
                <a:lnTo>
                  <a:pt x="189440" y="1586236"/>
                </a:lnTo>
                <a:lnTo>
                  <a:pt x="167936" y="1584337"/>
                </a:lnTo>
                <a:cubicBezTo>
                  <a:pt x="60834" y="1573764"/>
                  <a:pt x="0" y="1561648"/>
                  <a:pt x="0" y="1548771"/>
                </a:cubicBezTo>
                <a:lnTo>
                  <a:pt x="0" y="1234185"/>
                </a:lnTo>
                <a:cubicBezTo>
                  <a:pt x="0" y="1221308"/>
                  <a:pt x="60835" y="1209192"/>
                  <a:pt x="167936" y="1198619"/>
                </a:cubicBezTo>
                <a:lnTo>
                  <a:pt x="189123" y="1196748"/>
                </a:lnTo>
                <a:lnTo>
                  <a:pt x="194853" y="1156218"/>
                </a:lnTo>
                <a:cubicBezTo>
                  <a:pt x="207474" y="1092054"/>
                  <a:pt x="225404" y="1028366"/>
                  <a:pt x="248810" y="965770"/>
                </a:cubicBezTo>
                <a:lnTo>
                  <a:pt x="251954" y="958318"/>
                </a:lnTo>
                <a:lnTo>
                  <a:pt x="235429" y="946728"/>
                </a:lnTo>
                <a:cubicBezTo>
                  <a:pt x="147964" y="884021"/>
                  <a:pt x="101338" y="843111"/>
                  <a:pt x="107776" y="831959"/>
                </a:cubicBezTo>
                <a:lnTo>
                  <a:pt x="265069" y="559519"/>
                </a:lnTo>
                <a:cubicBezTo>
                  <a:pt x="271508" y="548367"/>
                  <a:pt x="330250" y="568292"/>
                  <a:pt x="428289" y="612686"/>
                </a:cubicBezTo>
                <a:lnTo>
                  <a:pt x="448049" y="621881"/>
                </a:lnTo>
                <a:lnTo>
                  <a:pt x="500328" y="559036"/>
                </a:lnTo>
                <a:cubicBezTo>
                  <a:pt x="523551" y="534130"/>
                  <a:pt x="547689" y="510350"/>
                  <a:pt x="572657" y="487718"/>
                </a:cubicBezTo>
                <a:lnTo>
                  <a:pt x="621428" y="447074"/>
                </a:lnTo>
                <a:lnTo>
                  <a:pt x="612686" y="428289"/>
                </a:lnTo>
                <a:cubicBezTo>
                  <a:pt x="568291" y="330250"/>
                  <a:pt x="548368" y="271508"/>
                  <a:pt x="559520" y="265069"/>
                </a:cubicBezTo>
                <a:lnTo>
                  <a:pt x="831958" y="107776"/>
                </a:lnTo>
                <a:cubicBezTo>
                  <a:pt x="843111" y="101338"/>
                  <a:pt x="884021" y="147964"/>
                  <a:pt x="946728" y="235429"/>
                </a:cubicBezTo>
                <a:lnTo>
                  <a:pt x="959822" y="254099"/>
                </a:lnTo>
                <a:lnTo>
                  <a:pt x="998952" y="237176"/>
                </a:lnTo>
                <a:cubicBezTo>
                  <a:pt x="1061298" y="216003"/>
                  <a:pt x="1125288" y="199872"/>
                  <a:pt x="1190251" y="188964"/>
                </a:cubicBezTo>
                <a:lnTo>
                  <a:pt x="1196831" y="188181"/>
                </a:lnTo>
                <a:lnTo>
                  <a:pt x="1198618" y="167936"/>
                </a:lnTo>
                <a:cubicBezTo>
                  <a:pt x="1209192" y="60834"/>
                  <a:pt x="1221308" y="0"/>
                  <a:pt x="1234185" y="0"/>
                </a:cubicBezTo>
                <a:lnTo>
                  <a:pt x="1548771" y="0"/>
                </a:lnTo>
                <a:cubicBezTo>
                  <a:pt x="1561648" y="0"/>
                  <a:pt x="1573764" y="60835"/>
                  <a:pt x="1584337" y="167936"/>
                </a:cubicBezTo>
                <a:lnTo>
                  <a:pt x="1586196" y="188990"/>
                </a:lnTo>
                <a:lnTo>
                  <a:pt x="1659691" y="201813"/>
                </a:lnTo>
                <a:lnTo>
                  <a:pt x="1824432" y="252248"/>
                </a:lnTo>
                <a:lnTo>
                  <a:pt x="1836228" y="235429"/>
                </a:lnTo>
                <a:cubicBezTo>
                  <a:pt x="1898935" y="147964"/>
                  <a:pt x="1939845" y="101337"/>
                  <a:pt x="1950997" y="107776"/>
                </a:cubicBezTo>
                <a:lnTo>
                  <a:pt x="2223437" y="265069"/>
                </a:lnTo>
                <a:cubicBezTo>
                  <a:pt x="2234589" y="271508"/>
                  <a:pt x="2214664" y="330250"/>
                  <a:pt x="2170270" y="428289"/>
                </a:cubicBezTo>
                <a:lnTo>
                  <a:pt x="2161234" y="447706"/>
                </a:lnTo>
                <a:lnTo>
                  <a:pt x="2201485" y="479927"/>
                </a:lnTo>
                <a:cubicBezTo>
                  <a:pt x="2228004" y="503442"/>
                  <a:pt x="2253318" y="527967"/>
                  <a:pt x="2277404" y="553407"/>
                </a:cubicBezTo>
                <a:lnTo>
                  <a:pt x="2336281" y="621242"/>
                </a:lnTo>
                <a:lnTo>
                  <a:pt x="2354667" y="612686"/>
                </a:lnTo>
                <a:cubicBezTo>
                  <a:pt x="2452706" y="568292"/>
                  <a:pt x="2511448" y="548367"/>
                  <a:pt x="2517887" y="559520"/>
                </a:cubicBezTo>
                <a:lnTo>
                  <a:pt x="2675180" y="831958"/>
                </a:lnTo>
                <a:cubicBezTo>
                  <a:pt x="2681618" y="843110"/>
                  <a:pt x="2634992" y="884021"/>
                  <a:pt x="2547527" y="946728"/>
                </a:cubicBezTo>
                <a:lnTo>
                  <a:pt x="2529066" y="959676"/>
                </a:lnTo>
                <a:lnTo>
                  <a:pt x="2543406" y="992032"/>
                </a:lnTo>
                <a:cubicBezTo>
                  <a:pt x="2557371" y="1032361"/>
                  <a:pt x="2569222" y="1073392"/>
                  <a:pt x="2578907" y="1114941"/>
                </a:cubicBezTo>
                <a:lnTo>
                  <a:pt x="2593516" y="1196720"/>
                </a:lnTo>
                <a:lnTo>
                  <a:pt x="2615020" y="1198618"/>
                </a:lnTo>
                <a:cubicBezTo>
                  <a:pt x="2722122" y="1209192"/>
                  <a:pt x="2782956" y="1221308"/>
                  <a:pt x="2782956" y="1234185"/>
                </a:cubicBezTo>
                <a:lnTo>
                  <a:pt x="2782956" y="1548771"/>
                </a:lnTo>
                <a:cubicBezTo>
                  <a:pt x="2782956" y="1561648"/>
                  <a:pt x="2722121" y="1573764"/>
                  <a:pt x="2615020" y="1584337"/>
                </a:cubicBezTo>
                <a:lnTo>
                  <a:pt x="2593833" y="1586208"/>
                </a:lnTo>
                <a:lnTo>
                  <a:pt x="2588103" y="1626738"/>
                </a:lnTo>
                <a:cubicBezTo>
                  <a:pt x="2575482" y="1690902"/>
                  <a:pt x="2557552" y="1754590"/>
                  <a:pt x="2534146" y="1817186"/>
                </a:cubicBezTo>
                <a:lnTo>
                  <a:pt x="2531002" y="1824638"/>
                </a:lnTo>
                <a:lnTo>
                  <a:pt x="2547527" y="1836228"/>
                </a:lnTo>
                <a:cubicBezTo>
                  <a:pt x="2634992" y="1898935"/>
                  <a:pt x="2681618" y="1939845"/>
                  <a:pt x="2675180" y="1950997"/>
                </a:cubicBezTo>
                <a:lnTo>
                  <a:pt x="2517887" y="2223437"/>
                </a:lnTo>
                <a:cubicBezTo>
                  <a:pt x="2511448" y="2234589"/>
                  <a:pt x="2452706" y="2214664"/>
                  <a:pt x="2354667" y="2170270"/>
                </a:cubicBezTo>
                <a:lnTo>
                  <a:pt x="2334907" y="2161074"/>
                </a:lnTo>
                <a:lnTo>
                  <a:pt x="2282628" y="2223920"/>
                </a:lnTo>
                <a:cubicBezTo>
                  <a:pt x="2259405" y="2248826"/>
                  <a:pt x="2235267" y="2272606"/>
                  <a:pt x="2210299" y="2295238"/>
                </a:cubicBezTo>
                <a:lnTo>
                  <a:pt x="2161528" y="2335882"/>
                </a:lnTo>
                <a:lnTo>
                  <a:pt x="2170270" y="2354667"/>
                </a:lnTo>
                <a:cubicBezTo>
                  <a:pt x="2214664" y="2452706"/>
                  <a:pt x="2234588" y="2511448"/>
                  <a:pt x="2223436" y="2517887"/>
                </a:cubicBezTo>
                <a:lnTo>
                  <a:pt x="1950998" y="2675180"/>
                </a:lnTo>
                <a:cubicBezTo>
                  <a:pt x="1939845" y="2681618"/>
                  <a:pt x="1898935" y="2634992"/>
                  <a:pt x="1836228" y="2547526"/>
                </a:cubicBezTo>
                <a:lnTo>
                  <a:pt x="1823134" y="2528857"/>
                </a:lnTo>
                <a:lnTo>
                  <a:pt x="1784004" y="2545779"/>
                </a:lnTo>
                <a:cubicBezTo>
                  <a:pt x="1721658" y="2566953"/>
                  <a:pt x="1657668" y="2583083"/>
                  <a:pt x="1592705" y="2593992"/>
                </a:cubicBezTo>
                <a:lnTo>
                  <a:pt x="1586125" y="2594775"/>
                </a:lnTo>
                <a:lnTo>
                  <a:pt x="1584338" y="2615020"/>
                </a:lnTo>
                <a:cubicBezTo>
                  <a:pt x="1573764" y="2722122"/>
                  <a:pt x="1561648" y="2782956"/>
                  <a:pt x="1548771" y="2782956"/>
                </a:cubicBezTo>
                <a:lnTo>
                  <a:pt x="1234185" y="2782956"/>
                </a:lnTo>
                <a:cubicBezTo>
                  <a:pt x="1221308" y="2782956"/>
                  <a:pt x="1209192" y="2722121"/>
                  <a:pt x="1198618" y="2615021"/>
                </a:cubicBezTo>
                <a:lnTo>
                  <a:pt x="1196760" y="2593967"/>
                </a:lnTo>
                <a:lnTo>
                  <a:pt x="1123264" y="2581143"/>
                </a:lnTo>
                <a:lnTo>
                  <a:pt x="958524" y="2530708"/>
                </a:lnTo>
                <a:lnTo>
                  <a:pt x="946728" y="2547527"/>
                </a:lnTo>
                <a:cubicBezTo>
                  <a:pt x="884021" y="2634992"/>
                  <a:pt x="843111" y="2681619"/>
                  <a:pt x="831959" y="2675180"/>
                </a:cubicBezTo>
                <a:close/>
              </a:path>
            </a:pathLst>
          </a:cu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EE0A1F3-322A-4371-BDA9-221327B46E52}"/>
              </a:ext>
            </a:extLst>
          </p:cNvPr>
          <p:cNvSpPr/>
          <p:nvPr/>
        </p:nvSpPr>
        <p:spPr>
          <a:xfrm rot="9000000">
            <a:off x="6583855" y="2813206"/>
            <a:ext cx="2196547" cy="2196547"/>
          </a:xfrm>
          <a:custGeom>
            <a:avLst/>
            <a:gdLst>
              <a:gd name="connsiteX0" fmla="*/ 831959 w 2782956"/>
              <a:gd name="connsiteY0" fmla="*/ 2675180 h 2782956"/>
              <a:gd name="connsiteX1" fmla="*/ 559519 w 2782956"/>
              <a:gd name="connsiteY1" fmla="*/ 2517887 h 2782956"/>
              <a:gd name="connsiteX2" fmla="*/ 612686 w 2782956"/>
              <a:gd name="connsiteY2" fmla="*/ 2354667 h 2782956"/>
              <a:gd name="connsiteX3" fmla="*/ 621721 w 2782956"/>
              <a:gd name="connsiteY3" fmla="*/ 2335250 h 2782956"/>
              <a:gd name="connsiteX4" fmla="*/ 581470 w 2782956"/>
              <a:gd name="connsiteY4" fmla="*/ 2303029 h 2782956"/>
              <a:gd name="connsiteX5" fmla="*/ 505552 w 2782956"/>
              <a:gd name="connsiteY5" fmla="*/ 2229549 h 2782956"/>
              <a:gd name="connsiteX6" fmla="*/ 446675 w 2782956"/>
              <a:gd name="connsiteY6" fmla="*/ 2161714 h 2782956"/>
              <a:gd name="connsiteX7" fmla="*/ 428289 w 2782956"/>
              <a:gd name="connsiteY7" fmla="*/ 2170271 h 2782956"/>
              <a:gd name="connsiteX8" fmla="*/ 265069 w 2782956"/>
              <a:gd name="connsiteY8" fmla="*/ 2223437 h 2782956"/>
              <a:gd name="connsiteX9" fmla="*/ 107776 w 2782956"/>
              <a:gd name="connsiteY9" fmla="*/ 1950997 h 2782956"/>
              <a:gd name="connsiteX10" fmla="*/ 235429 w 2782956"/>
              <a:gd name="connsiteY10" fmla="*/ 1836228 h 2782956"/>
              <a:gd name="connsiteX11" fmla="*/ 253890 w 2782956"/>
              <a:gd name="connsiteY11" fmla="*/ 1823280 h 2782956"/>
              <a:gd name="connsiteX12" fmla="*/ 239550 w 2782956"/>
              <a:gd name="connsiteY12" fmla="*/ 1790924 h 2782956"/>
              <a:gd name="connsiteX13" fmla="*/ 204050 w 2782956"/>
              <a:gd name="connsiteY13" fmla="*/ 1668014 h 2782956"/>
              <a:gd name="connsiteX14" fmla="*/ 189440 w 2782956"/>
              <a:gd name="connsiteY14" fmla="*/ 1586236 h 2782956"/>
              <a:gd name="connsiteX15" fmla="*/ 167936 w 2782956"/>
              <a:gd name="connsiteY15" fmla="*/ 1584337 h 2782956"/>
              <a:gd name="connsiteX16" fmla="*/ 0 w 2782956"/>
              <a:gd name="connsiteY16" fmla="*/ 1548771 h 2782956"/>
              <a:gd name="connsiteX17" fmla="*/ 0 w 2782956"/>
              <a:gd name="connsiteY17" fmla="*/ 1234185 h 2782956"/>
              <a:gd name="connsiteX18" fmla="*/ 167936 w 2782956"/>
              <a:gd name="connsiteY18" fmla="*/ 1198619 h 2782956"/>
              <a:gd name="connsiteX19" fmla="*/ 189123 w 2782956"/>
              <a:gd name="connsiteY19" fmla="*/ 1196748 h 2782956"/>
              <a:gd name="connsiteX20" fmla="*/ 194853 w 2782956"/>
              <a:gd name="connsiteY20" fmla="*/ 1156218 h 2782956"/>
              <a:gd name="connsiteX21" fmla="*/ 248810 w 2782956"/>
              <a:gd name="connsiteY21" fmla="*/ 965770 h 2782956"/>
              <a:gd name="connsiteX22" fmla="*/ 251954 w 2782956"/>
              <a:gd name="connsiteY22" fmla="*/ 958318 h 2782956"/>
              <a:gd name="connsiteX23" fmla="*/ 235429 w 2782956"/>
              <a:gd name="connsiteY23" fmla="*/ 946728 h 2782956"/>
              <a:gd name="connsiteX24" fmla="*/ 107776 w 2782956"/>
              <a:gd name="connsiteY24" fmla="*/ 831959 h 2782956"/>
              <a:gd name="connsiteX25" fmla="*/ 265069 w 2782956"/>
              <a:gd name="connsiteY25" fmla="*/ 559519 h 2782956"/>
              <a:gd name="connsiteX26" fmla="*/ 428289 w 2782956"/>
              <a:gd name="connsiteY26" fmla="*/ 612686 h 2782956"/>
              <a:gd name="connsiteX27" fmla="*/ 448049 w 2782956"/>
              <a:gd name="connsiteY27" fmla="*/ 621881 h 2782956"/>
              <a:gd name="connsiteX28" fmla="*/ 500328 w 2782956"/>
              <a:gd name="connsiteY28" fmla="*/ 559036 h 2782956"/>
              <a:gd name="connsiteX29" fmla="*/ 572657 w 2782956"/>
              <a:gd name="connsiteY29" fmla="*/ 487718 h 2782956"/>
              <a:gd name="connsiteX30" fmla="*/ 621428 w 2782956"/>
              <a:gd name="connsiteY30" fmla="*/ 447074 h 2782956"/>
              <a:gd name="connsiteX31" fmla="*/ 612686 w 2782956"/>
              <a:gd name="connsiteY31" fmla="*/ 428289 h 2782956"/>
              <a:gd name="connsiteX32" fmla="*/ 559520 w 2782956"/>
              <a:gd name="connsiteY32" fmla="*/ 265069 h 2782956"/>
              <a:gd name="connsiteX33" fmla="*/ 831958 w 2782956"/>
              <a:gd name="connsiteY33" fmla="*/ 107776 h 2782956"/>
              <a:gd name="connsiteX34" fmla="*/ 946728 w 2782956"/>
              <a:gd name="connsiteY34" fmla="*/ 235429 h 2782956"/>
              <a:gd name="connsiteX35" fmla="*/ 959822 w 2782956"/>
              <a:gd name="connsiteY35" fmla="*/ 254099 h 2782956"/>
              <a:gd name="connsiteX36" fmla="*/ 998952 w 2782956"/>
              <a:gd name="connsiteY36" fmla="*/ 237176 h 2782956"/>
              <a:gd name="connsiteX37" fmla="*/ 1190251 w 2782956"/>
              <a:gd name="connsiteY37" fmla="*/ 188964 h 2782956"/>
              <a:gd name="connsiteX38" fmla="*/ 1196831 w 2782956"/>
              <a:gd name="connsiteY38" fmla="*/ 188181 h 2782956"/>
              <a:gd name="connsiteX39" fmla="*/ 1198618 w 2782956"/>
              <a:gd name="connsiteY39" fmla="*/ 167936 h 2782956"/>
              <a:gd name="connsiteX40" fmla="*/ 1234185 w 2782956"/>
              <a:gd name="connsiteY40" fmla="*/ 0 h 2782956"/>
              <a:gd name="connsiteX41" fmla="*/ 1548771 w 2782956"/>
              <a:gd name="connsiteY41" fmla="*/ 0 h 2782956"/>
              <a:gd name="connsiteX42" fmla="*/ 1584337 w 2782956"/>
              <a:gd name="connsiteY42" fmla="*/ 167936 h 2782956"/>
              <a:gd name="connsiteX43" fmla="*/ 1586196 w 2782956"/>
              <a:gd name="connsiteY43" fmla="*/ 188990 h 2782956"/>
              <a:gd name="connsiteX44" fmla="*/ 1659691 w 2782956"/>
              <a:gd name="connsiteY44" fmla="*/ 201813 h 2782956"/>
              <a:gd name="connsiteX45" fmla="*/ 1824432 w 2782956"/>
              <a:gd name="connsiteY45" fmla="*/ 252248 h 2782956"/>
              <a:gd name="connsiteX46" fmla="*/ 1836228 w 2782956"/>
              <a:gd name="connsiteY46" fmla="*/ 235429 h 2782956"/>
              <a:gd name="connsiteX47" fmla="*/ 1950997 w 2782956"/>
              <a:gd name="connsiteY47" fmla="*/ 107776 h 2782956"/>
              <a:gd name="connsiteX48" fmla="*/ 2223437 w 2782956"/>
              <a:gd name="connsiteY48" fmla="*/ 265069 h 2782956"/>
              <a:gd name="connsiteX49" fmla="*/ 2170270 w 2782956"/>
              <a:gd name="connsiteY49" fmla="*/ 428289 h 2782956"/>
              <a:gd name="connsiteX50" fmla="*/ 2161234 w 2782956"/>
              <a:gd name="connsiteY50" fmla="*/ 447706 h 2782956"/>
              <a:gd name="connsiteX51" fmla="*/ 2201485 w 2782956"/>
              <a:gd name="connsiteY51" fmla="*/ 479927 h 2782956"/>
              <a:gd name="connsiteX52" fmla="*/ 2277404 w 2782956"/>
              <a:gd name="connsiteY52" fmla="*/ 553407 h 2782956"/>
              <a:gd name="connsiteX53" fmla="*/ 2336281 w 2782956"/>
              <a:gd name="connsiteY53" fmla="*/ 621242 h 2782956"/>
              <a:gd name="connsiteX54" fmla="*/ 2354667 w 2782956"/>
              <a:gd name="connsiteY54" fmla="*/ 612686 h 2782956"/>
              <a:gd name="connsiteX55" fmla="*/ 2517887 w 2782956"/>
              <a:gd name="connsiteY55" fmla="*/ 559520 h 2782956"/>
              <a:gd name="connsiteX56" fmla="*/ 2675180 w 2782956"/>
              <a:gd name="connsiteY56" fmla="*/ 831958 h 2782956"/>
              <a:gd name="connsiteX57" fmla="*/ 2547527 w 2782956"/>
              <a:gd name="connsiteY57" fmla="*/ 946728 h 2782956"/>
              <a:gd name="connsiteX58" fmla="*/ 2529066 w 2782956"/>
              <a:gd name="connsiteY58" fmla="*/ 959676 h 2782956"/>
              <a:gd name="connsiteX59" fmla="*/ 2543406 w 2782956"/>
              <a:gd name="connsiteY59" fmla="*/ 992032 h 2782956"/>
              <a:gd name="connsiteX60" fmla="*/ 2578907 w 2782956"/>
              <a:gd name="connsiteY60" fmla="*/ 1114941 h 2782956"/>
              <a:gd name="connsiteX61" fmla="*/ 2593516 w 2782956"/>
              <a:gd name="connsiteY61" fmla="*/ 1196720 h 2782956"/>
              <a:gd name="connsiteX62" fmla="*/ 2615020 w 2782956"/>
              <a:gd name="connsiteY62" fmla="*/ 1198618 h 2782956"/>
              <a:gd name="connsiteX63" fmla="*/ 2782956 w 2782956"/>
              <a:gd name="connsiteY63" fmla="*/ 1234185 h 2782956"/>
              <a:gd name="connsiteX64" fmla="*/ 2782956 w 2782956"/>
              <a:gd name="connsiteY64" fmla="*/ 1548771 h 2782956"/>
              <a:gd name="connsiteX65" fmla="*/ 2615020 w 2782956"/>
              <a:gd name="connsiteY65" fmla="*/ 1584337 h 2782956"/>
              <a:gd name="connsiteX66" fmla="*/ 2593833 w 2782956"/>
              <a:gd name="connsiteY66" fmla="*/ 1586208 h 2782956"/>
              <a:gd name="connsiteX67" fmla="*/ 2588103 w 2782956"/>
              <a:gd name="connsiteY67" fmla="*/ 1626738 h 2782956"/>
              <a:gd name="connsiteX68" fmla="*/ 2534146 w 2782956"/>
              <a:gd name="connsiteY68" fmla="*/ 1817186 h 2782956"/>
              <a:gd name="connsiteX69" fmla="*/ 2531002 w 2782956"/>
              <a:gd name="connsiteY69" fmla="*/ 1824638 h 2782956"/>
              <a:gd name="connsiteX70" fmla="*/ 2547527 w 2782956"/>
              <a:gd name="connsiteY70" fmla="*/ 1836228 h 2782956"/>
              <a:gd name="connsiteX71" fmla="*/ 2675180 w 2782956"/>
              <a:gd name="connsiteY71" fmla="*/ 1950997 h 2782956"/>
              <a:gd name="connsiteX72" fmla="*/ 2517887 w 2782956"/>
              <a:gd name="connsiteY72" fmla="*/ 2223437 h 2782956"/>
              <a:gd name="connsiteX73" fmla="*/ 2354667 w 2782956"/>
              <a:gd name="connsiteY73" fmla="*/ 2170270 h 2782956"/>
              <a:gd name="connsiteX74" fmla="*/ 2334907 w 2782956"/>
              <a:gd name="connsiteY74" fmla="*/ 2161074 h 2782956"/>
              <a:gd name="connsiteX75" fmla="*/ 2282628 w 2782956"/>
              <a:gd name="connsiteY75" fmla="*/ 2223920 h 2782956"/>
              <a:gd name="connsiteX76" fmla="*/ 2210299 w 2782956"/>
              <a:gd name="connsiteY76" fmla="*/ 2295238 h 2782956"/>
              <a:gd name="connsiteX77" fmla="*/ 2161528 w 2782956"/>
              <a:gd name="connsiteY77" fmla="*/ 2335882 h 2782956"/>
              <a:gd name="connsiteX78" fmla="*/ 2170270 w 2782956"/>
              <a:gd name="connsiteY78" fmla="*/ 2354667 h 2782956"/>
              <a:gd name="connsiteX79" fmla="*/ 2223436 w 2782956"/>
              <a:gd name="connsiteY79" fmla="*/ 2517887 h 2782956"/>
              <a:gd name="connsiteX80" fmla="*/ 1950998 w 2782956"/>
              <a:gd name="connsiteY80" fmla="*/ 2675180 h 2782956"/>
              <a:gd name="connsiteX81" fmla="*/ 1836228 w 2782956"/>
              <a:gd name="connsiteY81" fmla="*/ 2547526 h 2782956"/>
              <a:gd name="connsiteX82" fmla="*/ 1823134 w 2782956"/>
              <a:gd name="connsiteY82" fmla="*/ 2528857 h 2782956"/>
              <a:gd name="connsiteX83" fmla="*/ 1784004 w 2782956"/>
              <a:gd name="connsiteY83" fmla="*/ 2545779 h 2782956"/>
              <a:gd name="connsiteX84" fmla="*/ 1592705 w 2782956"/>
              <a:gd name="connsiteY84" fmla="*/ 2593992 h 2782956"/>
              <a:gd name="connsiteX85" fmla="*/ 1586125 w 2782956"/>
              <a:gd name="connsiteY85" fmla="*/ 2594775 h 2782956"/>
              <a:gd name="connsiteX86" fmla="*/ 1584338 w 2782956"/>
              <a:gd name="connsiteY86" fmla="*/ 2615020 h 2782956"/>
              <a:gd name="connsiteX87" fmla="*/ 1548771 w 2782956"/>
              <a:gd name="connsiteY87" fmla="*/ 2782956 h 2782956"/>
              <a:gd name="connsiteX88" fmla="*/ 1234185 w 2782956"/>
              <a:gd name="connsiteY88" fmla="*/ 2782956 h 2782956"/>
              <a:gd name="connsiteX89" fmla="*/ 1198618 w 2782956"/>
              <a:gd name="connsiteY89" fmla="*/ 2615021 h 2782956"/>
              <a:gd name="connsiteX90" fmla="*/ 1196760 w 2782956"/>
              <a:gd name="connsiteY90" fmla="*/ 2593967 h 2782956"/>
              <a:gd name="connsiteX91" fmla="*/ 1123264 w 2782956"/>
              <a:gd name="connsiteY91" fmla="*/ 2581143 h 2782956"/>
              <a:gd name="connsiteX92" fmla="*/ 958524 w 2782956"/>
              <a:gd name="connsiteY92" fmla="*/ 2530708 h 2782956"/>
              <a:gd name="connsiteX93" fmla="*/ 946728 w 2782956"/>
              <a:gd name="connsiteY93" fmla="*/ 2547527 h 2782956"/>
              <a:gd name="connsiteX94" fmla="*/ 831959 w 2782956"/>
              <a:gd name="connsiteY94" fmla="*/ 2675180 h 278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782956" h="2782956">
                <a:moveTo>
                  <a:pt x="831959" y="2675180"/>
                </a:moveTo>
                <a:lnTo>
                  <a:pt x="559519" y="2517887"/>
                </a:lnTo>
                <a:cubicBezTo>
                  <a:pt x="548367" y="2511448"/>
                  <a:pt x="568292" y="2452706"/>
                  <a:pt x="612686" y="2354667"/>
                </a:cubicBezTo>
                <a:lnTo>
                  <a:pt x="621721" y="2335250"/>
                </a:lnTo>
                <a:lnTo>
                  <a:pt x="581470" y="2303029"/>
                </a:lnTo>
                <a:cubicBezTo>
                  <a:pt x="554952" y="2279514"/>
                  <a:pt x="529637" y="2254990"/>
                  <a:pt x="505552" y="2229549"/>
                </a:cubicBezTo>
                <a:lnTo>
                  <a:pt x="446675" y="2161714"/>
                </a:lnTo>
                <a:lnTo>
                  <a:pt x="428289" y="2170271"/>
                </a:lnTo>
                <a:cubicBezTo>
                  <a:pt x="330250" y="2214664"/>
                  <a:pt x="271508" y="2234589"/>
                  <a:pt x="265069" y="2223437"/>
                </a:cubicBezTo>
                <a:lnTo>
                  <a:pt x="107776" y="1950997"/>
                </a:lnTo>
                <a:cubicBezTo>
                  <a:pt x="101338" y="1939845"/>
                  <a:pt x="147964" y="1898935"/>
                  <a:pt x="235429" y="1836228"/>
                </a:cubicBezTo>
                <a:lnTo>
                  <a:pt x="253890" y="1823280"/>
                </a:lnTo>
                <a:lnTo>
                  <a:pt x="239550" y="1790924"/>
                </a:lnTo>
                <a:cubicBezTo>
                  <a:pt x="225585" y="1750595"/>
                  <a:pt x="213734" y="1709564"/>
                  <a:pt x="204050" y="1668014"/>
                </a:cubicBezTo>
                <a:lnTo>
                  <a:pt x="189440" y="1586236"/>
                </a:lnTo>
                <a:lnTo>
                  <a:pt x="167936" y="1584337"/>
                </a:lnTo>
                <a:cubicBezTo>
                  <a:pt x="60834" y="1573764"/>
                  <a:pt x="0" y="1561648"/>
                  <a:pt x="0" y="1548771"/>
                </a:cubicBezTo>
                <a:lnTo>
                  <a:pt x="0" y="1234185"/>
                </a:lnTo>
                <a:cubicBezTo>
                  <a:pt x="0" y="1221308"/>
                  <a:pt x="60835" y="1209192"/>
                  <a:pt x="167936" y="1198619"/>
                </a:cubicBezTo>
                <a:lnTo>
                  <a:pt x="189123" y="1196748"/>
                </a:lnTo>
                <a:lnTo>
                  <a:pt x="194853" y="1156218"/>
                </a:lnTo>
                <a:cubicBezTo>
                  <a:pt x="207474" y="1092054"/>
                  <a:pt x="225404" y="1028366"/>
                  <a:pt x="248810" y="965770"/>
                </a:cubicBezTo>
                <a:lnTo>
                  <a:pt x="251954" y="958318"/>
                </a:lnTo>
                <a:lnTo>
                  <a:pt x="235429" y="946728"/>
                </a:lnTo>
                <a:cubicBezTo>
                  <a:pt x="147964" y="884021"/>
                  <a:pt x="101338" y="843111"/>
                  <a:pt x="107776" y="831959"/>
                </a:cubicBezTo>
                <a:lnTo>
                  <a:pt x="265069" y="559519"/>
                </a:lnTo>
                <a:cubicBezTo>
                  <a:pt x="271508" y="548367"/>
                  <a:pt x="330250" y="568292"/>
                  <a:pt x="428289" y="612686"/>
                </a:cubicBezTo>
                <a:lnTo>
                  <a:pt x="448049" y="621881"/>
                </a:lnTo>
                <a:lnTo>
                  <a:pt x="500328" y="559036"/>
                </a:lnTo>
                <a:cubicBezTo>
                  <a:pt x="523551" y="534130"/>
                  <a:pt x="547689" y="510350"/>
                  <a:pt x="572657" y="487718"/>
                </a:cubicBezTo>
                <a:lnTo>
                  <a:pt x="621428" y="447074"/>
                </a:lnTo>
                <a:lnTo>
                  <a:pt x="612686" y="428289"/>
                </a:lnTo>
                <a:cubicBezTo>
                  <a:pt x="568291" y="330250"/>
                  <a:pt x="548368" y="271508"/>
                  <a:pt x="559520" y="265069"/>
                </a:cubicBezTo>
                <a:lnTo>
                  <a:pt x="831958" y="107776"/>
                </a:lnTo>
                <a:cubicBezTo>
                  <a:pt x="843111" y="101338"/>
                  <a:pt x="884021" y="147964"/>
                  <a:pt x="946728" y="235429"/>
                </a:cubicBezTo>
                <a:lnTo>
                  <a:pt x="959822" y="254099"/>
                </a:lnTo>
                <a:lnTo>
                  <a:pt x="998952" y="237176"/>
                </a:lnTo>
                <a:cubicBezTo>
                  <a:pt x="1061298" y="216003"/>
                  <a:pt x="1125288" y="199872"/>
                  <a:pt x="1190251" y="188964"/>
                </a:cubicBezTo>
                <a:lnTo>
                  <a:pt x="1196831" y="188181"/>
                </a:lnTo>
                <a:lnTo>
                  <a:pt x="1198618" y="167936"/>
                </a:lnTo>
                <a:cubicBezTo>
                  <a:pt x="1209192" y="60834"/>
                  <a:pt x="1221308" y="0"/>
                  <a:pt x="1234185" y="0"/>
                </a:cubicBezTo>
                <a:lnTo>
                  <a:pt x="1548771" y="0"/>
                </a:lnTo>
                <a:cubicBezTo>
                  <a:pt x="1561648" y="0"/>
                  <a:pt x="1573764" y="60835"/>
                  <a:pt x="1584337" y="167936"/>
                </a:cubicBezTo>
                <a:lnTo>
                  <a:pt x="1586196" y="188990"/>
                </a:lnTo>
                <a:lnTo>
                  <a:pt x="1659691" y="201813"/>
                </a:lnTo>
                <a:lnTo>
                  <a:pt x="1824432" y="252248"/>
                </a:lnTo>
                <a:lnTo>
                  <a:pt x="1836228" y="235429"/>
                </a:lnTo>
                <a:cubicBezTo>
                  <a:pt x="1898935" y="147964"/>
                  <a:pt x="1939845" y="101337"/>
                  <a:pt x="1950997" y="107776"/>
                </a:cubicBezTo>
                <a:lnTo>
                  <a:pt x="2223437" y="265069"/>
                </a:lnTo>
                <a:cubicBezTo>
                  <a:pt x="2234589" y="271508"/>
                  <a:pt x="2214664" y="330250"/>
                  <a:pt x="2170270" y="428289"/>
                </a:cubicBezTo>
                <a:lnTo>
                  <a:pt x="2161234" y="447706"/>
                </a:lnTo>
                <a:lnTo>
                  <a:pt x="2201485" y="479927"/>
                </a:lnTo>
                <a:cubicBezTo>
                  <a:pt x="2228004" y="503442"/>
                  <a:pt x="2253318" y="527967"/>
                  <a:pt x="2277404" y="553407"/>
                </a:cubicBezTo>
                <a:lnTo>
                  <a:pt x="2336281" y="621242"/>
                </a:lnTo>
                <a:lnTo>
                  <a:pt x="2354667" y="612686"/>
                </a:lnTo>
                <a:cubicBezTo>
                  <a:pt x="2452706" y="568292"/>
                  <a:pt x="2511448" y="548367"/>
                  <a:pt x="2517887" y="559520"/>
                </a:cubicBezTo>
                <a:lnTo>
                  <a:pt x="2675180" y="831958"/>
                </a:lnTo>
                <a:cubicBezTo>
                  <a:pt x="2681618" y="843110"/>
                  <a:pt x="2634992" y="884021"/>
                  <a:pt x="2547527" y="946728"/>
                </a:cubicBezTo>
                <a:lnTo>
                  <a:pt x="2529066" y="959676"/>
                </a:lnTo>
                <a:lnTo>
                  <a:pt x="2543406" y="992032"/>
                </a:lnTo>
                <a:cubicBezTo>
                  <a:pt x="2557371" y="1032361"/>
                  <a:pt x="2569222" y="1073392"/>
                  <a:pt x="2578907" y="1114941"/>
                </a:cubicBezTo>
                <a:lnTo>
                  <a:pt x="2593516" y="1196720"/>
                </a:lnTo>
                <a:lnTo>
                  <a:pt x="2615020" y="1198618"/>
                </a:lnTo>
                <a:cubicBezTo>
                  <a:pt x="2722122" y="1209192"/>
                  <a:pt x="2782956" y="1221308"/>
                  <a:pt x="2782956" y="1234185"/>
                </a:cubicBezTo>
                <a:lnTo>
                  <a:pt x="2782956" y="1548771"/>
                </a:lnTo>
                <a:cubicBezTo>
                  <a:pt x="2782956" y="1561648"/>
                  <a:pt x="2722121" y="1573764"/>
                  <a:pt x="2615020" y="1584337"/>
                </a:cubicBezTo>
                <a:lnTo>
                  <a:pt x="2593833" y="1586208"/>
                </a:lnTo>
                <a:lnTo>
                  <a:pt x="2588103" y="1626738"/>
                </a:lnTo>
                <a:cubicBezTo>
                  <a:pt x="2575482" y="1690902"/>
                  <a:pt x="2557552" y="1754590"/>
                  <a:pt x="2534146" y="1817186"/>
                </a:cubicBezTo>
                <a:lnTo>
                  <a:pt x="2531002" y="1824638"/>
                </a:lnTo>
                <a:lnTo>
                  <a:pt x="2547527" y="1836228"/>
                </a:lnTo>
                <a:cubicBezTo>
                  <a:pt x="2634992" y="1898935"/>
                  <a:pt x="2681618" y="1939845"/>
                  <a:pt x="2675180" y="1950997"/>
                </a:cubicBezTo>
                <a:lnTo>
                  <a:pt x="2517887" y="2223437"/>
                </a:lnTo>
                <a:cubicBezTo>
                  <a:pt x="2511448" y="2234589"/>
                  <a:pt x="2452706" y="2214664"/>
                  <a:pt x="2354667" y="2170270"/>
                </a:cubicBezTo>
                <a:lnTo>
                  <a:pt x="2334907" y="2161074"/>
                </a:lnTo>
                <a:lnTo>
                  <a:pt x="2282628" y="2223920"/>
                </a:lnTo>
                <a:cubicBezTo>
                  <a:pt x="2259405" y="2248826"/>
                  <a:pt x="2235267" y="2272606"/>
                  <a:pt x="2210299" y="2295238"/>
                </a:cubicBezTo>
                <a:lnTo>
                  <a:pt x="2161528" y="2335882"/>
                </a:lnTo>
                <a:lnTo>
                  <a:pt x="2170270" y="2354667"/>
                </a:lnTo>
                <a:cubicBezTo>
                  <a:pt x="2214664" y="2452706"/>
                  <a:pt x="2234588" y="2511448"/>
                  <a:pt x="2223436" y="2517887"/>
                </a:cubicBezTo>
                <a:lnTo>
                  <a:pt x="1950998" y="2675180"/>
                </a:lnTo>
                <a:cubicBezTo>
                  <a:pt x="1939845" y="2681618"/>
                  <a:pt x="1898935" y="2634992"/>
                  <a:pt x="1836228" y="2547526"/>
                </a:cubicBezTo>
                <a:lnTo>
                  <a:pt x="1823134" y="2528857"/>
                </a:lnTo>
                <a:lnTo>
                  <a:pt x="1784004" y="2545779"/>
                </a:lnTo>
                <a:cubicBezTo>
                  <a:pt x="1721658" y="2566953"/>
                  <a:pt x="1657668" y="2583083"/>
                  <a:pt x="1592705" y="2593992"/>
                </a:cubicBezTo>
                <a:lnTo>
                  <a:pt x="1586125" y="2594775"/>
                </a:lnTo>
                <a:lnTo>
                  <a:pt x="1584338" y="2615020"/>
                </a:lnTo>
                <a:cubicBezTo>
                  <a:pt x="1573764" y="2722122"/>
                  <a:pt x="1561648" y="2782956"/>
                  <a:pt x="1548771" y="2782956"/>
                </a:cubicBezTo>
                <a:lnTo>
                  <a:pt x="1234185" y="2782956"/>
                </a:lnTo>
                <a:cubicBezTo>
                  <a:pt x="1221308" y="2782956"/>
                  <a:pt x="1209192" y="2722121"/>
                  <a:pt x="1198618" y="2615021"/>
                </a:cubicBezTo>
                <a:lnTo>
                  <a:pt x="1196760" y="2593967"/>
                </a:lnTo>
                <a:lnTo>
                  <a:pt x="1123264" y="2581143"/>
                </a:lnTo>
                <a:lnTo>
                  <a:pt x="958524" y="2530708"/>
                </a:lnTo>
                <a:lnTo>
                  <a:pt x="946728" y="2547527"/>
                </a:lnTo>
                <a:cubicBezTo>
                  <a:pt x="884021" y="2634992"/>
                  <a:pt x="843111" y="2681619"/>
                  <a:pt x="831959" y="267518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F5EA21-150E-4D7E-9511-C36E9D159C43}"/>
              </a:ext>
            </a:extLst>
          </p:cNvPr>
          <p:cNvSpPr/>
          <p:nvPr/>
        </p:nvSpPr>
        <p:spPr>
          <a:xfrm rot="9000000">
            <a:off x="9423554" y="1422126"/>
            <a:ext cx="2196547" cy="2196547"/>
          </a:xfrm>
          <a:custGeom>
            <a:avLst/>
            <a:gdLst>
              <a:gd name="connsiteX0" fmla="*/ 831959 w 2782956"/>
              <a:gd name="connsiteY0" fmla="*/ 2675180 h 2782956"/>
              <a:gd name="connsiteX1" fmla="*/ 559519 w 2782956"/>
              <a:gd name="connsiteY1" fmla="*/ 2517887 h 2782956"/>
              <a:gd name="connsiteX2" fmla="*/ 612686 w 2782956"/>
              <a:gd name="connsiteY2" fmla="*/ 2354667 h 2782956"/>
              <a:gd name="connsiteX3" fmla="*/ 621721 w 2782956"/>
              <a:gd name="connsiteY3" fmla="*/ 2335250 h 2782956"/>
              <a:gd name="connsiteX4" fmla="*/ 581470 w 2782956"/>
              <a:gd name="connsiteY4" fmla="*/ 2303029 h 2782956"/>
              <a:gd name="connsiteX5" fmla="*/ 505552 w 2782956"/>
              <a:gd name="connsiteY5" fmla="*/ 2229549 h 2782956"/>
              <a:gd name="connsiteX6" fmla="*/ 446675 w 2782956"/>
              <a:gd name="connsiteY6" fmla="*/ 2161714 h 2782956"/>
              <a:gd name="connsiteX7" fmla="*/ 428289 w 2782956"/>
              <a:gd name="connsiteY7" fmla="*/ 2170271 h 2782956"/>
              <a:gd name="connsiteX8" fmla="*/ 265069 w 2782956"/>
              <a:gd name="connsiteY8" fmla="*/ 2223437 h 2782956"/>
              <a:gd name="connsiteX9" fmla="*/ 107776 w 2782956"/>
              <a:gd name="connsiteY9" fmla="*/ 1950997 h 2782956"/>
              <a:gd name="connsiteX10" fmla="*/ 235429 w 2782956"/>
              <a:gd name="connsiteY10" fmla="*/ 1836228 h 2782956"/>
              <a:gd name="connsiteX11" fmla="*/ 253890 w 2782956"/>
              <a:gd name="connsiteY11" fmla="*/ 1823280 h 2782956"/>
              <a:gd name="connsiteX12" fmla="*/ 239550 w 2782956"/>
              <a:gd name="connsiteY12" fmla="*/ 1790924 h 2782956"/>
              <a:gd name="connsiteX13" fmla="*/ 204050 w 2782956"/>
              <a:gd name="connsiteY13" fmla="*/ 1668014 h 2782956"/>
              <a:gd name="connsiteX14" fmla="*/ 189440 w 2782956"/>
              <a:gd name="connsiteY14" fmla="*/ 1586236 h 2782956"/>
              <a:gd name="connsiteX15" fmla="*/ 167936 w 2782956"/>
              <a:gd name="connsiteY15" fmla="*/ 1584337 h 2782956"/>
              <a:gd name="connsiteX16" fmla="*/ 0 w 2782956"/>
              <a:gd name="connsiteY16" fmla="*/ 1548771 h 2782956"/>
              <a:gd name="connsiteX17" fmla="*/ 0 w 2782956"/>
              <a:gd name="connsiteY17" fmla="*/ 1234185 h 2782956"/>
              <a:gd name="connsiteX18" fmla="*/ 167936 w 2782956"/>
              <a:gd name="connsiteY18" fmla="*/ 1198619 h 2782956"/>
              <a:gd name="connsiteX19" fmla="*/ 189123 w 2782956"/>
              <a:gd name="connsiteY19" fmla="*/ 1196748 h 2782956"/>
              <a:gd name="connsiteX20" fmla="*/ 194853 w 2782956"/>
              <a:gd name="connsiteY20" fmla="*/ 1156218 h 2782956"/>
              <a:gd name="connsiteX21" fmla="*/ 248810 w 2782956"/>
              <a:gd name="connsiteY21" fmla="*/ 965770 h 2782956"/>
              <a:gd name="connsiteX22" fmla="*/ 251954 w 2782956"/>
              <a:gd name="connsiteY22" fmla="*/ 958318 h 2782956"/>
              <a:gd name="connsiteX23" fmla="*/ 235429 w 2782956"/>
              <a:gd name="connsiteY23" fmla="*/ 946728 h 2782956"/>
              <a:gd name="connsiteX24" fmla="*/ 107776 w 2782956"/>
              <a:gd name="connsiteY24" fmla="*/ 831959 h 2782956"/>
              <a:gd name="connsiteX25" fmla="*/ 265069 w 2782956"/>
              <a:gd name="connsiteY25" fmla="*/ 559519 h 2782956"/>
              <a:gd name="connsiteX26" fmla="*/ 428289 w 2782956"/>
              <a:gd name="connsiteY26" fmla="*/ 612686 h 2782956"/>
              <a:gd name="connsiteX27" fmla="*/ 448049 w 2782956"/>
              <a:gd name="connsiteY27" fmla="*/ 621881 h 2782956"/>
              <a:gd name="connsiteX28" fmla="*/ 500328 w 2782956"/>
              <a:gd name="connsiteY28" fmla="*/ 559036 h 2782956"/>
              <a:gd name="connsiteX29" fmla="*/ 572657 w 2782956"/>
              <a:gd name="connsiteY29" fmla="*/ 487718 h 2782956"/>
              <a:gd name="connsiteX30" fmla="*/ 621428 w 2782956"/>
              <a:gd name="connsiteY30" fmla="*/ 447074 h 2782956"/>
              <a:gd name="connsiteX31" fmla="*/ 612686 w 2782956"/>
              <a:gd name="connsiteY31" fmla="*/ 428289 h 2782956"/>
              <a:gd name="connsiteX32" fmla="*/ 559520 w 2782956"/>
              <a:gd name="connsiteY32" fmla="*/ 265069 h 2782956"/>
              <a:gd name="connsiteX33" fmla="*/ 831958 w 2782956"/>
              <a:gd name="connsiteY33" fmla="*/ 107776 h 2782956"/>
              <a:gd name="connsiteX34" fmla="*/ 946728 w 2782956"/>
              <a:gd name="connsiteY34" fmla="*/ 235429 h 2782956"/>
              <a:gd name="connsiteX35" fmla="*/ 959822 w 2782956"/>
              <a:gd name="connsiteY35" fmla="*/ 254099 h 2782956"/>
              <a:gd name="connsiteX36" fmla="*/ 998952 w 2782956"/>
              <a:gd name="connsiteY36" fmla="*/ 237176 h 2782956"/>
              <a:gd name="connsiteX37" fmla="*/ 1190251 w 2782956"/>
              <a:gd name="connsiteY37" fmla="*/ 188964 h 2782956"/>
              <a:gd name="connsiteX38" fmla="*/ 1196831 w 2782956"/>
              <a:gd name="connsiteY38" fmla="*/ 188181 h 2782956"/>
              <a:gd name="connsiteX39" fmla="*/ 1198618 w 2782956"/>
              <a:gd name="connsiteY39" fmla="*/ 167936 h 2782956"/>
              <a:gd name="connsiteX40" fmla="*/ 1234185 w 2782956"/>
              <a:gd name="connsiteY40" fmla="*/ 0 h 2782956"/>
              <a:gd name="connsiteX41" fmla="*/ 1548771 w 2782956"/>
              <a:gd name="connsiteY41" fmla="*/ 0 h 2782956"/>
              <a:gd name="connsiteX42" fmla="*/ 1584337 w 2782956"/>
              <a:gd name="connsiteY42" fmla="*/ 167936 h 2782956"/>
              <a:gd name="connsiteX43" fmla="*/ 1586196 w 2782956"/>
              <a:gd name="connsiteY43" fmla="*/ 188990 h 2782956"/>
              <a:gd name="connsiteX44" fmla="*/ 1659691 w 2782956"/>
              <a:gd name="connsiteY44" fmla="*/ 201813 h 2782956"/>
              <a:gd name="connsiteX45" fmla="*/ 1824432 w 2782956"/>
              <a:gd name="connsiteY45" fmla="*/ 252248 h 2782956"/>
              <a:gd name="connsiteX46" fmla="*/ 1836228 w 2782956"/>
              <a:gd name="connsiteY46" fmla="*/ 235429 h 2782956"/>
              <a:gd name="connsiteX47" fmla="*/ 1950997 w 2782956"/>
              <a:gd name="connsiteY47" fmla="*/ 107776 h 2782956"/>
              <a:gd name="connsiteX48" fmla="*/ 2223437 w 2782956"/>
              <a:gd name="connsiteY48" fmla="*/ 265069 h 2782956"/>
              <a:gd name="connsiteX49" fmla="*/ 2170270 w 2782956"/>
              <a:gd name="connsiteY49" fmla="*/ 428289 h 2782956"/>
              <a:gd name="connsiteX50" fmla="*/ 2161234 w 2782956"/>
              <a:gd name="connsiteY50" fmla="*/ 447706 h 2782956"/>
              <a:gd name="connsiteX51" fmla="*/ 2201485 w 2782956"/>
              <a:gd name="connsiteY51" fmla="*/ 479927 h 2782956"/>
              <a:gd name="connsiteX52" fmla="*/ 2277404 w 2782956"/>
              <a:gd name="connsiteY52" fmla="*/ 553407 h 2782956"/>
              <a:gd name="connsiteX53" fmla="*/ 2336281 w 2782956"/>
              <a:gd name="connsiteY53" fmla="*/ 621242 h 2782956"/>
              <a:gd name="connsiteX54" fmla="*/ 2354667 w 2782956"/>
              <a:gd name="connsiteY54" fmla="*/ 612686 h 2782956"/>
              <a:gd name="connsiteX55" fmla="*/ 2517887 w 2782956"/>
              <a:gd name="connsiteY55" fmla="*/ 559520 h 2782956"/>
              <a:gd name="connsiteX56" fmla="*/ 2675180 w 2782956"/>
              <a:gd name="connsiteY56" fmla="*/ 831958 h 2782956"/>
              <a:gd name="connsiteX57" fmla="*/ 2547527 w 2782956"/>
              <a:gd name="connsiteY57" fmla="*/ 946728 h 2782956"/>
              <a:gd name="connsiteX58" fmla="*/ 2529066 w 2782956"/>
              <a:gd name="connsiteY58" fmla="*/ 959676 h 2782956"/>
              <a:gd name="connsiteX59" fmla="*/ 2543406 w 2782956"/>
              <a:gd name="connsiteY59" fmla="*/ 992032 h 2782956"/>
              <a:gd name="connsiteX60" fmla="*/ 2578907 w 2782956"/>
              <a:gd name="connsiteY60" fmla="*/ 1114941 h 2782956"/>
              <a:gd name="connsiteX61" fmla="*/ 2593516 w 2782956"/>
              <a:gd name="connsiteY61" fmla="*/ 1196720 h 2782956"/>
              <a:gd name="connsiteX62" fmla="*/ 2615020 w 2782956"/>
              <a:gd name="connsiteY62" fmla="*/ 1198618 h 2782956"/>
              <a:gd name="connsiteX63" fmla="*/ 2782956 w 2782956"/>
              <a:gd name="connsiteY63" fmla="*/ 1234185 h 2782956"/>
              <a:gd name="connsiteX64" fmla="*/ 2782956 w 2782956"/>
              <a:gd name="connsiteY64" fmla="*/ 1548771 h 2782956"/>
              <a:gd name="connsiteX65" fmla="*/ 2615020 w 2782956"/>
              <a:gd name="connsiteY65" fmla="*/ 1584337 h 2782956"/>
              <a:gd name="connsiteX66" fmla="*/ 2593833 w 2782956"/>
              <a:gd name="connsiteY66" fmla="*/ 1586208 h 2782956"/>
              <a:gd name="connsiteX67" fmla="*/ 2588103 w 2782956"/>
              <a:gd name="connsiteY67" fmla="*/ 1626738 h 2782956"/>
              <a:gd name="connsiteX68" fmla="*/ 2534146 w 2782956"/>
              <a:gd name="connsiteY68" fmla="*/ 1817186 h 2782956"/>
              <a:gd name="connsiteX69" fmla="*/ 2531002 w 2782956"/>
              <a:gd name="connsiteY69" fmla="*/ 1824638 h 2782956"/>
              <a:gd name="connsiteX70" fmla="*/ 2547527 w 2782956"/>
              <a:gd name="connsiteY70" fmla="*/ 1836228 h 2782956"/>
              <a:gd name="connsiteX71" fmla="*/ 2675180 w 2782956"/>
              <a:gd name="connsiteY71" fmla="*/ 1950997 h 2782956"/>
              <a:gd name="connsiteX72" fmla="*/ 2517887 w 2782956"/>
              <a:gd name="connsiteY72" fmla="*/ 2223437 h 2782956"/>
              <a:gd name="connsiteX73" fmla="*/ 2354667 w 2782956"/>
              <a:gd name="connsiteY73" fmla="*/ 2170270 h 2782956"/>
              <a:gd name="connsiteX74" fmla="*/ 2334907 w 2782956"/>
              <a:gd name="connsiteY74" fmla="*/ 2161074 h 2782956"/>
              <a:gd name="connsiteX75" fmla="*/ 2282628 w 2782956"/>
              <a:gd name="connsiteY75" fmla="*/ 2223920 h 2782956"/>
              <a:gd name="connsiteX76" fmla="*/ 2210299 w 2782956"/>
              <a:gd name="connsiteY76" fmla="*/ 2295238 h 2782956"/>
              <a:gd name="connsiteX77" fmla="*/ 2161528 w 2782956"/>
              <a:gd name="connsiteY77" fmla="*/ 2335882 h 2782956"/>
              <a:gd name="connsiteX78" fmla="*/ 2170270 w 2782956"/>
              <a:gd name="connsiteY78" fmla="*/ 2354667 h 2782956"/>
              <a:gd name="connsiteX79" fmla="*/ 2223436 w 2782956"/>
              <a:gd name="connsiteY79" fmla="*/ 2517887 h 2782956"/>
              <a:gd name="connsiteX80" fmla="*/ 1950998 w 2782956"/>
              <a:gd name="connsiteY80" fmla="*/ 2675180 h 2782956"/>
              <a:gd name="connsiteX81" fmla="*/ 1836228 w 2782956"/>
              <a:gd name="connsiteY81" fmla="*/ 2547526 h 2782956"/>
              <a:gd name="connsiteX82" fmla="*/ 1823134 w 2782956"/>
              <a:gd name="connsiteY82" fmla="*/ 2528857 h 2782956"/>
              <a:gd name="connsiteX83" fmla="*/ 1784004 w 2782956"/>
              <a:gd name="connsiteY83" fmla="*/ 2545779 h 2782956"/>
              <a:gd name="connsiteX84" fmla="*/ 1592705 w 2782956"/>
              <a:gd name="connsiteY84" fmla="*/ 2593992 h 2782956"/>
              <a:gd name="connsiteX85" fmla="*/ 1586125 w 2782956"/>
              <a:gd name="connsiteY85" fmla="*/ 2594775 h 2782956"/>
              <a:gd name="connsiteX86" fmla="*/ 1584338 w 2782956"/>
              <a:gd name="connsiteY86" fmla="*/ 2615020 h 2782956"/>
              <a:gd name="connsiteX87" fmla="*/ 1548771 w 2782956"/>
              <a:gd name="connsiteY87" fmla="*/ 2782956 h 2782956"/>
              <a:gd name="connsiteX88" fmla="*/ 1234185 w 2782956"/>
              <a:gd name="connsiteY88" fmla="*/ 2782956 h 2782956"/>
              <a:gd name="connsiteX89" fmla="*/ 1198618 w 2782956"/>
              <a:gd name="connsiteY89" fmla="*/ 2615021 h 2782956"/>
              <a:gd name="connsiteX90" fmla="*/ 1196760 w 2782956"/>
              <a:gd name="connsiteY90" fmla="*/ 2593967 h 2782956"/>
              <a:gd name="connsiteX91" fmla="*/ 1123264 w 2782956"/>
              <a:gd name="connsiteY91" fmla="*/ 2581143 h 2782956"/>
              <a:gd name="connsiteX92" fmla="*/ 958524 w 2782956"/>
              <a:gd name="connsiteY92" fmla="*/ 2530708 h 2782956"/>
              <a:gd name="connsiteX93" fmla="*/ 946728 w 2782956"/>
              <a:gd name="connsiteY93" fmla="*/ 2547527 h 2782956"/>
              <a:gd name="connsiteX94" fmla="*/ 831959 w 2782956"/>
              <a:gd name="connsiteY94" fmla="*/ 2675180 h 278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782956" h="2782956">
                <a:moveTo>
                  <a:pt x="831959" y="2675180"/>
                </a:moveTo>
                <a:lnTo>
                  <a:pt x="559519" y="2517887"/>
                </a:lnTo>
                <a:cubicBezTo>
                  <a:pt x="548367" y="2511448"/>
                  <a:pt x="568292" y="2452706"/>
                  <a:pt x="612686" y="2354667"/>
                </a:cubicBezTo>
                <a:lnTo>
                  <a:pt x="621721" y="2335250"/>
                </a:lnTo>
                <a:lnTo>
                  <a:pt x="581470" y="2303029"/>
                </a:lnTo>
                <a:cubicBezTo>
                  <a:pt x="554952" y="2279514"/>
                  <a:pt x="529637" y="2254990"/>
                  <a:pt x="505552" y="2229549"/>
                </a:cubicBezTo>
                <a:lnTo>
                  <a:pt x="446675" y="2161714"/>
                </a:lnTo>
                <a:lnTo>
                  <a:pt x="428289" y="2170271"/>
                </a:lnTo>
                <a:cubicBezTo>
                  <a:pt x="330250" y="2214664"/>
                  <a:pt x="271508" y="2234589"/>
                  <a:pt x="265069" y="2223437"/>
                </a:cubicBezTo>
                <a:lnTo>
                  <a:pt x="107776" y="1950997"/>
                </a:lnTo>
                <a:cubicBezTo>
                  <a:pt x="101338" y="1939845"/>
                  <a:pt x="147964" y="1898935"/>
                  <a:pt x="235429" y="1836228"/>
                </a:cubicBezTo>
                <a:lnTo>
                  <a:pt x="253890" y="1823280"/>
                </a:lnTo>
                <a:lnTo>
                  <a:pt x="239550" y="1790924"/>
                </a:lnTo>
                <a:cubicBezTo>
                  <a:pt x="225585" y="1750595"/>
                  <a:pt x="213734" y="1709564"/>
                  <a:pt x="204050" y="1668014"/>
                </a:cubicBezTo>
                <a:lnTo>
                  <a:pt x="189440" y="1586236"/>
                </a:lnTo>
                <a:lnTo>
                  <a:pt x="167936" y="1584337"/>
                </a:lnTo>
                <a:cubicBezTo>
                  <a:pt x="60834" y="1573764"/>
                  <a:pt x="0" y="1561648"/>
                  <a:pt x="0" y="1548771"/>
                </a:cubicBezTo>
                <a:lnTo>
                  <a:pt x="0" y="1234185"/>
                </a:lnTo>
                <a:cubicBezTo>
                  <a:pt x="0" y="1221308"/>
                  <a:pt x="60835" y="1209192"/>
                  <a:pt x="167936" y="1198619"/>
                </a:cubicBezTo>
                <a:lnTo>
                  <a:pt x="189123" y="1196748"/>
                </a:lnTo>
                <a:lnTo>
                  <a:pt x="194853" y="1156218"/>
                </a:lnTo>
                <a:cubicBezTo>
                  <a:pt x="207474" y="1092054"/>
                  <a:pt x="225404" y="1028366"/>
                  <a:pt x="248810" y="965770"/>
                </a:cubicBezTo>
                <a:lnTo>
                  <a:pt x="251954" y="958318"/>
                </a:lnTo>
                <a:lnTo>
                  <a:pt x="235429" y="946728"/>
                </a:lnTo>
                <a:cubicBezTo>
                  <a:pt x="147964" y="884021"/>
                  <a:pt x="101338" y="843111"/>
                  <a:pt x="107776" y="831959"/>
                </a:cubicBezTo>
                <a:lnTo>
                  <a:pt x="265069" y="559519"/>
                </a:lnTo>
                <a:cubicBezTo>
                  <a:pt x="271508" y="548367"/>
                  <a:pt x="330250" y="568292"/>
                  <a:pt x="428289" y="612686"/>
                </a:cubicBezTo>
                <a:lnTo>
                  <a:pt x="448049" y="621881"/>
                </a:lnTo>
                <a:lnTo>
                  <a:pt x="500328" y="559036"/>
                </a:lnTo>
                <a:cubicBezTo>
                  <a:pt x="523551" y="534130"/>
                  <a:pt x="547689" y="510350"/>
                  <a:pt x="572657" y="487718"/>
                </a:cubicBezTo>
                <a:lnTo>
                  <a:pt x="621428" y="447074"/>
                </a:lnTo>
                <a:lnTo>
                  <a:pt x="612686" y="428289"/>
                </a:lnTo>
                <a:cubicBezTo>
                  <a:pt x="568291" y="330250"/>
                  <a:pt x="548368" y="271508"/>
                  <a:pt x="559520" y="265069"/>
                </a:cubicBezTo>
                <a:lnTo>
                  <a:pt x="831958" y="107776"/>
                </a:lnTo>
                <a:cubicBezTo>
                  <a:pt x="843111" y="101338"/>
                  <a:pt x="884021" y="147964"/>
                  <a:pt x="946728" y="235429"/>
                </a:cubicBezTo>
                <a:lnTo>
                  <a:pt x="959822" y="254099"/>
                </a:lnTo>
                <a:lnTo>
                  <a:pt x="998952" y="237176"/>
                </a:lnTo>
                <a:cubicBezTo>
                  <a:pt x="1061298" y="216003"/>
                  <a:pt x="1125288" y="199872"/>
                  <a:pt x="1190251" y="188964"/>
                </a:cubicBezTo>
                <a:lnTo>
                  <a:pt x="1196831" y="188181"/>
                </a:lnTo>
                <a:lnTo>
                  <a:pt x="1198618" y="167936"/>
                </a:lnTo>
                <a:cubicBezTo>
                  <a:pt x="1209192" y="60834"/>
                  <a:pt x="1221308" y="0"/>
                  <a:pt x="1234185" y="0"/>
                </a:cubicBezTo>
                <a:lnTo>
                  <a:pt x="1548771" y="0"/>
                </a:lnTo>
                <a:cubicBezTo>
                  <a:pt x="1561648" y="0"/>
                  <a:pt x="1573764" y="60835"/>
                  <a:pt x="1584337" y="167936"/>
                </a:cubicBezTo>
                <a:lnTo>
                  <a:pt x="1586196" y="188990"/>
                </a:lnTo>
                <a:lnTo>
                  <a:pt x="1659691" y="201813"/>
                </a:lnTo>
                <a:lnTo>
                  <a:pt x="1824432" y="252248"/>
                </a:lnTo>
                <a:lnTo>
                  <a:pt x="1836228" y="235429"/>
                </a:lnTo>
                <a:cubicBezTo>
                  <a:pt x="1898935" y="147964"/>
                  <a:pt x="1939845" y="101337"/>
                  <a:pt x="1950997" y="107776"/>
                </a:cubicBezTo>
                <a:lnTo>
                  <a:pt x="2223437" y="265069"/>
                </a:lnTo>
                <a:cubicBezTo>
                  <a:pt x="2234589" y="271508"/>
                  <a:pt x="2214664" y="330250"/>
                  <a:pt x="2170270" y="428289"/>
                </a:cubicBezTo>
                <a:lnTo>
                  <a:pt x="2161234" y="447706"/>
                </a:lnTo>
                <a:lnTo>
                  <a:pt x="2201485" y="479927"/>
                </a:lnTo>
                <a:cubicBezTo>
                  <a:pt x="2228004" y="503442"/>
                  <a:pt x="2253318" y="527967"/>
                  <a:pt x="2277404" y="553407"/>
                </a:cubicBezTo>
                <a:lnTo>
                  <a:pt x="2336281" y="621242"/>
                </a:lnTo>
                <a:lnTo>
                  <a:pt x="2354667" y="612686"/>
                </a:lnTo>
                <a:cubicBezTo>
                  <a:pt x="2452706" y="568292"/>
                  <a:pt x="2511448" y="548367"/>
                  <a:pt x="2517887" y="559520"/>
                </a:cubicBezTo>
                <a:lnTo>
                  <a:pt x="2675180" y="831958"/>
                </a:lnTo>
                <a:cubicBezTo>
                  <a:pt x="2681618" y="843110"/>
                  <a:pt x="2634992" y="884021"/>
                  <a:pt x="2547527" y="946728"/>
                </a:cubicBezTo>
                <a:lnTo>
                  <a:pt x="2529066" y="959676"/>
                </a:lnTo>
                <a:lnTo>
                  <a:pt x="2543406" y="992032"/>
                </a:lnTo>
                <a:cubicBezTo>
                  <a:pt x="2557371" y="1032361"/>
                  <a:pt x="2569222" y="1073392"/>
                  <a:pt x="2578907" y="1114941"/>
                </a:cubicBezTo>
                <a:lnTo>
                  <a:pt x="2593516" y="1196720"/>
                </a:lnTo>
                <a:lnTo>
                  <a:pt x="2615020" y="1198618"/>
                </a:lnTo>
                <a:cubicBezTo>
                  <a:pt x="2722122" y="1209192"/>
                  <a:pt x="2782956" y="1221308"/>
                  <a:pt x="2782956" y="1234185"/>
                </a:cubicBezTo>
                <a:lnTo>
                  <a:pt x="2782956" y="1548771"/>
                </a:lnTo>
                <a:cubicBezTo>
                  <a:pt x="2782956" y="1561648"/>
                  <a:pt x="2722121" y="1573764"/>
                  <a:pt x="2615020" y="1584337"/>
                </a:cubicBezTo>
                <a:lnTo>
                  <a:pt x="2593833" y="1586208"/>
                </a:lnTo>
                <a:lnTo>
                  <a:pt x="2588103" y="1626738"/>
                </a:lnTo>
                <a:cubicBezTo>
                  <a:pt x="2575482" y="1690902"/>
                  <a:pt x="2557552" y="1754590"/>
                  <a:pt x="2534146" y="1817186"/>
                </a:cubicBezTo>
                <a:lnTo>
                  <a:pt x="2531002" y="1824638"/>
                </a:lnTo>
                <a:lnTo>
                  <a:pt x="2547527" y="1836228"/>
                </a:lnTo>
                <a:cubicBezTo>
                  <a:pt x="2634992" y="1898935"/>
                  <a:pt x="2681618" y="1939845"/>
                  <a:pt x="2675180" y="1950997"/>
                </a:cubicBezTo>
                <a:lnTo>
                  <a:pt x="2517887" y="2223437"/>
                </a:lnTo>
                <a:cubicBezTo>
                  <a:pt x="2511448" y="2234589"/>
                  <a:pt x="2452706" y="2214664"/>
                  <a:pt x="2354667" y="2170270"/>
                </a:cubicBezTo>
                <a:lnTo>
                  <a:pt x="2334907" y="2161074"/>
                </a:lnTo>
                <a:lnTo>
                  <a:pt x="2282628" y="2223920"/>
                </a:lnTo>
                <a:cubicBezTo>
                  <a:pt x="2259405" y="2248826"/>
                  <a:pt x="2235267" y="2272606"/>
                  <a:pt x="2210299" y="2295238"/>
                </a:cubicBezTo>
                <a:lnTo>
                  <a:pt x="2161528" y="2335882"/>
                </a:lnTo>
                <a:lnTo>
                  <a:pt x="2170270" y="2354667"/>
                </a:lnTo>
                <a:cubicBezTo>
                  <a:pt x="2214664" y="2452706"/>
                  <a:pt x="2234588" y="2511448"/>
                  <a:pt x="2223436" y="2517887"/>
                </a:cubicBezTo>
                <a:lnTo>
                  <a:pt x="1950998" y="2675180"/>
                </a:lnTo>
                <a:cubicBezTo>
                  <a:pt x="1939845" y="2681618"/>
                  <a:pt x="1898935" y="2634992"/>
                  <a:pt x="1836228" y="2547526"/>
                </a:cubicBezTo>
                <a:lnTo>
                  <a:pt x="1823134" y="2528857"/>
                </a:lnTo>
                <a:lnTo>
                  <a:pt x="1784004" y="2545779"/>
                </a:lnTo>
                <a:cubicBezTo>
                  <a:pt x="1721658" y="2566953"/>
                  <a:pt x="1657668" y="2583083"/>
                  <a:pt x="1592705" y="2593992"/>
                </a:cubicBezTo>
                <a:lnTo>
                  <a:pt x="1586125" y="2594775"/>
                </a:lnTo>
                <a:lnTo>
                  <a:pt x="1584338" y="2615020"/>
                </a:lnTo>
                <a:cubicBezTo>
                  <a:pt x="1573764" y="2722122"/>
                  <a:pt x="1561648" y="2782956"/>
                  <a:pt x="1548771" y="2782956"/>
                </a:cubicBezTo>
                <a:lnTo>
                  <a:pt x="1234185" y="2782956"/>
                </a:lnTo>
                <a:cubicBezTo>
                  <a:pt x="1221308" y="2782956"/>
                  <a:pt x="1209192" y="2722121"/>
                  <a:pt x="1198618" y="2615021"/>
                </a:cubicBezTo>
                <a:lnTo>
                  <a:pt x="1196760" y="2593967"/>
                </a:lnTo>
                <a:lnTo>
                  <a:pt x="1123264" y="2581143"/>
                </a:lnTo>
                <a:lnTo>
                  <a:pt x="958524" y="2530708"/>
                </a:lnTo>
                <a:lnTo>
                  <a:pt x="946728" y="2547527"/>
                </a:lnTo>
                <a:cubicBezTo>
                  <a:pt x="884021" y="2634992"/>
                  <a:pt x="843111" y="2681619"/>
                  <a:pt x="831959" y="2675180"/>
                </a:cubicBezTo>
                <a:close/>
              </a:path>
            </a:pathLst>
          </a:custGeom>
          <a:noFill/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C1017B-5AE1-441C-9692-8D0B5BD7B295}"/>
              </a:ext>
            </a:extLst>
          </p:cNvPr>
          <p:cNvCxnSpPr>
            <a:stCxn id="10" idx="4"/>
            <a:endCxn id="14" idx="4"/>
          </p:cNvCxnSpPr>
          <p:nvPr/>
        </p:nvCxnSpPr>
        <p:spPr>
          <a:xfrm flipV="1">
            <a:off x="1697699" y="1992065"/>
            <a:ext cx="2839698" cy="1391080"/>
          </a:xfrm>
          <a:prstGeom prst="line">
            <a:avLst/>
          </a:prstGeom>
          <a:ln w="38100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19EEAD-E065-4549-A8DF-F2233608BD4B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 flipV="1">
            <a:off x="2307766" y="3048733"/>
            <a:ext cx="2839698" cy="1391080"/>
          </a:xfrm>
          <a:prstGeom prst="line">
            <a:avLst/>
          </a:prstGeom>
          <a:ln w="38100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658A0B-C2E1-4F35-8093-A5C216C715D9}"/>
              </a:ext>
            </a:extLst>
          </p:cNvPr>
          <p:cNvCxnSpPr>
            <a:cxnSpLocks/>
            <a:stCxn id="14" idx="7"/>
            <a:endCxn id="22" idx="7"/>
          </p:cNvCxnSpPr>
          <p:nvPr/>
        </p:nvCxnSpPr>
        <p:spPr>
          <a:xfrm>
            <a:off x="4684533" y="3109679"/>
            <a:ext cx="2839698" cy="139108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F9BEE3-3166-4982-B13D-FE7F126B9FA8}"/>
              </a:ext>
            </a:extLst>
          </p:cNvPr>
          <p:cNvCxnSpPr>
            <a:cxnSpLocks/>
            <a:stCxn id="14" idx="3"/>
            <a:endCxn id="22" idx="3"/>
          </p:cNvCxnSpPr>
          <p:nvPr/>
        </p:nvCxnSpPr>
        <p:spPr>
          <a:xfrm>
            <a:off x="5000327" y="1931119"/>
            <a:ext cx="2839698" cy="139108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EE19A1-83CB-463D-B702-8958A33EECEB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 flipV="1">
            <a:off x="7377095" y="1992065"/>
            <a:ext cx="2839699" cy="1391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BB8AB66-2C35-4A9F-8C5E-C03787E188AC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 flipV="1">
            <a:off x="7987162" y="3048733"/>
            <a:ext cx="2839699" cy="1391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39F37FB-DE9C-47FC-959A-66C73D9DF014}"/>
              </a:ext>
            </a:extLst>
          </p:cNvPr>
          <p:cNvSpPr/>
          <p:nvPr/>
        </p:nvSpPr>
        <p:spPr>
          <a:xfrm rot="20070464">
            <a:off x="715553" y="3555724"/>
            <a:ext cx="1441674" cy="125815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90CCF5-8C2F-4095-BFB6-2C63FE51B5FA}"/>
              </a:ext>
            </a:extLst>
          </p:cNvPr>
          <p:cNvSpPr/>
          <p:nvPr/>
        </p:nvSpPr>
        <p:spPr>
          <a:xfrm rot="9000000">
            <a:off x="1392665" y="3301412"/>
            <a:ext cx="1220134" cy="12201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354D6C-E2F2-4CE3-9CA6-BDBA5F99CCB9}"/>
              </a:ext>
            </a:extLst>
          </p:cNvPr>
          <p:cNvSpPr/>
          <p:nvPr/>
        </p:nvSpPr>
        <p:spPr>
          <a:xfrm rot="9000000">
            <a:off x="7072061" y="3301412"/>
            <a:ext cx="1220134" cy="12201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543ED7-E2AF-4684-9350-2023F8E440DC}"/>
              </a:ext>
            </a:extLst>
          </p:cNvPr>
          <p:cNvSpPr/>
          <p:nvPr/>
        </p:nvSpPr>
        <p:spPr>
          <a:xfrm rot="9000000">
            <a:off x="4232363" y="1910332"/>
            <a:ext cx="1220134" cy="12201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CF5FD5-7DF1-49CA-BE43-AE5B41642C0B}"/>
              </a:ext>
            </a:extLst>
          </p:cNvPr>
          <p:cNvSpPr txBox="1"/>
          <p:nvPr/>
        </p:nvSpPr>
        <p:spPr>
          <a:xfrm>
            <a:off x="1365139" y="3593124"/>
            <a:ext cx="13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660066"/>
                </a:solidFill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FCC23D-B5B5-42B8-8468-48EDFAB82FD6}"/>
              </a:ext>
            </a:extLst>
          </p:cNvPr>
          <p:cNvSpPr txBox="1"/>
          <p:nvPr/>
        </p:nvSpPr>
        <p:spPr>
          <a:xfrm>
            <a:off x="4215790" y="2202044"/>
            <a:ext cx="13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66"/>
                </a:solidFill>
                <a:latin typeface="Century Gothic" panose="020B0502020202020204" pitchFamily="34" charset="0"/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9ECBDE-864F-4FD3-B560-01665BBF6D0A}"/>
              </a:ext>
            </a:extLst>
          </p:cNvPr>
          <p:cNvSpPr txBox="1"/>
          <p:nvPr/>
        </p:nvSpPr>
        <p:spPr>
          <a:xfrm>
            <a:off x="7036344" y="3569648"/>
            <a:ext cx="13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9900"/>
                </a:solidFill>
                <a:latin typeface="Century Gothic" panose="020B0502020202020204" pitchFamily="34" charset="0"/>
              </a:rPr>
              <a:t>03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75FD14-1A13-43EC-987A-BF0D42C25858}"/>
              </a:ext>
            </a:extLst>
          </p:cNvPr>
          <p:cNvSpPr txBox="1"/>
          <p:nvPr/>
        </p:nvSpPr>
        <p:spPr>
          <a:xfrm>
            <a:off x="646480" y="5098179"/>
            <a:ext cx="27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Fixed datetime format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D28170-3BC6-4DB3-A77E-57A2AF026D89}"/>
              </a:ext>
            </a:extLst>
          </p:cNvPr>
          <p:cNvSpPr txBox="1"/>
          <p:nvPr/>
        </p:nvSpPr>
        <p:spPr>
          <a:xfrm>
            <a:off x="456249" y="5449709"/>
            <a:ext cx="30714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Different data points of </a:t>
            </a:r>
            <a:r>
              <a:rPr lang="en-US" sz="1400" dirty="0" err="1">
                <a:latin typeface="Century Gothic" panose="020B0502020202020204" pitchFamily="34" charset="0"/>
              </a:rPr>
              <a:t>timezone</a:t>
            </a:r>
            <a:r>
              <a:rPr lang="en-US" sz="1400" dirty="0">
                <a:latin typeface="Century Gothic" panose="020B0502020202020204" pitchFamily="34" charset="0"/>
              </a:rPr>
              <a:t> and date time had different formats which were fixed and corrected to one datetime format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FACC0C-67C1-4A67-A7BA-6B1520C21566}"/>
              </a:ext>
            </a:extLst>
          </p:cNvPr>
          <p:cNvSpPr txBox="1"/>
          <p:nvPr/>
        </p:nvSpPr>
        <p:spPr>
          <a:xfrm>
            <a:off x="3762214" y="3677389"/>
            <a:ext cx="2404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Dropped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Unnecessary Features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1E9F95-CD33-442A-920F-CAECC6B8D595}"/>
              </a:ext>
            </a:extLst>
          </p:cNvPr>
          <p:cNvSpPr txBox="1"/>
          <p:nvPr/>
        </p:nvSpPr>
        <p:spPr>
          <a:xfrm>
            <a:off x="3493273" y="4224779"/>
            <a:ext cx="2906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After analysis of what features are impacting the prediction vs unnecessary features, we removed unnecessary features for further evaluation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8E2EBA-0E24-4C1D-92E6-71CBB59BD2B2}"/>
              </a:ext>
            </a:extLst>
          </p:cNvPr>
          <p:cNvSpPr txBox="1"/>
          <p:nvPr/>
        </p:nvSpPr>
        <p:spPr>
          <a:xfrm>
            <a:off x="6606558" y="5048436"/>
            <a:ext cx="2431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Dropped and Imputed Missing Values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F6DB20-8B2C-460D-8B3E-60CC359538B2}"/>
              </a:ext>
            </a:extLst>
          </p:cNvPr>
          <p:cNvSpPr txBox="1"/>
          <p:nvPr/>
        </p:nvSpPr>
        <p:spPr>
          <a:xfrm>
            <a:off x="6182022" y="5535571"/>
            <a:ext cx="31773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After </a:t>
            </a:r>
            <a:r>
              <a:rPr lang="en-US" sz="1400" dirty="0" err="1">
                <a:latin typeface="Century Gothic" panose="020B0502020202020204" pitchFamily="34" charset="0"/>
              </a:rPr>
              <a:t>analysing</a:t>
            </a:r>
            <a:r>
              <a:rPr lang="en-US" sz="1400" dirty="0">
                <a:latin typeface="Century Gothic" panose="020B0502020202020204" pitchFamily="34" charset="0"/>
              </a:rPr>
              <a:t> which rows had missing values and depending on different </a:t>
            </a:r>
            <a:r>
              <a:rPr lang="en-US" sz="1400" dirty="0" err="1">
                <a:latin typeface="Century Gothic" panose="020B0502020202020204" pitchFamily="34" charset="0"/>
              </a:rPr>
              <a:t>criterias</a:t>
            </a:r>
            <a:r>
              <a:rPr lang="en-US" sz="1400" dirty="0">
                <a:latin typeface="Century Gothic" panose="020B0502020202020204" pitchFamily="34" charset="0"/>
              </a:rPr>
              <a:t>, we dropped and imputed missing values for various columns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5FD52E-81C6-4779-AECE-FBA01081B1AC}"/>
              </a:ext>
            </a:extLst>
          </p:cNvPr>
          <p:cNvSpPr txBox="1"/>
          <p:nvPr/>
        </p:nvSpPr>
        <p:spPr>
          <a:xfrm>
            <a:off x="9712963" y="3678823"/>
            <a:ext cx="1933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Cleaned up Categorical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DDEE11-4912-4648-9DC3-A2A75871BDEC}"/>
              </a:ext>
            </a:extLst>
          </p:cNvPr>
          <p:cNvSpPr txBox="1"/>
          <p:nvPr/>
        </p:nvSpPr>
        <p:spPr>
          <a:xfrm>
            <a:off x="9146864" y="4297960"/>
            <a:ext cx="2906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After identifying the categorical data, we cleaned up the categorical data for better prediction purposes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ED12972-23FF-4816-AF56-B07E00A0E1F1}"/>
              </a:ext>
            </a:extLst>
          </p:cNvPr>
          <p:cNvSpPr/>
          <p:nvPr/>
        </p:nvSpPr>
        <p:spPr>
          <a:xfrm rot="9000000">
            <a:off x="9911760" y="1910332"/>
            <a:ext cx="1220134" cy="122013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A5B9B-EE66-4238-865C-D34F22296815}"/>
              </a:ext>
            </a:extLst>
          </p:cNvPr>
          <p:cNvSpPr txBox="1"/>
          <p:nvPr/>
        </p:nvSpPr>
        <p:spPr>
          <a:xfrm>
            <a:off x="9863821" y="2220384"/>
            <a:ext cx="13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3399"/>
                </a:solidFill>
                <a:latin typeface="Century Gothic" panose="020B0502020202020204" pitchFamily="34" charset="0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84BC43-0B4F-4341-BF8F-DEED45BC7766}"/>
              </a:ext>
            </a:extLst>
          </p:cNvPr>
          <p:cNvSpPr txBox="1"/>
          <p:nvPr/>
        </p:nvSpPr>
        <p:spPr>
          <a:xfrm>
            <a:off x="15999" y="29923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entury Gothic" panose="020B0502020202020204" pitchFamily="34" charset="0"/>
              </a:rPr>
              <a:t>Data Cleaning &amp;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4774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8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2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442AD9C-44D4-CA45-7D97-6E96FDC8D98D}"/>
              </a:ext>
            </a:extLst>
          </p:cNvPr>
          <p:cNvGrpSpPr/>
          <p:nvPr/>
        </p:nvGrpSpPr>
        <p:grpSpPr>
          <a:xfrm>
            <a:off x="2595420" y="222070"/>
            <a:ext cx="6461580" cy="776276"/>
            <a:chOff x="3135597" y="490782"/>
            <a:chExt cx="5771494" cy="6983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6884B0-F7F5-6038-F57F-49C392D61E46}"/>
                </a:ext>
              </a:extLst>
            </p:cNvPr>
            <p:cNvSpPr/>
            <p:nvPr/>
          </p:nvSpPr>
          <p:spPr>
            <a:xfrm>
              <a:off x="5690894" y="490782"/>
              <a:ext cx="3079107" cy="695650"/>
            </a:xfrm>
            <a:prstGeom prst="rect">
              <a:avLst/>
            </a:prstGeom>
            <a:solidFill>
              <a:srgbClr val="004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entury Gothic" panose="020B0502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5F6B10-48BE-09B3-2B68-B2C2264DC2D8}"/>
                </a:ext>
              </a:extLst>
            </p:cNvPr>
            <p:cNvSpPr/>
            <p:nvPr/>
          </p:nvSpPr>
          <p:spPr>
            <a:xfrm>
              <a:off x="3323774" y="493486"/>
              <a:ext cx="2367119" cy="695650"/>
            </a:xfrm>
            <a:prstGeom prst="rect">
              <a:avLst/>
            </a:prstGeom>
            <a:solidFill>
              <a:srgbClr val="9D0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entury Gothic" panose="020B0502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745A1-36C0-031E-5534-A0BECBD394BA}"/>
                </a:ext>
              </a:extLst>
            </p:cNvPr>
            <p:cNvSpPr txBox="1"/>
            <p:nvPr/>
          </p:nvSpPr>
          <p:spPr>
            <a:xfrm>
              <a:off x="3135597" y="572361"/>
              <a:ext cx="5771494" cy="55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HANDLING  MISSING DATA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18F943B-5B08-3537-C561-D41535E93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62390"/>
              </p:ext>
            </p:extLst>
          </p:nvPr>
        </p:nvGraphicFramePr>
        <p:xfrm>
          <a:off x="4274864" y="1187925"/>
          <a:ext cx="4141445" cy="5444999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283712">
                  <a:extLst>
                    <a:ext uri="{9D8B030D-6E8A-4147-A177-3AD203B41FA5}">
                      <a16:colId xmlns:a16="http://schemas.microsoft.com/office/drawing/2014/main" val="2414231571"/>
                    </a:ext>
                  </a:extLst>
                </a:gridCol>
                <a:gridCol w="1857733">
                  <a:extLst>
                    <a:ext uri="{9D8B030D-6E8A-4147-A177-3AD203B41FA5}">
                      <a16:colId xmlns:a16="http://schemas.microsoft.com/office/drawing/2014/main" val="2976484724"/>
                    </a:ext>
                  </a:extLst>
                </a:gridCol>
              </a:tblGrid>
              <a:tr h="38234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dirty="0">
                          <a:effectLst/>
                        </a:rPr>
                        <a:t>Feature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 err="1">
                          <a:effectLst/>
                        </a:rPr>
                        <a:t>Missing_Percent</a:t>
                      </a:r>
                      <a:r>
                        <a:rPr lang="en-IN" sz="1400" b="1" dirty="0">
                          <a:effectLst/>
                        </a:rPr>
                        <a:t>(%)</a:t>
                      </a:r>
                    </a:p>
                  </a:txBody>
                  <a:tcPr marL="44027" marR="44027" marT="22014" marB="22014" anchor="ctr"/>
                </a:tc>
                <a:extLst>
                  <a:ext uri="{0D108BD9-81ED-4DB2-BD59-A6C34878D82A}">
                    <a16:rowId xmlns:a16="http://schemas.microsoft.com/office/drawing/2014/main" val="3189339170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Number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60.026676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1164795308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City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0.001999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113171101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 err="1">
                          <a:effectLst/>
                        </a:rPr>
                        <a:t>Zipcode</a:t>
                      </a:r>
                      <a:endParaRPr lang="en-IN" sz="1100" dirty="0">
                        <a:effectLst/>
                      </a:endParaRP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0.013462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1476909097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 err="1">
                          <a:effectLst/>
                        </a:rPr>
                        <a:t>Timezone</a:t>
                      </a:r>
                      <a:endParaRPr lang="en-IN" sz="1100" dirty="0">
                        <a:effectLst/>
                      </a:endParaRP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0.087222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4278587833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 err="1">
                          <a:effectLst/>
                        </a:rPr>
                        <a:t>Airport_Code</a:t>
                      </a:r>
                      <a:endParaRPr lang="en-IN" sz="1100" dirty="0">
                        <a:effectLst/>
                      </a:endParaRP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0.177649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2369215893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Temperature(F)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1.708008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3175510128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 err="1">
                          <a:effectLst/>
                        </a:rPr>
                        <a:t>Wind_Chill</a:t>
                      </a:r>
                      <a:r>
                        <a:rPr lang="en-IN" sz="1100" dirty="0">
                          <a:effectLst/>
                        </a:rPr>
                        <a:t>(F)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53.724535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1481226364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Humidity(%)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1.821589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2043494633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Pressure(in)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1.465273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3197303526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Visibility(mi)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1.998672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2145525636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Wind_Direction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1.517463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830911586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Wind_Speed(mph)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12.992687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786953723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Precipitation(in)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57.669350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3952291209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Sunrise_Sunset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0.002149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1616889358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Civil_Twilight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0.002149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1355034929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Nautical_Twilight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0.002149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2069943641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Astronomical_Twilight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0.002149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2654083220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Clear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1.995995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4169420801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Cloud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1.995995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1706441670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Rain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1.995995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2349149146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Heavy_Rain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1.995995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2545993105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Snow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1.995995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1103862160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>
                          <a:effectLst/>
                        </a:rPr>
                        <a:t>Heavy_Snow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1.995995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1306244782"/>
                  </a:ext>
                </a:extLst>
              </a:tr>
              <a:tr h="21094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Fog</a:t>
                      </a:r>
                    </a:p>
                  </a:txBody>
                  <a:tcPr marL="36689" marR="36689" marT="18345" marB="1834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dirty="0">
                          <a:effectLst/>
                        </a:rPr>
                        <a:t>1.995995</a:t>
                      </a:r>
                    </a:p>
                  </a:txBody>
                  <a:tcPr marL="36689" marR="36689" marT="18345" marB="18345" anchor="ctr"/>
                </a:tc>
                <a:extLst>
                  <a:ext uri="{0D108BD9-81ED-4DB2-BD59-A6C34878D82A}">
                    <a16:rowId xmlns:a16="http://schemas.microsoft.com/office/drawing/2014/main" val="111190063"/>
                  </a:ext>
                </a:extLst>
              </a:tr>
            </a:tbl>
          </a:graphicData>
        </a:graphic>
      </p:graphicFrame>
      <p:pic>
        <p:nvPicPr>
          <p:cNvPr id="8" name="Picture 3">
            <a:extLst>
              <a:ext uri="{FF2B5EF4-FFF2-40B4-BE49-F238E27FC236}">
                <a16:creationId xmlns:a16="http://schemas.microsoft.com/office/drawing/2014/main" id="{F49F3333-ECBD-138E-5AD2-5BC41094C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2" y="1283127"/>
            <a:ext cx="3226701" cy="525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2669B6-4E58-6658-BCC8-B9CAEFE68889}"/>
              </a:ext>
            </a:extLst>
          </p:cNvPr>
          <p:cNvSpPr txBox="1"/>
          <p:nvPr/>
        </p:nvSpPr>
        <p:spPr>
          <a:xfrm>
            <a:off x="8903519" y="1283127"/>
            <a:ext cx="299255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i="0" dirty="0">
                <a:effectLst/>
                <a:latin typeface="Inter"/>
              </a:rPr>
              <a:t>Categorical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Inter"/>
              </a:rPr>
              <a:t>Side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Inter"/>
              </a:rPr>
              <a:t>Country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 err="1">
                <a:effectLst/>
                <a:latin typeface="Inter"/>
              </a:rPr>
              <a:t>Timezone</a:t>
            </a:r>
            <a:endParaRPr lang="en-IN" sz="160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Inter"/>
              </a:rPr>
              <a:t>Amenity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Inter"/>
              </a:rPr>
              <a:t>Bump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Inter"/>
              </a:rPr>
              <a:t>Crossing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 err="1">
                <a:effectLst/>
                <a:latin typeface="Inter"/>
              </a:rPr>
              <a:t>Give_Way</a:t>
            </a:r>
            <a:endParaRPr lang="en-IN" sz="160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Inter"/>
              </a:rPr>
              <a:t>Junction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 err="1">
                <a:effectLst/>
                <a:latin typeface="Inter"/>
              </a:rPr>
              <a:t>No_Exit</a:t>
            </a:r>
            <a:endParaRPr lang="en-IN" sz="160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Inter"/>
              </a:rPr>
              <a:t>Railway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Inter"/>
              </a:rPr>
              <a:t>Roundabout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Inter"/>
              </a:rPr>
              <a:t>Station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>
                <a:effectLst/>
                <a:latin typeface="Inter"/>
              </a:rPr>
              <a:t>Stop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 err="1">
                <a:effectLst/>
                <a:latin typeface="Inter"/>
              </a:rPr>
              <a:t>Traffic_Calming</a:t>
            </a:r>
            <a:endParaRPr lang="en-IN" sz="160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 err="1">
                <a:effectLst/>
                <a:latin typeface="Inter"/>
              </a:rPr>
              <a:t>Traffic_Signal</a:t>
            </a:r>
            <a:endParaRPr lang="en-IN" sz="160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 err="1">
                <a:effectLst/>
                <a:latin typeface="Inter"/>
              </a:rPr>
              <a:t>Turning_Loop</a:t>
            </a:r>
            <a:endParaRPr lang="en-IN" sz="160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 err="1">
                <a:effectLst/>
                <a:latin typeface="Inter"/>
              </a:rPr>
              <a:t>Sunrise_Sunset</a:t>
            </a:r>
            <a:r>
              <a:rPr lang="en-IN" sz="1600" i="0" dirty="0">
                <a:effectLst/>
                <a:latin typeface="Inter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 err="1">
                <a:effectLst/>
                <a:latin typeface="Inter"/>
              </a:rPr>
              <a:t>Civil_Twilight</a:t>
            </a:r>
            <a:endParaRPr lang="en-IN" sz="160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 err="1">
                <a:effectLst/>
                <a:latin typeface="Inter"/>
              </a:rPr>
              <a:t>Nautical_Twilight</a:t>
            </a:r>
            <a:endParaRPr lang="en-IN" sz="160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i="0" dirty="0" err="1">
                <a:effectLst/>
                <a:latin typeface="Inter"/>
              </a:rPr>
              <a:t>Astronomical_Twilight</a:t>
            </a:r>
            <a:endParaRPr lang="en-IN" sz="160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7939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4F2134-93B1-819D-3E6A-808520C5E503}"/>
              </a:ext>
            </a:extLst>
          </p:cNvPr>
          <p:cNvGrpSpPr/>
          <p:nvPr/>
        </p:nvGrpSpPr>
        <p:grpSpPr>
          <a:xfrm>
            <a:off x="818605" y="1384663"/>
            <a:ext cx="10554789" cy="4637314"/>
            <a:chOff x="1495837" y="1720611"/>
            <a:chExt cx="9200325" cy="36576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F1F9440-46C4-45E1-8BBF-DDF1CE28C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17188" y="4606373"/>
              <a:ext cx="640080" cy="57917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190EA6-C238-42C6-B96F-51334223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3104" y="4703513"/>
              <a:ext cx="640080" cy="57917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3164DA6-219F-4F26-8816-72D417EA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30451" y="4724590"/>
              <a:ext cx="640080" cy="579176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96810F0-4136-407E-AB9C-9352D4CB4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55976" y="4724590"/>
              <a:ext cx="640080" cy="579176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160F6D-EE04-4B1E-A15A-F387F8142787}"/>
                </a:ext>
              </a:extLst>
            </p:cNvPr>
            <p:cNvSpPr/>
            <p:nvPr/>
          </p:nvSpPr>
          <p:spPr>
            <a:xfrm>
              <a:off x="1495837" y="1720611"/>
              <a:ext cx="9200325" cy="3657600"/>
            </a:xfrm>
            <a:custGeom>
              <a:avLst/>
              <a:gdLst>
                <a:gd name="connsiteX0" fmla="*/ 403868 w 9200325"/>
                <a:gd name="connsiteY0" fmla="*/ 0 h 3657600"/>
                <a:gd name="connsiteX1" fmla="*/ 2019292 w 9200325"/>
                <a:gd name="connsiteY1" fmla="*/ 0 h 3657600"/>
                <a:gd name="connsiteX2" fmla="*/ 2304870 w 9200325"/>
                <a:gd name="connsiteY2" fmla="*/ 118291 h 3657600"/>
                <a:gd name="connsiteX3" fmla="*/ 2341108 w 9200325"/>
                <a:gd name="connsiteY3" fmla="*/ 162211 h 3657600"/>
                <a:gd name="connsiteX4" fmla="*/ 2377345 w 9200325"/>
                <a:gd name="connsiteY4" fmla="*/ 118290 h 3657600"/>
                <a:gd name="connsiteX5" fmla="*/ 2662923 w 9200325"/>
                <a:gd name="connsiteY5" fmla="*/ 0 h 3657600"/>
                <a:gd name="connsiteX6" fmla="*/ 4278347 w 9200325"/>
                <a:gd name="connsiteY6" fmla="*/ 0 h 3657600"/>
                <a:gd name="connsiteX7" fmla="*/ 4563925 w 9200325"/>
                <a:gd name="connsiteY7" fmla="*/ 118290 h 3657600"/>
                <a:gd name="connsiteX8" fmla="*/ 4600162 w 9200325"/>
                <a:gd name="connsiteY8" fmla="*/ 162211 h 3657600"/>
                <a:gd name="connsiteX9" fmla="*/ 4636400 w 9200325"/>
                <a:gd name="connsiteY9" fmla="*/ 118290 h 3657600"/>
                <a:gd name="connsiteX10" fmla="*/ 4921978 w 9200325"/>
                <a:gd name="connsiteY10" fmla="*/ 0 h 3657600"/>
                <a:gd name="connsiteX11" fmla="*/ 6537402 w 9200325"/>
                <a:gd name="connsiteY11" fmla="*/ 0 h 3657600"/>
                <a:gd name="connsiteX12" fmla="*/ 6822980 w 9200325"/>
                <a:gd name="connsiteY12" fmla="*/ 118290 h 3657600"/>
                <a:gd name="connsiteX13" fmla="*/ 6859218 w 9200325"/>
                <a:gd name="connsiteY13" fmla="*/ 162211 h 3657600"/>
                <a:gd name="connsiteX14" fmla="*/ 6895456 w 9200325"/>
                <a:gd name="connsiteY14" fmla="*/ 118290 h 3657600"/>
                <a:gd name="connsiteX15" fmla="*/ 7181033 w 9200325"/>
                <a:gd name="connsiteY15" fmla="*/ 0 h 3657600"/>
                <a:gd name="connsiteX16" fmla="*/ 8796457 w 9200325"/>
                <a:gd name="connsiteY16" fmla="*/ 0 h 3657600"/>
                <a:gd name="connsiteX17" fmla="*/ 9200325 w 9200325"/>
                <a:gd name="connsiteY17" fmla="*/ 403868 h 3657600"/>
                <a:gd name="connsiteX18" fmla="*/ 9200325 w 9200325"/>
                <a:gd name="connsiteY18" fmla="*/ 3253732 h 3657600"/>
                <a:gd name="connsiteX19" fmla="*/ 8796457 w 9200325"/>
                <a:gd name="connsiteY19" fmla="*/ 3657600 h 3657600"/>
                <a:gd name="connsiteX20" fmla="*/ 7181033 w 9200325"/>
                <a:gd name="connsiteY20" fmla="*/ 3657600 h 3657600"/>
                <a:gd name="connsiteX21" fmla="*/ 6895456 w 9200325"/>
                <a:gd name="connsiteY21" fmla="*/ 3539310 h 3657600"/>
                <a:gd name="connsiteX22" fmla="*/ 6859218 w 9200325"/>
                <a:gd name="connsiteY22" fmla="*/ 3495389 h 3657600"/>
                <a:gd name="connsiteX23" fmla="*/ 6822980 w 9200325"/>
                <a:gd name="connsiteY23" fmla="*/ 3539310 h 3657600"/>
                <a:gd name="connsiteX24" fmla="*/ 6537402 w 9200325"/>
                <a:gd name="connsiteY24" fmla="*/ 3657600 h 3657600"/>
                <a:gd name="connsiteX25" fmla="*/ 4921978 w 9200325"/>
                <a:gd name="connsiteY25" fmla="*/ 3657600 h 3657600"/>
                <a:gd name="connsiteX26" fmla="*/ 4636400 w 9200325"/>
                <a:gd name="connsiteY26" fmla="*/ 3539310 h 3657600"/>
                <a:gd name="connsiteX27" fmla="*/ 4600162 w 9200325"/>
                <a:gd name="connsiteY27" fmla="*/ 3495390 h 3657600"/>
                <a:gd name="connsiteX28" fmla="*/ 4563925 w 9200325"/>
                <a:gd name="connsiteY28" fmla="*/ 3539310 h 3657600"/>
                <a:gd name="connsiteX29" fmla="*/ 4278347 w 9200325"/>
                <a:gd name="connsiteY29" fmla="*/ 3657600 h 3657600"/>
                <a:gd name="connsiteX30" fmla="*/ 2662923 w 9200325"/>
                <a:gd name="connsiteY30" fmla="*/ 3657600 h 3657600"/>
                <a:gd name="connsiteX31" fmla="*/ 2377345 w 9200325"/>
                <a:gd name="connsiteY31" fmla="*/ 3539310 h 3657600"/>
                <a:gd name="connsiteX32" fmla="*/ 2341108 w 9200325"/>
                <a:gd name="connsiteY32" fmla="*/ 3495390 h 3657600"/>
                <a:gd name="connsiteX33" fmla="*/ 2304870 w 9200325"/>
                <a:gd name="connsiteY33" fmla="*/ 3539310 h 3657600"/>
                <a:gd name="connsiteX34" fmla="*/ 2019292 w 9200325"/>
                <a:gd name="connsiteY34" fmla="*/ 3657600 h 3657600"/>
                <a:gd name="connsiteX35" fmla="*/ 403868 w 9200325"/>
                <a:gd name="connsiteY35" fmla="*/ 3657600 h 3657600"/>
                <a:gd name="connsiteX36" fmla="*/ 0 w 9200325"/>
                <a:gd name="connsiteY36" fmla="*/ 3253732 h 3657600"/>
                <a:gd name="connsiteX37" fmla="*/ 0 w 9200325"/>
                <a:gd name="connsiteY37" fmla="*/ 403868 h 3657600"/>
                <a:gd name="connsiteX38" fmla="*/ 403868 w 9200325"/>
                <a:gd name="connsiteY38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200325" h="3657600">
                  <a:moveTo>
                    <a:pt x="403868" y="0"/>
                  </a:moveTo>
                  <a:lnTo>
                    <a:pt x="2019292" y="0"/>
                  </a:lnTo>
                  <a:cubicBezTo>
                    <a:pt x="2130818" y="0"/>
                    <a:pt x="2231784" y="45205"/>
                    <a:pt x="2304870" y="118291"/>
                  </a:cubicBezTo>
                  <a:lnTo>
                    <a:pt x="2341108" y="162211"/>
                  </a:lnTo>
                  <a:lnTo>
                    <a:pt x="2377345" y="118290"/>
                  </a:lnTo>
                  <a:cubicBezTo>
                    <a:pt x="2450431" y="45205"/>
                    <a:pt x="2551398" y="0"/>
                    <a:pt x="2662923" y="0"/>
                  </a:cubicBezTo>
                  <a:lnTo>
                    <a:pt x="4278347" y="0"/>
                  </a:lnTo>
                  <a:cubicBezTo>
                    <a:pt x="4389872" y="0"/>
                    <a:pt x="4490839" y="45205"/>
                    <a:pt x="4563925" y="118290"/>
                  </a:cubicBezTo>
                  <a:lnTo>
                    <a:pt x="4600162" y="162211"/>
                  </a:lnTo>
                  <a:lnTo>
                    <a:pt x="4636400" y="118290"/>
                  </a:lnTo>
                  <a:cubicBezTo>
                    <a:pt x="4709486" y="45205"/>
                    <a:pt x="4810453" y="0"/>
                    <a:pt x="4921978" y="0"/>
                  </a:cubicBezTo>
                  <a:lnTo>
                    <a:pt x="6537402" y="0"/>
                  </a:lnTo>
                  <a:cubicBezTo>
                    <a:pt x="6648927" y="0"/>
                    <a:pt x="6749894" y="45205"/>
                    <a:pt x="6822980" y="118290"/>
                  </a:cubicBezTo>
                  <a:lnTo>
                    <a:pt x="6859218" y="162211"/>
                  </a:lnTo>
                  <a:lnTo>
                    <a:pt x="6895456" y="118290"/>
                  </a:lnTo>
                  <a:cubicBezTo>
                    <a:pt x="6968541" y="45205"/>
                    <a:pt x="7069508" y="0"/>
                    <a:pt x="7181033" y="0"/>
                  </a:cubicBezTo>
                  <a:lnTo>
                    <a:pt x="8796457" y="0"/>
                  </a:lnTo>
                  <a:cubicBezTo>
                    <a:pt x="9019507" y="0"/>
                    <a:pt x="9200325" y="180818"/>
                    <a:pt x="9200325" y="403868"/>
                  </a:cubicBezTo>
                  <a:lnTo>
                    <a:pt x="9200325" y="3253732"/>
                  </a:lnTo>
                  <a:cubicBezTo>
                    <a:pt x="9200325" y="3476782"/>
                    <a:pt x="9019507" y="3657600"/>
                    <a:pt x="8796457" y="3657600"/>
                  </a:cubicBezTo>
                  <a:lnTo>
                    <a:pt x="7181033" y="3657600"/>
                  </a:lnTo>
                  <a:cubicBezTo>
                    <a:pt x="7069508" y="3657600"/>
                    <a:pt x="6968541" y="3612396"/>
                    <a:pt x="6895456" y="3539310"/>
                  </a:cubicBezTo>
                  <a:lnTo>
                    <a:pt x="6859218" y="3495389"/>
                  </a:lnTo>
                  <a:lnTo>
                    <a:pt x="6822980" y="3539310"/>
                  </a:lnTo>
                  <a:cubicBezTo>
                    <a:pt x="6749894" y="3612396"/>
                    <a:pt x="6648927" y="3657600"/>
                    <a:pt x="6537402" y="3657600"/>
                  </a:cubicBezTo>
                  <a:lnTo>
                    <a:pt x="4921978" y="3657600"/>
                  </a:lnTo>
                  <a:cubicBezTo>
                    <a:pt x="4810453" y="3657600"/>
                    <a:pt x="4709486" y="3612396"/>
                    <a:pt x="4636400" y="3539310"/>
                  </a:cubicBezTo>
                  <a:lnTo>
                    <a:pt x="4600162" y="3495390"/>
                  </a:lnTo>
                  <a:lnTo>
                    <a:pt x="4563925" y="3539310"/>
                  </a:lnTo>
                  <a:cubicBezTo>
                    <a:pt x="4490839" y="3612396"/>
                    <a:pt x="4389872" y="3657600"/>
                    <a:pt x="4278347" y="3657600"/>
                  </a:cubicBezTo>
                  <a:lnTo>
                    <a:pt x="2662923" y="3657600"/>
                  </a:lnTo>
                  <a:cubicBezTo>
                    <a:pt x="2551398" y="3657600"/>
                    <a:pt x="2450431" y="3612396"/>
                    <a:pt x="2377345" y="3539310"/>
                  </a:cubicBezTo>
                  <a:lnTo>
                    <a:pt x="2341108" y="3495390"/>
                  </a:lnTo>
                  <a:lnTo>
                    <a:pt x="2304870" y="3539310"/>
                  </a:lnTo>
                  <a:cubicBezTo>
                    <a:pt x="2231784" y="3612396"/>
                    <a:pt x="2130818" y="3657600"/>
                    <a:pt x="2019292" y="3657600"/>
                  </a:cubicBezTo>
                  <a:lnTo>
                    <a:pt x="403868" y="3657600"/>
                  </a:lnTo>
                  <a:cubicBezTo>
                    <a:pt x="180818" y="3657600"/>
                    <a:pt x="0" y="3476782"/>
                    <a:pt x="0" y="3253732"/>
                  </a:cubicBezTo>
                  <a:lnTo>
                    <a:pt x="0" y="403868"/>
                  </a:lnTo>
                  <a:cubicBezTo>
                    <a:pt x="0" y="180818"/>
                    <a:pt x="180818" y="0"/>
                    <a:pt x="403868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58184F-4186-4678-9252-2AD3383AD523}"/>
                </a:ext>
              </a:extLst>
            </p:cNvPr>
            <p:cNvCxnSpPr>
              <a:cxnSpLocks/>
              <a:stCxn id="12" idx="3"/>
              <a:endCxn id="12" idx="32"/>
            </p:cNvCxnSpPr>
            <p:nvPr/>
          </p:nvCxnSpPr>
          <p:spPr>
            <a:xfrm>
              <a:off x="3836945" y="1882822"/>
              <a:ext cx="0" cy="333317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144180-35C4-4454-B392-564413D0CE96}"/>
                </a:ext>
              </a:extLst>
            </p:cNvPr>
            <p:cNvCxnSpPr>
              <a:cxnSpLocks/>
              <a:stCxn id="12" idx="8"/>
              <a:endCxn id="12" idx="27"/>
            </p:cNvCxnSpPr>
            <p:nvPr/>
          </p:nvCxnSpPr>
          <p:spPr>
            <a:xfrm>
              <a:off x="6095999" y="1882822"/>
              <a:ext cx="0" cy="333317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E39FA7-C450-454C-9DCE-06FCCEA0D1B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053" y="1882822"/>
              <a:ext cx="0" cy="333317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605AB3B5-D0F5-41EA-8AF1-14F40FE49CAD}"/>
                </a:ext>
              </a:extLst>
            </p:cNvPr>
            <p:cNvSpPr/>
            <p:nvPr/>
          </p:nvSpPr>
          <p:spPr>
            <a:xfrm>
              <a:off x="1795650" y="1738539"/>
              <a:ext cx="1782297" cy="50978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1DB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DEDDBA0F-D9A3-4524-A583-067882B19172}"/>
                </a:ext>
              </a:extLst>
            </p:cNvPr>
            <p:cNvSpPr/>
            <p:nvPr/>
          </p:nvSpPr>
          <p:spPr>
            <a:xfrm>
              <a:off x="4136758" y="1721256"/>
              <a:ext cx="1700242" cy="527065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B2BD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6FC361C4-51D7-45FA-859E-A3D77B72589D}"/>
                </a:ext>
              </a:extLst>
            </p:cNvPr>
            <p:cNvSpPr/>
            <p:nvPr/>
          </p:nvSpPr>
          <p:spPr>
            <a:xfrm>
              <a:off x="6395811" y="1739851"/>
              <a:ext cx="1689680" cy="527065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6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Top Corners Rounded 28">
              <a:extLst>
                <a:ext uri="{FF2B5EF4-FFF2-40B4-BE49-F238E27FC236}">
                  <a16:creationId xmlns:a16="http://schemas.microsoft.com/office/drawing/2014/main" id="{07C3B8C7-E264-488F-84FD-45C10A8ED4D3}"/>
                </a:ext>
              </a:extLst>
            </p:cNvPr>
            <p:cNvSpPr/>
            <p:nvPr/>
          </p:nvSpPr>
          <p:spPr>
            <a:xfrm>
              <a:off x="8614050" y="1740508"/>
              <a:ext cx="1730492" cy="52640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891A58-97CC-43F4-BD0A-BDB6E397BD8A}"/>
                </a:ext>
              </a:extLst>
            </p:cNvPr>
            <p:cNvSpPr txBox="1"/>
            <p:nvPr/>
          </p:nvSpPr>
          <p:spPr>
            <a:xfrm>
              <a:off x="1718417" y="2723186"/>
              <a:ext cx="2018851" cy="1602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en-IN" sz="1400" i="0" dirty="0">
                  <a:effectLst/>
                  <a:latin typeface="Inter"/>
                </a:rPr>
                <a:t>TMC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Inter"/>
                </a:rPr>
                <a:t>Distance(Mi)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sz="1400" i="0" dirty="0">
                  <a:effectLst/>
                  <a:latin typeface="Inter"/>
                </a:rPr>
                <a:t>End Time(We have start time)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Inter"/>
                </a:rPr>
                <a:t>Duration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sz="1400" i="0" dirty="0">
                  <a:effectLst/>
                  <a:latin typeface="Inter"/>
                </a:rPr>
                <a:t>End Lat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Inter"/>
                </a:rPr>
                <a:t>End </a:t>
              </a:r>
              <a:r>
                <a:rPr lang="en-IN" sz="1400" dirty="0" err="1">
                  <a:latin typeface="Inter"/>
                </a:rPr>
                <a:t>Lng</a:t>
              </a:r>
              <a:endParaRPr lang="en-IN" sz="1400" dirty="0">
                <a:latin typeface="Inter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IN" sz="1400" i="0" dirty="0">
                  <a:effectLst/>
                  <a:latin typeface="Inter"/>
                </a:rPr>
                <a:t>Description (POI features pulled already)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D6E0B4-5616-44A1-A69A-66CE6B83CEBF}"/>
                </a:ext>
              </a:extLst>
            </p:cNvPr>
            <p:cNvSpPr txBox="1"/>
            <p:nvPr/>
          </p:nvSpPr>
          <p:spPr>
            <a:xfrm>
              <a:off x="4036298" y="2723186"/>
              <a:ext cx="2018851" cy="679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i="0" dirty="0">
                  <a:effectLst/>
                  <a:latin typeface="Inter"/>
                </a:rPr>
                <a:t>Number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dirty="0">
                  <a:latin typeface="Inter"/>
                </a:rPr>
                <a:t>Wind Chill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i="0" dirty="0">
                  <a:effectLst/>
                  <a:latin typeface="Inter"/>
                </a:rPr>
                <a:t>Precipitation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A5BEFC-851F-4279-BCCD-51E627E85488}"/>
                </a:ext>
              </a:extLst>
            </p:cNvPr>
            <p:cNvSpPr txBox="1"/>
            <p:nvPr/>
          </p:nvSpPr>
          <p:spPr>
            <a:xfrm>
              <a:off x="6256800" y="2723186"/>
              <a:ext cx="2018851" cy="1432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>
                  <a:effectLst/>
                  <a:latin typeface="Inter"/>
                </a:rPr>
                <a:t>City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 err="1">
                  <a:effectLst/>
                  <a:latin typeface="Inter"/>
                </a:rPr>
                <a:t>Zipcode</a:t>
              </a:r>
              <a:endParaRPr lang="en-IN" sz="1600" b="0" i="0" dirty="0">
                <a:effectLst/>
                <a:latin typeface="Inter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 err="1">
                  <a:effectLst/>
                  <a:latin typeface="Inter"/>
                </a:rPr>
                <a:t>Airport_Code</a:t>
              </a:r>
              <a:endParaRPr lang="en-IN" sz="1600" b="0" i="0" dirty="0">
                <a:effectLst/>
                <a:latin typeface="Inter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 err="1">
                  <a:effectLst/>
                  <a:latin typeface="Inter"/>
                </a:rPr>
                <a:t>Sunrise_Sunset</a:t>
              </a:r>
              <a:endParaRPr lang="en-IN" sz="1600" b="0" i="0" dirty="0">
                <a:effectLst/>
                <a:latin typeface="Inter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 err="1">
                  <a:effectLst/>
                  <a:latin typeface="Inter"/>
                </a:rPr>
                <a:t>Civil_Twilight</a:t>
              </a:r>
              <a:endParaRPr lang="en-IN" sz="1600" b="0" i="0" dirty="0">
                <a:effectLst/>
                <a:latin typeface="Inter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 err="1">
                  <a:effectLst/>
                  <a:latin typeface="Inter"/>
                </a:rPr>
                <a:t>Nautical_Twilight</a:t>
              </a:r>
              <a:endParaRPr lang="en-IN" sz="1600" b="0" i="0" dirty="0">
                <a:effectLst/>
                <a:latin typeface="Inter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 err="1">
                  <a:effectLst/>
                  <a:latin typeface="Inter"/>
                </a:rPr>
                <a:t>Astronomical_Twilight</a:t>
              </a:r>
              <a:endParaRPr lang="en-IN" sz="1600" b="0" i="0" dirty="0">
                <a:effectLst/>
                <a:latin typeface="Inter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08146A-A148-4B1D-8622-CFE402AE9C06}"/>
                </a:ext>
              </a:extLst>
            </p:cNvPr>
            <p:cNvSpPr txBox="1"/>
            <p:nvPr/>
          </p:nvSpPr>
          <p:spPr>
            <a:xfrm>
              <a:off x="8515853" y="2686677"/>
              <a:ext cx="2018851" cy="1238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>
                  <a:effectLst/>
                  <a:latin typeface="Inter"/>
                </a:rPr>
                <a:t>Temperature(F)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>
                  <a:effectLst/>
                  <a:latin typeface="Inter"/>
                </a:rPr>
                <a:t>Humidity(%)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>
                  <a:effectLst/>
                  <a:latin typeface="Inter"/>
                </a:rPr>
                <a:t>Pressure(in)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>
                  <a:effectLst/>
                  <a:latin typeface="Inter"/>
                </a:rPr>
                <a:t>Visibility(mi)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600" b="0" i="0" dirty="0" err="1">
                  <a:effectLst/>
                  <a:latin typeface="Inter"/>
                </a:rPr>
                <a:t>Wind_Speed</a:t>
              </a:r>
              <a:r>
                <a:rPr lang="en-IN" sz="1600" b="0" i="0" dirty="0">
                  <a:effectLst/>
                  <a:latin typeface="Inter"/>
                </a:rPr>
                <a:t>(mph)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endParaRPr lang="en-IN" sz="1600" b="0" i="0" dirty="0">
                <a:effectLst/>
                <a:latin typeface="Inter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03C098-C803-930F-87E4-51414B7D02F3}"/>
              </a:ext>
            </a:extLst>
          </p:cNvPr>
          <p:cNvSpPr txBox="1"/>
          <p:nvPr/>
        </p:nvSpPr>
        <p:spPr>
          <a:xfrm>
            <a:off x="15999" y="29923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entury Gothic" panose="020B0502020202020204" pitchFamily="34" charset="0"/>
              </a:rPr>
              <a:t>Data Cleaning &amp; Pre-Processing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57B64-DB33-C958-0CFF-D023D7153A32}"/>
              </a:ext>
            </a:extLst>
          </p:cNvPr>
          <p:cNvSpPr txBox="1"/>
          <p:nvPr/>
        </p:nvSpPr>
        <p:spPr>
          <a:xfrm>
            <a:off x="862016" y="1430174"/>
            <a:ext cx="27094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Dropped Data</a:t>
            </a:r>
          </a:p>
          <a:p>
            <a:pPr algn="ctr"/>
            <a:r>
              <a:rPr lang="en-IN" sz="1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(Unnecessary Features)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2DB82-1FF9-F883-D5ED-1476A712CA47}"/>
              </a:ext>
            </a:extLst>
          </p:cNvPr>
          <p:cNvSpPr txBox="1"/>
          <p:nvPr/>
        </p:nvSpPr>
        <p:spPr>
          <a:xfrm>
            <a:off x="3504366" y="1407393"/>
            <a:ext cx="27094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Dropped Data</a:t>
            </a:r>
          </a:p>
          <a:p>
            <a:pPr algn="ctr"/>
            <a:r>
              <a:rPr lang="en-IN" sz="1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(Missing Percentage)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6DD2D-7748-4FB3-9199-8CDB4F1C8DAC}"/>
              </a:ext>
            </a:extLst>
          </p:cNvPr>
          <p:cNvSpPr txBox="1"/>
          <p:nvPr/>
        </p:nvSpPr>
        <p:spPr>
          <a:xfrm>
            <a:off x="6054420" y="1418784"/>
            <a:ext cx="27094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Dropped Data</a:t>
            </a:r>
          </a:p>
          <a:p>
            <a:pPr algn="ctr"/>
            <a:r>
              <a:rPr lang="en-IN" sz="1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(Basis NA of columns)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73CE91-72F2-E8C3-93D3-B3CEA215CADB}"/>
              </a:ext>
            </a:extLst>
          </p:cNvPr>
          <p:cNvSpPr txBox="1"/>
          <p:nvPr/>
        </p:nvSpPr>
        <p:spPr>
          <a:xfrm>
            <a:off x="8636627" y="1444518"/>
            <a:ext cx="2709490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Values Imputed</a:t>
            </a:r>
          </a:p>
          <a:p>
            <a:pPr algn="ctr"/>
            <a:r>
              <a:rPr lang="en-IN" sz="105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/>
              </a:rPr>
              <a:t>(With mean/median of column)</a:t>
            </a:r>
          </a:p>
        </p:txBody>
      </p:sp>
    </p:spTree>
    <p:extLst>
      <p:ext uri="{BB962C8B-B14F-4D97-AF65-F5344CB8AC3E}">
        <p14:creationId xmlns:p14="http://schemas.microsoft.com/office/powerpoint/2010/main" val="402935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01B45-C18C-4A19-9902-1194167376D7}"/>
              </a:ext>
            </a:extLst>
          </p:cNvPr>
          <p:cNvGrpSpPr/>
          <p:nvPr/>
        </p:nvGrpSpPr>
        <p:grpSpPr>
          <a:xfrm>
            <a:off x="4880562" y="4289874"/>
            <a:ext cx="6353494" cy="1081314"/>
            <a:chOff x="6487293" y="4543083"/>
            <a:chExt cx="4944430" cy="1081314"/>
          </a:xfrm>
        </p:grpSpPr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40173D05-4D4A-4783-AF5C-7B27DA56E20C}"/>
                </a:ext>
              </a:extLst>
            </p:cNvPr>
            <p:cNvSpPr/>
            <p:nvPr/>
          </p:nvSpPr>
          <p:spPr>
            <a:xfrm>
              <a:off x="6487293" y="4543083"/>
              <a:ext cx="4944430" cy="1081314"/>
            </a:xfrm>
            <a:custGeom>
              <a:avLst/>
              <a:gdLst>
                <a:gd name="connsiteX0" fmla="*/ 0 w 4944430"/>
                <a:gd name="connsiteY0" fmla="*/ 0 h 1081314"/>
                <a:gd name="connsiteX1" fmla="*/ 4403773 w 4944430"/>
                <a:gd name="connsiteY1" fmla="*/ 0 h 1081314"/>
                <a:gd name="connsiteX2" fmla="*/ 4944430 w 4944430"/>
                <a:gd name="connsiteY2" fmla="*/ 540657 h 1081314"/>
                <a:gd name="connsiteX3" fmla="*/ 4403773 w 4944430"/>
                <a:gd name="connsiteY3" fmla="*/ 1081314 h 1081314"/>
                <a:gd name="connsiteX4" fmla="*/ 0 w 4944430"/>
                <a:gd name="connsiteY4" fmla="*/ 1081314 h 1081314"/>
                <a:gd name="connsiteX5" fmla="*/ 0 w 4944430"/>
                <a:gd name="connsiteY5" fmla="*/ 0 h 1081314"/>
                <a:gd name="connsiteX0" fmla="*/ 478972 w 4944430"/>
                <a:gd name="connsiteY0" fmla="*/ 43543 h 1081314"/>
                <a:gd name="connsiteX1" fmla="*/ 4403773 w 4944430"/>
                <a:gd name="connsiteY1" fmla="*/ 0 h 1081314"/>
                <a:gd name="connsiteX2" fmla="*/ 4944430 w 4944430"/>
                <a:gd name="connsiteY2" fmla="*/ 540657 h 1081314"/>
                <a:gd name="connsiteX3" fmla="*/ 4403773 w 4944430"/>
                <a:gd name="connsiteY3" fmla="*/ 1081314 h 1081314"/>
                <a:gd name="connsiteX4" fmla="*/ 0 w 4944430"/>
                <a:gd name="connsiteY4" fmla="*/ 1081314 h 1081314"/>
                <a:gd name="connsiteX5" fmla="*/ 478972 w 4944430"/>
                <a:gd name="connsiteY5" fmla="*/ 43543 h 1081314"/>
                <a:gd name="connsiteX0" fmla="*/ 522515 w 4944430"/>
                <a:gd name="connsiteY0" fmla="*/ 14514 h 1081314"/>
                <a:gd name="connsiteX1" fmla="*/ 4403773 w 4944430"/>
                <a:gd name="connsiteY1" fmla="*/ 0 h 1081314"/>
                <a:gd name="connsiteX2" fmla="*/ 4944430 w 4944430"/>
                <a:gd name="connsiteY2" fmla="*/ 540657 h 1081314"/>
                <a:gd name="connsiteX3" fmla="*/ 4403773 w 4944430"/>
                <a:gd name="connsiteY3" fmla="*/ 1081314 h 1081314"/>
                <a:gd name="connsiteX4" fmla="*/ 0 w 4944430"/>
                <a:gd name="connsiteY4" fmla="*/ 1081314 h 1081314"/>
                <a:gd name="connsiteX5" fmla="*/ 522515 w 4944430"/>
                <a:gd name="connsiteY5" fmla="*/ 14514 h 1081314"/>
                <a:gd name="connsiteX0" fmla="*/ 537029 w 4944430"/>
                <a:gd name="connsiteY0" fmla="*/ 0 h 1081314"/>
                <a:gd name="connsiteX1" fmla="*/ 4403773 w 4944430"/>
                <a:gd name="connsiteY1" fmla="*/ 0 h 1081314"/>
                <a:gd name="connsiteX2" fmla="*/ 4944430 w 4944430"/>
                <a:gd name="connsiteY2" fmla="*/ 540657 h 1081314"/>
                <a:gd name="connsiteX3" fmla="*/ 4403773 w 4944430"/>
                <a:gd name="connsiteY3" fmla="*/ 1081314 h 1081314"/>
                <a:gd name="connsiteX4" fmla="*/ 0 w 4944430"/>
                <a:gd name="connsiteY4" fmla="*/ 1081314 h 1081314"/>
                <a:gd name="connsiteX5" fmla="*/ 537029 w 4944430"/>
                <a:gd name="connsiteY5" fmla="*/ 0 h 108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44430" h="1081314">
                  <a:moveTo>
                    <a:pt x="537029" y="0"/>
                  </a:moveTo>
                  <a:lnTo>
                    <a:pt x="4403773" y="0"/>
                  </a:lnTo>
                  <a:lnTo>
                    <a:pt x="4944430" y="540657"/>
                  </a:lnTo>
                  <a:lnTo>
                    <a:pt x="4403773" y="1081314"/>
                  </a:lnTo>
                  <a:lnTo>
                    <a:pt x="0" y="1081314"/>
                  </a:lnTo>
                  <a:lnTo>
                    <a:pt x="537029" y="0"/>
                  </a:lnTo>
                  <a:close/>
                </a:path>
              </a:pathLst>
            </a:custGeom>
            <a:solidFill>
              <a:srgbClr val="00CC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681218-3CAD-42F7-847F-FF44FCFC5A36}"/>
                </a:ext>
              </a:extLst>
            </p:cNvPr>
            <p:cNvSpPr txBox="1"/>
            <p:nvPr/>
          </p:nvSpPr>
          <p:spPr>
            <a:xfrm>
              <a:off x="6968376" y="4670108"/>
              <a:ext cx="26296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 algn="l">
                <a:buFont typeface="+mj-lt"/>
                <a:buAutoNum type="arabicPeriod"/>
              </a:pPr>
              <a:r>
                <a:rPr lang="en-IN" sz="1400" b="1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Logistic Regression</a:t>
              </a: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KNN</a:t>
              </a: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IN" sz="1400" b="1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Decisio</a:t>
              </a:r>
              <a:r>
                <a: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n Tree</a:t>
              </a: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IN" sz="1400" b="1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Random Forest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D39CDA-A921-4BFE-BF90-C8D74A9C73F6}"/>
              </a:ext>
            </a:extLst>
          </p:cNvPr>
          <p:cNvGrpSpPr/>
          <p:nvPr/>
        </p:nvGrpSpPr>
        <p:grpSpPr>
          <a:xfrm>
            <a:off x="5493529" y="3208560"/>
            <a:ext cx="5061259" cy="1081314"/>
            <a:chOff x="7100261" y="3461769"/>
            <a:chExt cx="3654824" cy="1081314"/>
          </a:xfrm>
        </p:grpSpPr>
        <p:sp>
          <p:nvSpPr>
            <p:cNvPr id="27" name="Arrow: Pentagon 26">
              <a:extLst>
                <a:ext uri="{FF2B5EF4-FFF2-40B4-BE49-F238E27FC236}">
                  <a16:creationId xmlns:a16="http://schemas.microsoft.com/office/drawing/2014/main" id="{FE586A79-942B-4B33-B9C7-FA37B37E68AB}"/>
                </a:ext>
              </a:extLst>
            </p:cNvPr>
            <p:cNvSpPr/>
            <p:nvPr/>
          </p:nvSpPr>
          <p:spPr>
            <a:xfrm>
              <a:off x="7100261" y="3461769"/>
              <a:ext cx="3654824" cy="1081314"/>
            </a:xfrm>
            <a:prstGeom prst="homePlate">
              <a:avLst/>
            </a:prstGeom>
            <a:solidFill>
              <a:srgbClr val="00CC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9FAC39-D223-4970-A68E-65A40E779691}"/>
                </a:ext>
              </a:extLst>
            </p:cNvPr>
            <p:cNvSpPr txBox="1"/>
            <p:nvPr/>
          </p:nvSpPr>
          <p:spPr>
            <a:xfrm>
              <a:off x="7139492" y="3659333"/>
              <a:ext cx="26296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 algn="l">
                <a:buFont typeface="+mj-lt"/>
                <a:buAutoNum type="arabicPeriod"/>
              </a:pPr>
              <a:r>
                <a:rPr lang="en-IN" b="1" i="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EasyEnsemble</a:t>
              </a:r>
              <a:endParaRPr lang="en-IN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IN" b="1" i="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BalanceCascade</a:t>
              </a:r>
              <a:endParaRPr lang="en-IN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D182B3-1115-4029-B603-4C1014906A17}"/>
              </a:ext>
            </a:extLst>
          </p:cNvPr>
          <p:cNvGrpSpPr/>
          <p:nvPr/>
        </p:nvGrpSpPr>
        <p:grpSpPr>
          <a:xfrm>
            <a:off x="5432695" y="2127246"/>
            <a:ext cx="5801361" cy="1081314"/>
            <a:chOff x="7039427" y="2380455"/>
            <a:chExt cx="4151086" cy="1081314"/>
          </a:xfrm>
        </p:grpSpPr>
        <p:sp>
          <p:nvSpPr>
            <p:cNvPr id="26" name="Arrow: Pentagon 25">
              <a:extLst>
                <a:ext uri="{FF2B5EF4-FFF2-40B4-BE49-F238E27FC236}">
                  <a16:creationId xmlns:a16="http://schemas.microsoft.com/office/drawing/2014/main" id="{6F644D3C-9865-47BB-8C7E-7E394FDC0A34}"/>
                </a:ext>
              </a:extLst>
            </p:cNvPr>
            <p:cNvSpPr/>
            <p:nvPr/>
          </p:nvSpPr>
          <p:spPr>
            <a:xfrm>
              <a:off x="7039427" y="2380455"/>
              <a:ext cx="4151086" cy="1081314"/>
            </a:xfrm>
            <a:prstGeom prst="homePlate">
              <a:avLst/>
            </a:prstGeom>
            <a:solidFill>
              <a:srgbClr val="FF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9AFC0-0558-434A-B933-0F8106394AF9}"/>
                </a:ext>
              </a:extLst>
            </p:cNvPr>
            <p:cNvSpPr txBox="1"/>
            <p:nvPr/>
          </p:nvSpPr>
          <p:spPr>
            <a:xfrm>
              <a:off x="7371190" y="2519654"/>
              <a:ext cx="3592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Font typeface="+mj-lt"/>
                <a:buAutoNum type="arabicPeriod"/>
              </a:pPr>
              <a:r>
                <a:rPr lang="en-IN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U</a:t>
              </a:r>
              <a:r>
                <a:rPr lang="en-IN" sz="1600" b="1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nder-sampling</a:t>
              </a:r>
              <a:r>
                <a:rPr lang="en-IN" sz="1600" b="0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 (We didn't use over-sampling because this dataset is large enough and over-sampling is very likely to </a:t>
              </a:r>
              <a:r>
                <a:rPr lang="en-IN" sz="1600" b="0" i="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casue</a:t>
              </a:r>
              <a:r>
                <a:rPr lang="en-IN" sz="1600" b="0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overfitting)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A55A2D3-46E5-4ABA-8103-626E8AAF2E00}"/>
              </a:ext>
            </a:extLst>
          </p:cNvPr>
          <p:cNvSpPr/>
          <p:nvPr/>
        </p:nvSpPr>
        <p:spPr>
          <a:xfrm>
            <a:off x="5496366" y="2809306"/>
            <a:ext cx="450166" cy="990600"/>
          </a:xfrm>
          <a:prstGeom prst="ellipse">
            <a:avLst/>
          </a:prstGeom>
          <a:solidFill>
            <a:srgbClr val="5E57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48F32E-39F9-4D07-96EA-56D7DA65915B}"/>
              </a:ext>
            </a:extLst>
          </p:cNvPr>
          <p:cNvSpPr/>
          <p:nvPr/>
        </p:nvSpPr>
        <p:spPr>
          <a:xfrm>
            <a:off x="2803029" y="3048903"/>
            <a:ext cx="2693337" cy="159657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04484-BF19-4819-80CB-71AD9BAC07ED}"/>
              </a:ext>
            </a:extLst>
          </p:cNvPr>
          <p:cNvSpPr/>
          <p:nvPr/>
        </p:nvSpPr>
        <p:spPr>
          <a:xfrm>
            <a:off x="2739359" y="4126533"/>
            <a:ext cx="2693337" cy="159657"/>
          </a:xfrm>
          <a:prstGeom prst="rect">
            <a:avLst/>
          </a:prstGeom>
          <a:solidFill>
            <a:srgbClr val="00C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515C3B-8D30-495A-8FC4-AC42D18DE61A}"/>
              </a:ext>
            </a:extLst>
          </p:cNvPr>
          <p:cNvSpPr/>
          <p:nvPr/>
        </p:nvSpPr>
        <p:spPr>
          <a:xfrm>
            <a:off x="3295671" y="5184595"/>
            <a:ext cx="1708052" cy="159657"/>
          </a:xfrm>
          <a:prstGeom prst="rect">
            <a:avLst/>
          </a:prstGeom>
          <a:solidFill>
            <a:srgbClr val="00CC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9CBE63-972B-48F2-A7EE-4C709BAEDB0D}"/>
              </a:ext>
            </a:extLst>
          </p:cNvPr>
          <p:cNvSpPr/>
          <p:nvPr/>
        </p:nvSpPr>
        <p:spPr>
          <a:xfrm>
            <a:off x="2739359" y="1967589"/>
            <a:ext cx="2693337" cy="159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6EA861-9AFB-4A30-9A6C-89070FF133C8}"/>
              </a:ext>
            </a:extLst>
          </p:cNvPr>
          <p:cNvGrpSpPr/>
          <p:nvPr/>
        </p:nvGrpSpPr>
        <p:grpSpPr>
          <a:xfrm>
            <a:off x="2739359" y="1241763"/>
            <a:ext cx="2817841" cy="5363028"/>
            <a:chOff x="4346090" y="1494972"/>
            <a:chExt cx="2817841" cy="5363028"/>
          </a:xfrm>
        </p:grpSpPr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C0E617B3-C792-47B9-9074-2F63D362AECF}"/>
                </a:ext>
              </a:extLst>
            </p:cNvPr>
            <p:cNvSpPr/>
            <p:nvPr/>
          </p:nvSpPr>
          <p:spPr>
            <a:xfrm>
              <a:off x="4571173" y="5776686"/>
              <a:ext cx="2352141" cy="1081314"/>
            </a:xfrm>
            <a:custGeom>
              <a:avLst/>
              <a:gdLst>
                <a:gd name="connsiteX0" fmla="*/ 0 w 2352141"/>
                <a:gd name="connsiteY0" fmla="*/ 1204686 h 1204686"/>
                <a:gd name="connsiteX1" fmla="*/ 649519 w 2352141"/>
                <a:gd name="connsiteY1" fmla="*/ 0 h 1204686"/>
                <a:gd name="connsiteX2" fmla="*/ 1702622 w 2352141"/>
                <a:gd name="connsiteY2" fmla="*/ 0 h 1204686"/>
                <a:gd name="connsiteX3" fmla="*/ 2352141 w 2352141"/>
                <a:gd name="connsiteY3" fmla="*/ 1204686 h 1204686"/>
                <a:gd name="connsiteX4" fmla="*/ 0 w 2352141"/>
                <a:gd name="connsiteY4" fmla="*/ 1204686 h 1204686"/>
                <a:gd name="connsiteX0" fmla="*/ 0 w 2352141"/>
                <a:gd name="connsiteY0" fmla="*/ 1204686 h 1204686"/>
                <a:gd name="connsiteX1" fmla="*/ 649519 w 2352141"/>
                <a:gd name="connsiteY1" fmla="*/ 0 h 1204686"/>
                <a:gd name="connsiteX2" fmla="*/ 1702622 w 2352141"/>
                <a:gd name="connsiteY2" fmla="*/ 0 h 1204686"/>
                <a:gd name="connsiteX3" fmla="*/ 2352141 w 2352141"/>
                <a:gd name="connsiteY3" fmla="*/ 1204686 h 1204686"/>
                <a:gd name="connsiteX4" fmla="*/ 0 w 2352141"/>
                <a:gd name="connsiteY4" fmla="*/ 1204686 h 1204686"/>
                <a:gd name="connsiteX0" fmla="*/ 0 w 2352141"/>
                <a:gd name="connsiteY0" fmla="*/ 1204686 h 1204686"/>
                <a:gd name="connsiteX1" fmla="*/ 649519 w 2352141"/>
                <a:gd name="connsiteY1" fmla="*/ 0 h 1204686"/>
                <a:gd name="connsiteX2" fmla="*/ 1702622 w 2352141"/>
                <a:gd name="connsiteY2" fmla="*/ 0 h 1204686"/>
                <a:gd name="connsiteX3" fmla="*/ 2352141 w 2352141"/>
                <a:gd name="connsiteY3" fmla="*/ 1204686 h 1204686"/>
                <a:gd name="connsiteX4" fmla="*/ 0 w 2352141"/>
                <a:gd name="connsiteY4" fmla="*/ 1204686 h 1204686"/>
                <a:gd name="connsiteX0" fmla="*/ 0 w 2352141"/>
                <a:gd name="connsiteY0" fmla="*/ 1204686 h 1204686"/>
                <a:gd name="connsiteX1" fmla="*/ 649519 w 2352141"/>
                <a:gd name="connsiteY1" fmla="*/ 0 h 1204686"/>
                <a:gd name="connsiteX2" fmla="*/ 1702622 w 2352141"/>
                <a:gd name="connsiteY2" fmla="*/ 0 h 1204686"/>
                <a:gd name="connsiteX3" fmla="*/ 2352141 w 2352141"/>
                <a:gd name="connsiteY3" fmla="*/ 1204686 h 1204686"/>
                <a:gd name="connsiteX4" fmla="*/ 0 w 2352141"/>
                <a:gd name="connsiteY4" fmla="*/ 1204686 h 1204686"/>
                <a:gd name="connsiteX0" fmla="*/ 0 w 2352141"/>
                <a:gd name="connsiteY0" fmla="*/ 1204686 h 1204686"/>
                <a:gd name="connsiteX1" fmla="*/ 649519 w 2352141"/>
                <a:gd name="connsiteY1" fmla="*/ 0 h 1204686"/>
                <a:gd name="connsiteX2" fmla="*/ 1702622 w 2352141"/>
                <a:gd name="connsiteY2" fmla="*/ 0 h 1204686"/>
                <a:gd name="connsiteX3" fmla="*/ 2352141 w 2352141"/>
                <a:gd name="connsiteY3" fmla="*/ 1204686 h 1204686"/>
                <a:gd name="connsiteX4" fmla="*/ 0 w 2352141"/>
                <a:gd name="connsiteY4" fmla="*/ 1204686 h 1204686"/>
                <a:gd name="connsiteX0" fmla="*/ 0 w 2352141"/>
                <a:gd name="connsiteY0" fmla="*/ 1204686 h 1204686"/>
                <a:gd name="connsiteX1" fmla="*/ 649519 w 2352141"/>
                <a:gd name="connsiteY1" fmla="*/ 0 h 1204686"/>
                <a:gd name="connsiteX2" fmla="*/ 1702622 w 2352141"/>
                <a:gd name="connsiteY2" fmla="*/ 0 h 1204686"/>
                <a:gd name="connsiteX3" fmla="*/ 2352141 w 2352141"/>
                <a:gd name="connsiteY3" fmla="*/ 1204686 h 1204686"/>
                <a:gd name="connsiteX4" fmla="*/ 0 w 2352141"/>
                <a:gd name="connsiteY4" fmla="*/ 1204686 h 1204686"/>
                <a:gd name="connsiteX0" fmla="*/ 0 w 2352141"/>
                <a:gd name="connsiteY0" fmla="*/ 1204686 h 1204686"/>
                <a:gd name="connsiteX1" fmla="*/ 649519 w 2352141"/>
                <a:gd name="connsiteY1" fmla="*/ 0 h 1204686"/>
                <a:gd name="connsiteX2" fmla="*/ 1702622 w 2352141"/>
                <a:gd name="connsiteY2" fmla="*/ 0 h 1204686"/>
                <a:gd name="connsiteX3" fmla="*/ 2352141 w 2352141"/>
                <a:gd name="connsiteY3" fmla="*/ 1204686 h 1204686"/>
                <a:gd name="connsiteX4" fmla="*/ 0 w 2352141"/>
                <a:gd name="connsiteY4" fmla="*/ 1204686 h 120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141" h="1204686">
                  <a:moveTo>
                    <a:pt x="0" y="1204686"/>
                  </a:moveTo>
                  <a:cubicBezTo>
                    <a:pt x="593878" y="846667"/>
                    <a:pt x="621699" y="459619"/>
                    <a:pt x="649519" y="0"/>
                  </a:cubicBezTo>
                  <a:lnTo>
                    <a:pt x="1702622" y="0"/>
                  </a:lnTo>
                  <a:cubicBezTo>
                    <a:pt x="1773986" y="445105"/>
                    <a:pt x="1714720" y="861181"/>
                    <a:pt x="2352141" y="1204686"/>
                  </a:cubicBezTo>
                  <a:lnTo>
                    <a:pt x="0" y="1204686"/>
                  </a:lnTo>
                  <a:close/>
                </a:path>
              </a:pathLst>
            </a:custGeom>
            <a:solidFill>
              <a:srgbClr val="5E5750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524BDA-668F-4088-9BF7-796AF1FB6924}"/>
                </a:ext>
              </a:extLst>
            </p:cNvPr>
            <p:cNvSpPr/>
            <p:nvPr/>
          </p:nvSpPr>
          <p:spPr>
            <a:xfrm>
              <a:off x="4346090" y="1494972"/>
              <a:ext cx="2817841" cy="4390460"/>
            </a:xfrm>
            <a:custGeom>
              <a:avLst/>
              <a:gdLst>
                <a:gd name="connsiteX0" fmla="*/ 0 w 2785404"/>
                <a:gd name="connsiteY0" fmla="*/ 2278966 h 4557932"/>
                <a:gd name="connsiteX1" fmla="*/ 1392702 w 2785404"/>
                <a:gd name="connsiteY1" fmla="*/ 0 h 4557932"/>
                <a:gd name="connsiteX2" fmla="*/ 2785404 w 2785404"/>
                <a:gd name="connsiteY2" fmla="*/ 2278966 h 4557932"/>
                <a:gd name="connsiteX3" fmla="*/ 1392702 w 2785404"/>
                <a:gd name="connsiteY3" fmla="*/ 4557932 h 4557932"/>
                <a:gd name="connsiteX4" fmla="*/ 0 w 2785404"/>
                <a:gd name="connsiteY4" fmla="*/ 2278966 h 4557932"/>
                <a:gd name="connsiteX0" fmla="*/ 13446 w 2812296"/>
                <a:gd name="connsiteY0" fmla="*/ 2279107 h 4558073"/>
                <a:gd name="connsiteX1" fmla="*/ 1406148 w 2812296"/>
                <a:gd name="connsiteY1" fmla="*/ 141 h 4558073"/>
                <a:gd name="connsiteX2" fmla="*/ 2798850 w 2812296"/>
                <a:gd name="connsiteY2" fmla="*/ 2279107 h 4558073"/>
                <a:gd name="connsiteX3" fmla="*/ 1406148 w 2812296"/>
                <a:gd name="connsiteY3" fmla="*/ 4558073 h 4558073"/>
                <a:gd name="connsiteX4" fmla="*/ 13446 w 2812296"/>
                <a:gd name="connsiteY4" fmla="*/ 2279107 h 4558073"/>
                <a:gd name="connsiteX0" fmla="*/ 13446 w 2812296"/>
                <a:gd name="connsiteY0" fmla="*/ 2279107 h 4558214"/>
                <a:gd name="connsiteX1" fmla="*/ 1406148 w 2812296"/>
                <a:gd name="connsiteY1" fmla="*/ 141 h 4558214"/>
                <a:gd name="connsiteX2" fmla="*/ 2798850 w 2812296"/>
                <a:gd name="connsiteY2" fmla="*/ 2279107 h 4558214"/>
                <a:gd name="connsiteX3" fmla="*/ 1406148 w 2812296"/>
                <a:gd name="connsiteY3" fmla="*/ 4558073 h 4558214"/>
                <a:gd name="connsiteX4" fmla="*/ 13446 w 2812296"/>
                <a:gd name="connsiteY4" fmla="*/ 2279107 h 4558214"/>
                <a:gd name="connsiteX0" fmla="*/ 0 w 2813539"/>
                <a:gd name="connsiteY0" fmla="*/ 2278966 h 4557932"/>
                <a:gd name="connsiteX1" fmla="*/ 1392702 w 2813539"/>
                <a:gd name="connsiteY1" fmla="*/ 0 h 4557932"/>
                <a:gd name="connsiteX2" fmla="*/ 2813539 w 2813539"/>
                <a:gd name="connsiteY2" fmla="*/ 2278966 h 4557932"/>
                <a:gd name="connsiteX3" fmla="*/ 1392702 w 2813539"/>
                <a:gd name="connsiteY3" fmla="*/ 4557932 h 4557932"/>
                <a:gd name="connsiteX4" fmla="*/ 0 w 2813539"/>
                <a:gd name="connsiteY4" fmla="*/ 2278966 h 4557932"/>
                <a:gd name="connsiteX0" fmla="*/ 2836 w 2817841"/>
                <a:gd name="connsiteY0" fmla="*/ 2279519 h 4558485"/>
                <a:gd name="connsiteX1" fmla="*/ 1395538 w 2817841"/>
                <a:gd name="connsiteY1" fmla="*/ 553 h 4558485"/>
                <a:gd name="connsiteX2" fmla="*/ 2816375 w 2817841"/>
                <a:gd name="connsiteY2" fmla="*/ 2279519 h 4558485"/>
                <a:gd name="connsiteX3" fmla="*/ 1395538 w 2817841"/>
                <a:gd name="connsiteY3" fmla="*/ 4558485 h 4558485"/>
                <a:gd name="connsiteX4" fmla="*/ 2836 w 2817841"/>
                <a:gd name="connsiteY4" fmla="*/ 2279519 h 4558485"/>
                <a:gd name="connsiteX0" fmla="*/ 2836 w 2817841"/>
                <a:gd name="connsiteY0" fmla="*/ 2279519 h 4558485"/>
                <a:gd name="connsiteX1" fmla="*/ 1395538 w 2817841"/>
                <a:gd name="connsiteY1" fmla="*/ 553 h 4558485"/>
                <a:gd name="connsiteX2" fmla="*/ 2816375 w 2817841"/>
                <a:gd name="connsiteY2" fmla="*/ 2279519 h 4558485"/>
                <a:gd name="connsiteX3" fmla="*/ 1395538 w 2817841"/>
                <a:gd name="connsiteY3" fmla="*/ 4558485 h 4558485"/>
                <a:gd name="connsiteX4" fmla="*/ 2836 w 2817841"/>
                <a:gd name="connsiteY4" fmla="*/ 2279519 h 455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841" h="4558485">
                  <a:moveTo>
                    <a:pt x="2836" y="2279519"/>
                  </a:moveTo>
                  <a:cubicBezTo>
                    <a:pt x="2836" y="1020881"/>
                    <a:pt x="-128462" y="28689"/>
                    <a:pt x="1395538" y="553"/>
                  </a:cubicBezTo>
                  <a:cubicBezTo>
                    <a:pt x="2919538" y="-27583"/>
                    <a:pt x="2816375" y="1020881"/>
                    <a:pt x="2816375" y="2279519"/>
                  </a:cubicBezTo>
                  <a:cubicBezTo>
                    <a:pt x="2816375" y="3538157"/>
                    <a:pt x="2024118" y="4558485"/>
                    <a:pt x="1395538" y="4558485"/>
                  </a:cubicBezTo>
                  <a:cubicBezTo>
                    <a:pt x="766958" y="4558485"/>
                    <a:pt x="2836" y="3538157"/>
                    <a:pt x="2836" y="2279519"/>
                  </a:cubicBezTo>
                  <a:close/>
                </a:path>
              </a:pathLst>
            </a:custGeom>
            <a:noFill/>
            <a:ln w="266700">
              <a:solidFill>
                <a:srgbClr val="5E5750"/>
              </a:solidFill>
            </a:ln>
            <a:effectLst>
              <a:outerShdw blurRad="50800" dist="127000" dir="42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5E1C73D-FAC8-4467-8BDD-16FF5AE7238E}"/>
              </a:ext>
            </a:extLst>
          </p:cNvPr>
          <p:cNvSpPr/>
          <p:nvPr/>
        </p:nvSpPr>
        <p:spPr>
          <a:xfrm>
            <a:off x="2696305" y="2901490"/>
            <a:ext cx="127340" cy="713209"/>
          </a:xfrm>
          <a:prstGeom prst="rect">
            <a:avLst/>
          </a:prstGeom>
          <a:gradFill flip="none" rotWithShape="1">
            <a:gsLst>
              <a:gs pos="30000">
                <a:schemeClr val="bg1">
                  <a:lumMod val="65000"/>
                </a:schemeClr>
              </a:gs>
              <a:gs pos="52000">
                <a:schemeClr val="bg1"/>
              </a:gs>
              <a:gs pos="76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3AC5C53-4113-471A-8A02-C84B3613E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t="23106" r="69104" b="20909"/>
          <a:stretch/>
        </p:blipFill>
        <p:spPr>
          <a:xfrm>
            <a:off x="1110344" y="914584"/>
            <a:ext cx="1406768" cy="5167720"/>
          </a:xfrm>
          <a:custGeom>
            <a:avLst/>
            <a:gdLst>
              <a:gd name="connsiteX0" fmla="*/ 0 w 792481"/>
              <a:gd name="connsiteY0" fmla="*/ 0 h 4831973"/>
              <a:gd name="connsiteX1" fmla="*/ 792481 w 792481"/>
              <a:gd name="connsiteY1" fmla="*/ 0 h 4831973"/>
              <a:gd name="connsiteX2" fmla="*/ 792481 w 792481"/>
              <a:gd name="connsiteY2" fmla="*/ 4831973 h 4831973"/>
              <a:gd name="connsiteX3" fmla="*/ 0 w 792481"/>
              <a:gd name="connsiteY3" fmla="*/ 4831973 h 483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1" h="4831973">
                <a:moveTo>
                  <a:pt x="0" y="0"/>
                </a:moveTo>
                <a:lnTo>
                  <a:pt x="792481" y="0"/>
                </a:lnTo>
                <a:lnTo>
                  <a:pt x="792481" y="4831973"/>
                </a:lnTo>
                <a:lnTo>
                  <a:pt x="0" y="4831973"/>
                </a:lnTo>
                <a:close/>
              </a:path>
            </a:pathLst>
          </a:cu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89112E8-3B04-48E1-BD09-E1961BF2A6E9}"/>
              </a:ext>
            </a:extLst>
          </p:cNvPr>
          <p:cNvSpPr/>
          <p:nvPr/>
        </p:nvSpPr>
        <p:spPr>
          <a:xfrm>
            <a:off x="2292029" y="1037979"/>
            <a:ext cx="450166" cy="4617950"/>
          </a:xfrm>
          <a:prstGeom prst="ellipse">
            <a:avLst/>
          </a:prstGeom>
          <a:gradFill>
            <a:gsLst>
              <a:gs pos="7000">
                <a:schemeClr val="tx1">
                  <a:lumMod val="50000"/>
                  <a:lumOff val="50000"/>
                </a:schemeClr>
              </a:gs>
              <a:gs pos="71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1E8F48-9F58-4FBB-A4B7-53B54DBACA35}"/>
              </a:ext>
            </a:extLst>
          </p:cNvPr>
          <p:cNvGrpSpPr/>
          <p:nvPr/>
        </p:nvGrpSpPr>
        <p:grpSpPr>
          <a:xfrm>
            <a:off x="3115497" y="2359698"/>
            <a:ext cx="2201086" cy="548640"/>
            <a:chOff x="4722228" y="2612907"/>
            <a:chExt cx="2201086" cy="548640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A39F4FA-BA9A-4E43-961E-030BF1C8A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22228" y="2612907"/>
              <a:ext cx="548640" cy="54864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A3F2A4-523A-43EC-AC42-26A0A704049B}"/>
                </a:ext>
              </a:extLst>
            </p:cNvPr>
            <p:cNvSpPr txBox="1"/>
            <p:nvPr/>
          </p:nvSpPr>
          <p:spPr>
            <a:xfrm>
              <a:off x="5251963" y="2653603"/>
              <a:ext cx="1671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entury Gothic" panose="020B0502020202020204" pitchFamily="34" charset="0"/>
                </a:rPr>
                <a:t>Sampling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F303D07-23DA-4876-B2A3-A06F7DC65C2B}"/>
              </a:ext>
            </a:extLst>
          </p:cNvPr>
          <p:cNvGrpSpPr/>
          <p:nvPr/>
        </p:nvGrpSpPr>
        <p:grpSpPr>
          <a:xfrm>
            <a:off x="3029094" y="3367251"/>
            <a:ext cx="2432601" cy="548640"/>
            <a:chOff x="4861671" y="3620415"/>
            <a:chExt cx="2432601" cy="548640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DCBF742-B6EE-479B-AF49-1AD6A0D78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61671" y="3620415"/>
              <a:ext cx="548640" cy="5486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37B15B-FA09-41D5-A480-D1B298E85BDB}"/>
                </a:ext>
              </a:extLst>
            </p:cNvPr>
            <p:cNvSpPr txBox="1"/>
            <p:nvPr/>
          </p:nvSpPr>
          <p:spPr>
            <a:xfrm>
              <a:off x="5376559" y="3692229"/>
              <a:ext cx="1917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Century Gothic" panose="020B0502020202020204" pitchFamily="34" charset="0"/>
                </a:rPr>
                <a:t>Ensembling</a:t>
              </a:r>
              <a:endParaRPr lang="en-US" sz="2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E03BA-7738-4C4C-89EB-8D002A8F37C3}"/>
              </a:ext>
            </a:extLst>
          </p:cNvPr>
          <p:cNvGrpSpPr/>
          <p:nvPr/>
        </p:nvGrpSpPr>
        <p:grpSpPr>
          <a:xfrm>
            <a:off x="3344139" y="4392799"/>
            <a:ext cx="1770876" cy="548640"/>
            <a:chOff x="4950870" y="4646008"/>
            <a:chExt cx="1770876" cy="548640"/>
          </a:xfrm>
        </p:grpSpPr>
        <p:pic>
          <p:nvPicPr>
            <p:cNvPr id="18" name="Graphic 17" descr="Bullseye">
              <a:extLst>
                <a:ext uri="{FF2B5EF4-FFF2-40B4-BE49-F238E27FC236}">
                  <a16:creationId xmlns:a16="http://schemas.microsoft.com/office/drawing/2014/main" id="{6922EC8F-53CB-4616-AB79-9EC000C37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50870" y="4646008"/>
              <a:ext cx="548640" cy="5486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22625F-6678-4DD5-97FA-758F4C6B6913}"/>
                </a:ext>
              </a:extLst>
            </p:cNvPr>
            <p:cNvSpPr txBox="1"/>
            <p:nvPr/>
          </p:nvSpPr>
          <p:spPr>
            <a:xfrm>
              <a:off x="5398466" y="4721557"/>
              <a:ext cx="1323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entury Gothic" panose="020B0502020202020204" pitchFamily="34" charset="0"/>
                </a:rPr>
                <a:t>Models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2A1F8F9-6D07-4783-AA05-2B10C255BCC9}"/>
              </a:ext>
            </a:extLst>
          </p:cNvPr>
          <p:cNvSpPr txBox="1"/>
          <p:nvPr/>
        </p:nvSpPr>
        <p:spPr>
          <a:xfrm>
            <a:off x="3290814" y="1632366"/>
            <a:ext cx="171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IDEAS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B5F498-4C07-407C-B448-BE3DF0A42769}"/>
              </a:ext>
            </a:extLst>
          </p:cNvPr>
          <p:cNvSpPr txBox="1"/>
          <p:nvPr/>
        </p:nvSpPr>
        <p:spPr>
          <a:xfrm>
            <a:off x="0" y="14514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5E5750"/>
                </a:solidFill>
                <a:latin typeface="Century Gothic" panose="020B0502020202020204" pitchFamily="34" charset="0"/>
              </a:rPr>
              <a:t>METHODOLOGY &amp; MODELS</a:t>
            </a:r>
          </a:p>
        </p:txBody>
      </p:sp>
    </p:spTree>
    <p:extLst>
      <p:ext uri="{BB962C8B-B14F-4D97-AF65-F5344CB8AC3E}">
        <p14:creationId xmlns:p14="http://schemas.microsoft.com/office/powerpoint/2010/main" val="177585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4" grpId="0" animBg="1"/>
      <p:bldP spid="15" grpId="0" animBg="1"/>
      <p:bldP spid="12" grpId="0" animBg="1"/>
      <p:bldP spid="34" grpId="0" animBg="1"/>
      <p:bldP spid="9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7DE4C3A3-3B8A-F9B5-DC60-9F60BA19D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" b="683"/>
          <a:stretch/>
        </p:blipFill>
        <p:spPr>
          <a:xfrm>
            <a:off x="4" y="-20013"/>
            <a:ext cx="12191995" cy="685799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AFB943B-88D8-4EBD-BB32-474D70949377}"/>
              </a:ext>
            </a:extLst>
          </p:cNvPr>
          <p:cNvGrpSpPr/>
          <p:nvPr/>
        </p:nvGrpSpPr>
        <p:grpSpPr>
          <a:xfrm>
            <a:off x="4259898" y="839791"/>
            <a:ext cx="3998731" cy="5012068"/>
            <a:chOff x="4259898" y="839791"/>
            <a:chExt cx="3998731" cy="501206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F884AD-F403-4692-9091-3FDE489732BC}"/>
                </a:ext>
              </a:extLst>
            </p:cNvPr>
            <p:cNvGrpSpPr/>
            <p:nvPr/>
          </p:nvGrpSpPr>
          <p:grpSpPr>
            <a:xfrm>
              <a:off x="4259898" y="839791"/>
              <a:ext cx="3998731" cy="5012068"/>
              <a:chOff x="4259898" y="839791"/>
              <a:chExt cx="3998731" cy="5012068"/>
            </a:xfrm>
          </p:grpSpPr>
          <p:sp>
            <p:nvSpPr>
              <p:cNvPr id="22" name="Rectangle 20">
                <a:extLst>
                  <a:ext uri="{FF2B5EF4-FFF2-40B4-BE49-F238E27FC236}">
                    <a16:creationId xmlns:a16="http://schemas.microsoft.com/office/drawing/2014/main" id="{E55CDBBF-97F7-4CC8-A7D2-A28D91D42A3E}"/>
                  </a:ext>
                </a:extLst>
              </p:cNvPr>
              <p:cNvSpPr/>
              <p:nvPr/>
            </p:nvSpPr>
            <p:spPr>
              <a:xfrm>
                <a:off x="4259898" y="907992"/>
                <a:ext cx="3998731" cy="4943867"/>
              </a:xfrm>
              <a:custGeom>
                <a:avLst/>
                <a:gdLst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3714" h="3984171">
                    <a:moveTo>
                      <a:pt x="0" y="0"/>
                    </a:moveTo>
                    <a:lnTo>
                      <a:pt x="3773714" y="0"/>
                    </a:lnTo>
                    <a:cubicBezTo>
                      <a:pt x="3512456" y="1328057"/>
                      <a:pt x="3541486" y="2656114"/>
                      <a:pt x="3773714" y="3984171"/>
                    </a:cubicBezTo>
                    <a:lnTo>
                      <a:pt x="0" y="3984171"/>
                    </a:lnTo>
                    <a:cubicBezTo>
                      <a:pt x="232229" y="2786743"/>
                      <a:pt x="406400" y="147320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42A33E-FE35-4B9D-BCD0-45BEE1941B8B}"/>
                  </a:ext>
                </a:extLst>
              </p:cNvPr>
              <p:cNvSpPr/>
              <p:nvPr/>
            </p:nvSpPr>
            <p:spPr>
              <a:xfrm>
                <a:off x="4376011" y="839791"/>
                <a:ext cx="3773714" cy="4943867"/>
              </a:xfrm>
              <a:custGeom>
                <a:avLst/>
                <a:gdLst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3714" h="3984171">
                    <a:moveTo>
                      <a:pt x="0" y="0"/>
                    </a:moveTo>
                    <a:lnTo>
                      <a:pt x="3773714" y="0"/>
                    </a:lnTo>
                    <a:cubicBezTo>
                      <a:pt x="3512456" y="1328057"/>
                      <a:pt x="3541486" y="2656114"/>
                      <a:pt x="3773714" y="3984171"/>
                    </a:cubicBezTo>
                    <a:lnTo>
                      <a:pt x="0" y="3984171"/>
                    </a:lnTo>
                    <a:cubicBezTo>
                      <a:pt x="232229" y="2786743"/>
                      <a:pt x="406400" y="147320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69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ACD679-0703-47B1-B48D-23A25A90B74D}"/>
                </a:ext>
              </a:extLst>
            </p:cNvPr>
            <p:cNvSpPr txBox="1"/>
            <p:nvPr/>
          </p:nvSpPr>
          <p:spPr>
            <a:xfrm>
              <a:off x="4963246" y="1540428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 Of Sean" panose="02000500000000000000" pitchFamily="2" charset="-128"/>
                <a:ea typeface="Hand Of Sean" panose="02000500000000000000" pitchFamily="2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786DE-2EF0-4B48-A1DC-E3F03A5E9FFB}"/>
                </a:ext>
              </a:extLst>
            </p:cNvPr>
            <p:cNvSpPr txBox="1"/>
            <p:nvPr/>
          </p:nvSpPr>
          <p:spPr>
            <a:xfrm>
              <a:off x="4810463" y="1708653"/>
              <a:ext cx="297542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1200" i="0" dirty="0">
                  <a:latin typeface="Century Gothic" panose="020B0502020202020204" pitchFamily="34" charset="0"/>
                </a:rPr>
                <a:t># Logistic regression</a:t>
              </a:r>
            </a:p>
            <a:p>
              <a:pPr algn="l"/>
              <a:r>
                <a:rPr lang="en-IN" sz="1200" i="0" dirty="0" err="1">
                  <a:latin typeface="Century Gothic" panose="020B0502020202020204" pitchFamily="34" charset="0"/>
                </a:rPr>
                <a:t>lr</a:t>
              </a:r>
              <a:r>
                <a:rPr lang="en-IN" sz="1200" i="0" dirty="0">
                  <a:latin typeface="Century Gothic" panose="020B0502020202020204" pitchFamily="34" charset="0"/>
                </a:rPr>
                <a:t> = </a:t>
              </a:r>
              <a:r>
                <a:rPr lang="en-IN" sz="1200" i="0" dirty="0" err="1">
                  <a:latin typeface="Century Gothic" panose="020B0502020202020204" pitchFamily="34" charset="0"/>
                </a:rPr>
                <a:t>LogisticRegression</a:t>
              </a:r>
              <a:r>
                <a:rPr lang="en-IN" sz="1200" i="0" dirty="0">
                  <a:latin typeface="Century Gothic" panose="020B0502020202020204" pitchFamily="34" charset="0"/>
                </a:rPr>
                <a:t>(</a:t>
              </a:r>
              <a:r>
                <a:rPr lang="en-IN" sz="1200" i="0" dirty="0" err="1">
                  <a:latin typeface="Century Gothic" panose="020B0502020202020204" pitchFamily="34" charset="0"/>
                </a:rPr>
                <a:t>random_state</a:t>
              </a:r>
              <a:r>
                <a:rPr lang="en-IN" sz="1200" i="0" dirty="0">
                  <a:latin typeface="Century Gothic" panose="020B0502020202020204" pitchFamily="34" charset="0"/>
                </a:rPr>
                <a:t>=0)</a:t>
              </a:r>
            </a:p>
            <a:p>
              <a:pPr algn="l"/>
              <a:r>
                <a:rPr lang="en-IN" sz="1200" i="0" dirty="0" err="1">
                  <a:latin typeface="Century Gothic" panose="020B0502020202020204" pitchFamily="34" charset="0"/>
                </a:rPr>
                <a:t>lr.fit</a:t>
              </a:r>
              <a:r>
                <a:rPr lang="en-IN" sz="1200" i="0" dirty="0">
                  <a:latin typeface="Century Gothic" panose="020B0502020202020204" pitchFamily="34" charset="0"/>
                </a:rPr>
                <a:t>(</a:t>
              </a:r>
              <a:r>
                <a:rPr lang="en-IN" sz="1200" i="0" dirty="0" err="1">
                  <a:latin typeface="Century Gothic" panose="020B0502020202020204" pitchFamily="34" charset="0"/>
                </a:rPr>
                <a:t>X_train,y_train</a:t>
              </a:r>
              <a:r>
                <a:rPr lang="en-IN" sz="1200" i="0" dirty="0">
                  <a:latin typeface="Century Gothic" panose="020B0502020202020204" pitchFamily="34" charset="0"/>
                </a:rPr>
                <a:t>)</a:t>
              </a:r>
            </a:p>
            <a:p>
              <a:pPr algn="l"/>
              <a:r>
                <a:rPr lang="en-IN" sz="1200" i="0" dirty="0" err="1">
                  <a:latin typeface="Century Gothic" panose="020B0502020202020204" pitchFamily="34" charset="0"/>
                </a:rPr>
                <a:t>y_pred</a:t>
              </a:r>
              <a:r>
                <a:rPr lang="en-IN" sz="1200" i="0" dirty="0">
                  <a:latin typeface="Century Gothic" panose="020B0502020202020204" pitchFamily="34" charset="0"/>
                </a:rPr>
                <a:t>=</a:t>
              </a:r>
              <a:r>
                <a:rPr lang="en-IN" sz="1200" i="0" dirty="0" err="1">
                  <a:latin typeface="Century Gothic" panose="020B0502020202020204" pitchFamily="34" charset="0"/>
                </a:rPr>
                <a:t>lr.predict</a:t>
              </a:r>
              <a:r>
                <a:rPr lang="en-IN" sz="1200" i="0" dirty="0">
                  <a:latin typeface="Century Gothic" panose="020B0502020202020204" pitchFamily="34" charset="0"/>
                </a:rPr>
                <a:t>(</a:t>
              </a:r>
              <a:r>
                <a:rPr lang="en-IN" sz="1200" i="0" dirty="0" err="1">
                  <a:latin typeface="Century Gothic" panose="020B0502020202020204" pitchFamily="34" charset="0"/>
                </a:rPr>
                <a:t>X_test</a:t>
              </a:r>
              <a:r>
                <a:rPr lang="en-IN" sz="1200" i="0" dirty="0">
                  <a:latin typeface="Century Gothic" panose="020B0502020202020204" pitchFamily="34" charset="0"/>
                </a:rPr>
                <a:t>)</a:t>
              </a:r>
            </a:p>
            <a:p>
              <a:pPr algn="l"/>
              <a:endParaRPr lang="en-IN" sz="1200" i="0" dirty="0">
                <a:latin typeface="Century Gothic" panose="020B0502020202020204" pitchFamily="34" charset="0"/>
              </a:endParaRPr>
            </a:p>
            <a:p>
              <a:pPr algn="l"/>
              <a:r>
                <a:rPr lang="en-IN" sz="1200" i="0" dirty="0">
                  <a:latin typeface="Century Gothic" panose="020B0502020202020204" pitchFamily="34" charset="0"/>
                </a:rPr>
                <a:t># Get the accuracy score</a:t>
              </a:r>
            </a:p>
            <a:p>
              <a:pPr algn="l"/>
              <a:r>
                <a:rPr lang="en-IN" sz="1200" i="0" dirty="0" err="1">
                  <a:latin typeface="Century Gothic" panose="020B0502020202020204" pitchFamily="34" charset="0"/>
                </a:rPr>
                <a:t>acc</a:t>
              </a:r>
              <a:r>
                <a:rPr lang="en-IN" sz="1200" i="0" dirty="0">
                  <a:latin typeface="Century Gothic" panose="020B0502020202020204" pitchFamily="34" charset="0"/>
                </a:rPr>
                <a:t>=</a:t>
              </a:r>
              <a:r>
                <a:rPr lang="en-IN" sz="1200" i="0" dirty="0" err="1">
                  <a:latin typeface="Century Gothic" panose="020B0502020202020204" pitchFamily="34" charset="0"/>
                </a:rPr>
                <a:t>accuracy_score</a:t>
              </a:r>
              <a:r>
                <a:rPr lang="en-IN" sz="1200" i="0" dirty="0">
                  <a:latin typeface="Century Gothic" panose="020B0502020202020204" pitchFamily="34" charset="0"/>
                </a:rPr>
                <a:t>(</a:t>
              </a:r>
              <a:r>
                <a:rPr lang="en-IN" sz="1200" i="0" dirty="0" err="1">
                  <a:latin typeface="Century Gothic" panose="020B0502020202020204" pitchFamily="34" charset="0"/>
                </a:rPr>
                <a:t>y_test</a:t>
              </a:r>
              <a:r>
                <a:rPr lang="en-IN" sz="1200" i="0" dirty="0">
                  <a:latin typeface="Century Gothic" panose="020B0502020202020204" pitchFamily="34" charset="0"/>
                </a:rPr>
                <a:t>, </a:t>
              </a:r>
              <a:r>
                <a:rPr lang="en-IN" sz="1200" i="0" dirty="0" err="1">
                  <a:latin typeface="Century Gothic" panose="020B0502020202020204" pitchFamily="34" charset="0"/>
                </a:rPr>
                <a:t>y_pred</a:t>
              </a:r>
              <a:r>
                <a:rPr lang="en-IN" sz="1200" i="0" dirty="0">
                  <a:latin typeface="Century Gothic" panose="020B0502020202020204" pitchFamily="34" charset="0"/>
                </a:rPr>
                <a:t>)</a:t>
              </a:r>
            </a:p>
            <a:p>
              <a:pPr algn="l"/>
              <a:endParaRPr lang="en-IN" sz="1200" i="0" dirty="0">
                <a:latin typeface="Century Gothic" panose="020B0502020202020204" pitchFamily="34" charset="0"/>
              </a:endParaRPr>
            </a:p>
            <a:p>
              <a:pPr algn="l"/>
              <a:r>
                <a:rPr lang="en-IN" sz="1200" i="0" dirty="0">
                  <a:latin typeface="Century Gothic" panose="020B0502020202020204" pitchFamily="34" charset="0"/>
                </a:rPr>
                <a:t># Append to the accuracy list</a:t>
              </a:r>
            </a:p>
            <a:p>
              <a:pPr algn="l"/>
              <a:r>
                <a:rPr lang="en-IN" sz="1200" i="0" dirty="0" err="1">
                  <a:latin typeface="Century Gothic" panose="020B0502020202020204" pitchFamily="34" charset="0"/>
                </a:rPr>
                <a:t>accuracy_lst.append</a:t>
              </a:r>
              <a:r>
                <a:rPr lang="en-IN" sz="1200" i="0" dirty="0">
                  <a:latin typeface="Century Gothic" panose="020B0502020202020204" pitchFamily="34" charset="0"/>
                </a:rPr>
                <a:t>(</a:t>
              </a:r>
              <a:r>
                <a:rPr lang="en-IN" sz="1200" i="0" dirty="0" err="1">
                  <a:latin typeface="Century Gothic" panose="020B0502020202020204" pitchFamily="34" charset="0"/>
                </a:rPr>
                <a:t>acc</a:t>
              </a:r>
              <a:r>
                <a:rPr lang="en-IN" sz="1200" i="0" dirty="0">
                  <a:latin typeface="Century Gothic" panose="020B0502020202020204" pitchFamily="34" charset="0"/>
                </a:rPr>
                <a:t>)</a:t>
              </a:r>
            </a:p>
            <a:p>
              <a:pPr algn="l"/>
              <a:endParaRPr lang="en-IN" sz="1200" i="0" dirty="0">
                <a:latin typeface="Century Gothic" panose="020B0502020202020204" pitchFamily="34" charset="0"/>
              </a:endParaRPr>
            </a:p>
            <a:p>
              <a:pPr algn="l"/>
              <a:r>
                <a:rPr lang="en-IN" sz="1200" i="0" dirty="0">
                  <a:latin typeface="Century Gothic" panose="020B0502020202020204" pitchFamily="34" charset="0"/>
                </a:rPr>
                <a:t>print("[Logistic regression algorithm] </a:t>
              </a:r>
              <a:r>
                <a:rPr lang="en-IN" sz="1200" i="0" dirty="0" err="1">
                  <a:latin typeface="Century Gothic" panose="020B0502020202020204" pitchFamily="34" charset="0"/>
                </a:rPr>
                <a:t>accuracy_score</a:t>
              </a:r>
              <a:r>
                <a:rPr lang="en-IN" sz="1200" i="0" dirty="0">
                  <a:latin typeface="Century Gothic" panose="020B0502020202020204" pitchFamily="34" charset="0"/>
                </a:rPr>
                <a:t>: {:.3f}.".format(</a:t>
              </a:r>
              <a:r>
                <a:rPr lang="en-IN" sz="1200" i="0" dirty="0" err="1">
                  <a:latin typeface="Century Gothic" panose="020B0502020202020204" pitchFamily="34" charset="0"/>
                </a:rPr>
                <a:t>acc</a:t>
              </a:r>
              <a:r>
                <a:rPr lang="en-IN" sz="1200" i="0" dirty="0">
                  <a:latin typeface="Century Gothic" panose="020B0502020202020204" pitchFamily="34" charset="0"/>
                </a:rPr>
                <a:t>))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CC5359B-AD25-4C12-A579-951AFEA0C44E}"/>
              </a:ext>
            </a:extLst>
          </p:cNvPr>
          <p:cNvSpPr/>
          <p:nvPr/>
        </p:nvSpPr>
        <p:spPr>
          <a:xfrm>
            <a:off x="1799771" y="5751816"/>
            <a:ext cx="9158516" cy="750584"/>
          </a:xfrm>
          <a:prstGeom prst="ellipse">
            <a:avLst/>
          </a:prstGeom>
          <a:gradFill>
            <a:gsLst>
              <a:gs pos="15000">
                <a:schemeClr val="tx1">
                  <a:alpha val="66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89051B-F3B2-4178-8CFA-85E1C4058792}"/>
              </a:ext>
            </a:extLst>
          </p:cNvPr>
          <p:cNvSpPr/>
          <p:nvPr/>
        </p:nvSpPr>
        <p:spPr>
          <a:xfrm>
            <a:off x="3760071" y="1007935"/>
            <a:ext cx="4998384" cy="750584"/>
          </a:xfrm>
          <a:prstGeom prst="ellipse">
            <a:avLst/>
          </a:prstGeom>
          <a:gradFill>
            <a:gsLst>
              <a:gs pos="0">
                <a:schemeClr val="tx1">
                  <a:alpha val="38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2AA2C-AFAB-4E12-83D3-0097E391EA5E}"/>
              </a:ext>
            </a:extLst>
          </p:cNvPr>
          <p:cNvGrpSpPr/>
          <p:nvPr/>
        </p:nvGrpSpPr>
        <p:grpSpPr>
          <a:xfrm>
            <a:off x="2789323" y="384077"/>
            <a:ext cx="6989648" cy="927837"/>
            <a:chOff x="2789323" y="384077"/>
            <a:chExt cx="6989648" cy="92783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9FF28E-E97D-4EBC-BD76-F7B0EC632155}"/>
                </a:ext>
              </a:extLst>
            </p:cNvPr>
            <p:cNvSpPr/>
            <p:nvPr/>
          </p:nvSpPr>
          <p:spPr>
            <a:xfrm>
              <a:off x="3425372" y="652538"/>
              <a:ext cx="5675086" cy="454988"/>
            </a:xfrm>
            <a:prstGeom prst="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DD8AF42-C2CA-45D7-A312-9D2994CDFE4F}"/>
                </a:ext>
              </a:extLst>
            </p:cNvPr>
            <p:cNvSpPr/>
            <p:nvPr/>
          </p:nvSpPr>
          <p:spPr>
            <a:xfrm>
              <a:off x="9332366" y="660305"/>
              <a:ext cx="446605" cy="446605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895FB24-5209-431D-AD01-914B7C7FFFA7}"/>
                </a:ext>
              </a:extLst>
            </p:cNvPr>
            <p:cNvSpPr/>
            <p:nvPr/>
          </p:nvSpPr>
          <p:spPr>
            <a:xfrm>
              <a:off x="2789323" y="660305"/>
              <a:ext cx="446605" cy="446605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0265A22-49CD-4A6E-84BB-7B1E3295B59D}"/>
                </a:ext>
              </a:extLst>
            </p:cNvPr>
            <p:cNvSpPr/>
            <p:nvPr/>
          </p:nvSpPr>
          <p:spPr>
            <a:xfrm>
              <a:off x="2988429" y="531490"/>
              <a:ext cx="247750" cy="649420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F1F4B1E-58C4-4254-80E5-D6535696D72F}"/>
                </a:ext>
              </a:extLst>
            </p:cNvPr>
            <p:cNvSpPr/>
            <p:nvPr/>
          </p:nvSpPr>
          <p:spPr>
            <a:xfrm>
              <a:off x="3121530" y="384077"/>
              <a:ext cx="347704" cy="911427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B2C384D-B6AD-4E1E-B82B-1DB0B0159FD8}"/>
                </a:ext>
              </a:extLst>
            </p:cNvPr>
            <p:cNvSpPr/>
            <p:nvPr/>
          </p:nvSpPr>
          <p:spPr>
            <a:xfrm>
              <a:off x="9295484" y="522051"/>
              <a:ext cx="247750" cy="649420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B646F37-C8EA-4C67-9024-F6D3017BDA3C}"/>
                </a:ext>
              </a:extLst>
            </p:cNvPr>
            <p:cNvSpPr/>
            <p:nvPr/>
          </p:nvSpPr>
          <p:spPr>
            <a:xfrm>
              <a:off x="9092650" y="400487"/>
              <a:ext cx="347704" cy="911427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33E7E0-514B-4898-A47C-A4E3FE6351E2}"/>
              </a:ext>
            </a:extLst>
          </p:cNvPr>
          <p:cNvGrpSpPr/>
          <p:nvPr/>
        </p:nvGrpSpPr>
        <p:grpSpPr>
          <a:xfrm>
            <a:off x="3701142" y="146759"/>
            <a:ext cx="5094515" cy="1228180"/>
            <a:chOff x="3701142" y="146759"/>
            <a:chExt cx="5094515" cy="122818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A33795-A4EB-4BF9-871E-5FE42CC1FDD3}"/>
                </a:ext>
              </a:extLst>
            </p:cNvPr>
            <p:cNvSpPr/>
            <p:nvPr/>
          </p:nvSpPr>
          <p:spPr>
            <a:xfrm>
              <a:off x="3749206" y="146759"/>
              <a:ext cx="4998384" cy="750584"/>
            </a:xfrm>
            <a:prstGeom prst="ellipse">
              <a:avLst/>
            </a:prstGeom>
            <a:gradFill>
              <a:gsLst>
                <a:gs pos="0">
                  <a:schemeClr val="tx1">
                    <a:alpha val="38000"/>
                  </a:scheme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815372D-41D2-402C-98AC-3A18C6CA8BFC}"/>
                </a:ext>
              </a:extLst>
            </p:cNvPr>
            <p:cNvGrpSpPr/>
            <p:nvPr/>
          </p:nvGrpSpPr>
          <p:grpSpPr>
            <a:xfrm>
              <a:off x="3701142" y="484746"/>
              <a:ext cx="5094515" cy="753788"/>
              <a:chOff x="1436914" y="3015342"/>
              <a:chExt cx="4306819" cy="827314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0855375F-453C-4B0E-BA19-24D7D26DD798}"/>
                  </a:ext>
                </a:extLst>
              </p:cNvPr>
              <p:cNvSpPr/>
              <p:nvPr/>
            </p:nvSpPr>
            <p:spPr>
              <a:xfrm>
                <a:off x="1436914" y="3037114"/>
                <a:ext cx="4306819" cy="783772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9FC7A441-A0C9-4889-800F-B29C458DAD24}"/>
                  </a:ext>
                </a:extLst>
              </p:cNvPr>
              <p:cNvSpPr/>
              <p:nvPr/>
            </p:nvSpPr>
            <p:spPr>
              <a:xfrm>
                <a:off x="1533347" y="3015342"/>
                <a:ext cx="4138418" cy="827314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4C155F-CA1C-434B-B0FE-AC04D9FEC723}"/>
                </a:ext>
              </a:extLst>
            </p:cNvPr>
            <p:cNvGrpSpPr/>
            <p:nvPr/>
          </p:nvGrpSpPr>
          <p:grpSpPr>
            <a:xfrm>
              <a:off x="3926115" y="348343"/>
              <a:ext cx="4679709" cy="1026596"/>
              <a:chOff x="1177558" y="858129"/>
              <a:chExt cx="4525409" cy="984739"/>
            </a:xfrm>
          </p:grpSpPr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FB9CE9F2-6AE8-442B-AD9F-03FD02075ADC}"/>
                  </a:ext>
                </a:extLst>
              </p:cNvPr>
              <p:cNvSpPr/>
              <p:nvPr/>
            </p:nvSpPr>
            <p:spPr>
              <a:xfrm>
                <a:off x="1177558" y="858129"/>
                <a:ext cx="4525409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401628-129F-401E-9FFD-0416C30605BE}"/>
                  </a:ext>
                </a:extLst>
              </p:cNvPr>
              <p:cNvSpPr/>
              <p:nvPr/>
            </p:nvSpPr>
            <p:spPr>
              <a:xfrm>
                <a:off x="1302152" y="858129"/>
                <a:ext cx="4276222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3A49705-1887-4DFA-AED7-51DA5071D14C}"/>
              </a:ext>
            </a:extLst>
          </p:cNvPr>
          <p:cNvSpPr/>
          <p:nvPr/>
        </p:nvSpPr>
        <p:spPr>
          <a:xfrm>
            <a:off x="3766776" y="4805016"/>
            <a:ext cx="4998384" cy="750584"/>
          </a:xfrm>
          <a:prstGeom prst="ellipse">
            <a:avLst/>
          </a:prstGeom>
          <a:gradFill>
            <a:gsLst>
              <a:gs pos="0">
                <a:schemeClr val="tx1">
                  <a:alpha val="38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5F6BE-1C79-B4ED-0F6D-688E1624640C}"/>
              </a:ext>
            </a:extLst>
          </p:cNvPr>
          <p:cNvSpPr txBox="1"/>
          <p:nvPr/>
        </p:nvSpPr>
        <p:spPr>
          <a:xfrm>
            <a:off x="202178" y="522051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Logistic Regression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B07E8C-779A-4DC4-A483-07B6B54629FF}"/>
              </a:ext>
            </a:extLst>
          </p:cNvPr>
          <p:cNvGrpSpPr/>
          <p:nvPr/>
        </p:nvGrpSpPr>
        <p:grpSpPr>
          <a:xfrm flipV="1">
            <a:off x="3701140" y="1396173"/>
            <a:ext cx="5094515" cy="1026596"/>
            <a:chOff x="950685" y="1008743"/>
            <a:chExt cx="5094515" cy="8273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B07D97F-CA63-492E-801B-322275970148}"/>
                </a:ext>
              </a:extLst>
            </p:cNvPr>
            <p:cNvGrpSpPr/>
            <p:nvPr/>
          </p:nvGrpSpPr>
          <p:grpSpPr>
            <a:xfrm>
              <a:off x="950685" y="1118668"/>
              <a:ext cx="5094515" cy="607464"/>
              <a:chOff x="1436914" y="3015342"/>
              <a:chExt cx="4306819" cy="827314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A78281AE-A2AC-4188-943C-A3611CC613D8}"/>
                  </a:ext>
                </a:extLst>
              </p:cNvPr>
              <p:cNvSpPr/>
              <p:nvPr/>
            </p:nvSpPr>
            <p:spPr>
              <a:xfrm>
                <a:off x="1436914" y="3037114"/>
                <a:ext cx="4306819" cy="783772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7590FAFE-CE01-419D-9C2E-A210586D006F}"/>
                  </a:ext>
                </a:extLst>
              </p:cNvPr>
              <p:cNvSpPr/>
              <p:nvPr/>
            </p:nvSpPr>
            <p:spPr>
              <a:xfrm>
                <a:off x="1533347" y="3015342"/>
                <a:ext cx="4138418" cy="827314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ECA8C2-FDA0-4707-829C-CE57231728B5}"/>
                </a:ext>
              </a:extLst>
            </p:cNvPr>
            <p:cNvGrpSpPr/>
            <p:nvPr/>
          </p:nvGrpSpPr>
          <p:grpSpPr>
            <a:xfrm>
              <a:off x="1175658" y="1008743"/>
              <a:ext cx="4679709" cy="827315"/>
              <a:chOff x="1177558" y="858129"/>
              <a:chExt cx="4525409" cy="984739"/>
            </a:xfrm>
          </p:grpSpPr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51A7DDBD-5B08-4D4E-AC5C-1898C5E7E0D8}"/>
                  </a:ext>
                </a:extLst>
              </p:cNvPr>
              <p:cNvSpPr/>
              <p:nvPr/>
            </p:nvSpPr>
            <p:spPr>
              <a:xfrm>
                <a:off x="1177558" y="858129"/>
                <a:ext cx="4525409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174914D6-251F-4F6C-B762-3951C7653FD6}"/>
                  </a:ext>
                </a:extLst>
              </p:cNvPr>
              <p:cNvSpPr/>
              <p:nvPr/>
            </p:nvSpPr>
            <p:spPr>
              <a:xfrm>
                <a:off x="1302152" y="858129"/>
                <a:ext cx="4276222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5372E22-E3DC-5A2D-D48B-B936BF0026DA}"/>
              </a:ext>
            </a:extLst>
          </p:cNvPr>
          <p:cNvSpPr txBox="1"/>
          <p:nvPr/>
        </p:nvSpPr>
        <p:spPr>
          <a:xfrm>
            <a:off x="3235928" y="5357102"/>
            <a:ext cx="61983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[Logistic regression algorithm]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accuracy_score</a:t>
            </a:r>
            <a:r>
              <a:rPr lang="en-US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0.954.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7.40741E-7 L 0.00234 0.5465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B56C84C-B4B1-38FC-3E35-DFF87F513222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10882231" y="3100775"/>
            <a:ext cx="1297202" cy="527006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6431C-A88B-EF03-E4D1-E753D4AC77A0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900146"/>
            <a:ext cx="1352549" cy="71900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F14093-286A-C8FB-E04D-CF802A7303F8}"/>
              </a:ext>
            </a:extLst>
          </p:cNvPr>
          <p:cNvCxnSpPr>
            <a:cxnSpLocks/>
          </p:cNvCxnSpPr>
          <p:nvPr/>
        </p:nvCxnSpPr>
        <p:spPr>
          <a:xfrm flipV="1">
            <a:off x="5367590" y="3402536"/>
            <a:ext cx="1577206" cy="1136471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A40EF3-6B98-C454-3604-7FCD0EEFD7D8}"/>
              </a:ext>
            </a:extLst>
          </p:cNvPr>
          <p:cNvCxnSpPr>
            <a:cxnSpLocks/>
          </p:cNvCxnSpPr>
          <p:nvPr/>
        </p:nvCxnSpPr>
        <p:spPr>
          <a:xfrm flipH="1" flipV="1">
            <a:off x="6980662" y="3333540"/>
            <a:ext cx="1801641" cy="99137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B89BD5-2628-71AB-5396-77BAE2BD258E}"/>
              </a:ext>
            </a:extLst>
          </p:cNvPr>
          <p:cNvCxnSpPr>
            <a:cxnSpLocks/>
          </p:cNvCxnSpPr>
          <p:nvPr/>
        </p:nvCxnSpPr>
        <p:spPr>
          <a:xfrm flipV="1">
            <a:off x="8939271" y="3130722"/>
            <a:ext cx="1680503" cy="1101747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B7A57E-2D96-525B-A548-53D1172D6803}"/>
              </a:ext>
            </a:extLst>
          </p:cNvPr>
          <p:cNvCxnSpPr>
            <a:cxnSpLocks/>
          </p:cNvCxnSpPr>
          <p:nvPr/>
        </p:nvCxnSpPr>
        <p:spPr>
          <a:xfrm flipH="1" flipV="1">
            <a:off x="3555176" y="3656706"/>
            <a:ext cx="1709825" cy="88230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26744-738F-E88D-D5AA-3C131AE1E881}"/>
              </a:ext>
            </a:extLst>
          </p:cNvPr>
          <p:cNvCxnSpPr>
            <a:cxnSpLocks/>
          </p:cNvCxnSpPr>
          <p:nvPr/>
        </p:nvCxnSpPr>
        <p:spPr>
          <a:xfrm flipV="1">
            <a:off x="1488099" y="3576979"/>
            <a:ext cx="1778890" cy="962027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4AEA5A-2666-55D4-F4F8-11A5D2E32699}"/>
              </a:ext>
            </a:extLst>
          </p:cNvPr>
          <p:cNvSpPr txBox="1"/>
          <p:nvPr/>
        </p:nvSpPr>
        <p:spPr>
          <a:xfrm>
            <a:off x="2377544" y="322853"/>
            <a:ext cx="7278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DA542D-727E-B879-9004-31A4140CE854}"/>
              </a:ext>
            </a:extLst>
          </p:cNvPr>
          <p:cNvSpPr/>
          <p:nvPr/>
        </p:nvSpPr>
        <p:spPr>
          <a:xfrm>
            <a:off x="1122112" y="4271078"/>
            <a:ext cx="588480" cy="58848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2439F-9D84-4356-DD58-9EE7F1562F2C}"/>
              </a:ext>
            </a:extLst>
          </p:cNvPr>
          <p:cNvSpPr txBox="1"/>
          <p:nvPr/>
        </p:nvSpPr>
        <p:spPr>
          <a:xfrm>
            <a:off x="1224700" y="4242152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2F2B66-CF42-B401-37F2-3C24E1DDC518}"/>
              </a:ext>
            </a:extLst>
          </p:cNvPr>
          <p:cNvSpPr/>
          <p:nvPr/>
        </p:nvSpPr>
        <p:spPr>
          <a:xfrm>
            <a:off x="3049113" y="3282740"/>
            <a:ext cx="588480" cy="588480"/>
          </a:xfrm>
          <a:prstGeom prst="ellipse">
            <a:avLst/>
          </a:prstGeom>
          <a:solidFill>
            <a:srgbClr val="03A1A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7D788D-958B-EC8A-171B-2F9E28D27C07}"/>
              </a:ext>
            </a:extLst>
          </p:cNvPr>
          <p:cNvSpPr txBox="1"/>
          <p:nvPr/>
        </p:nvSpPr>
        <p:spPr>
          <a:xfrm>
            <a:off x="3151701" y="3253814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8EA696-ED31-E568-48B1-A59322C48E23}"/>
              </a:ext>
            </a:extLst>
          </p:cNvPr>
          <p:cNvSpPr/>
          <p:nvPr/>
        </p:nvSpPr>
        <p:spPr>
          <a:xfrm>
            <a:off x="5001872" y="4232468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07D94A-25D1-17D0-1111-F95C0A56D826}"/>
              </a:ext>
            </a:extLst>
          </p:cNvPr>
          <p:cNvSpPr txBox="1"/>
          <p:nvPr/>
        </p:nvSpPr>
        <p:spPr>
          <a:xfrm>
            <a:off x="5104460" y="4203542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A0F477-3EEB-D10A-CD17-C2940AE92FD8}"/>
              </a:ext>
            </a:extLst>
          </p:cNvPr>
          <p:cNvSpPr/>
          <p:nvPr/>
        </p:nvSpPr>
        <p:spPr>
          <a:xfrm>
            <a:off x="6708673" y="3039300"/>
            <a:ext cx="588480" cy="588480"/>
          </a:xfrm>
          <a:prstGeom prst="ellipse">
            <a:avLst/>
          </a:prstGeom>
          <a:solidFill>
            <a:srgbClr val="385723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E9EF-795A-73C4-9A11-8940E8869140}"/>
              </a:ext>
            </a:extLst>
          </p:cNvPr>
          <p:cNvSpPr txBox="1"/>
          <p:nvPr/>
        </p:nvSpPr>
        <p:spPr>
          <a:xfrm>
            <a:off x="6810972" y="3010374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D1C68E-1A87-4742-9D4A-0ACECABCCF53}"/>
              </a:ext>
            </a:extLst>
          </p:cNvPr>
          <p:cNvSpPr/>
          <p:nvPr/>
        </p:nvSpPr>
        <p:spPr>
          <a:xfrm>
            <a:off x="8522001" y="4030671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1B98A-7F3D-718D-5FB8-6BED94C77CB7}"/>
              </a:ext>
            </a:extLst>
          </p:cNvPr>
          <p:cNvSpPr txBox="1"/>
          <p:nvPr/>
        </p:nvSpPr>
        <p:spPr>
          <a:xfrm>
            <a:off x="8624589" y="4001745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C84E83-5D9F-FC5C-323E-1952A51FE44F}"/>
              </a:ext>
            </a:extLst>
          </p:cNvPr>
          <p:cNvSpPr/>
          <p:nvPr/>
        </p:nvSpPr>
        <p:spPr>
          <a:xfrm>
            <a:off x="10396340" y="2806535"/>
            <a:ext cx="588480" cy="58848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A839F-6C3F-D1C2-DF25-1122EFD7AFA5}"/>
              </a:ext>
            </a:extLst>
          </p:cNvPr>
          <p:cNvSpPr txBox="1"/>
          <p:nvPr/>
        </p:nvSpPr>
        <p:spPr>
          <a:xfrm>
            <a:off x="10498928" y="277760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Century Gothic" panose="020B0502020202020204" pitchFamily="34" charset="0"/>
              </a:rPr>
              <a:t>6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6C7065-CE8D-29DD-E330-1090BD938DBD}"/>
              </a:ext>
            </a:extLst>
          </p:cNvPr>
          <p:cNvGrpSpPr/>
          <p:nvPr/>
        </p:nvGrpSpPr>
        <p:grpSpPr>
          <a:xfrm>
            <a:off x="378639" y="3469068"/>
            <a:ext cx="2397173" cy="1921406"/>
            <a:chOff x="378640" y="4128241"/>
            <a:chExt cx="2397173" cy="19214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3A72BF-0294-1EEA-AEF4-2180235E3FA7}"/>
                </a:ext>
              </a:extLst>
            </p:cNvPr>
            <p:cNvSpPr txBox="1"/>
            <p:nvPr/>
          </p:nvSpPr>
          <p:spPr>
            <a:xfrm>
              <a:off x="424846" y="5526427"/>
              <a:ext cx="2350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EF3078"/>
                  </a:solidFill>
                  <a:latin typeface="Century Gothic" panose="020B0502020202020204" pitchFamily="34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8DE03B-A3FB-8801-4F43-2176E93C11A8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36BA71-63AA-4929-BC32-4AA16BE7D1C5}"/>
              </a:ext>
            </a:extLst>
          </p:cNvPr>
          <p:cNvGrpSpPr/>
          <p:nvPr/>
        </p:nvGrpSpPr>
        <p:grpSpPr>
          <a:xfrm>
            <a:off x="2143228" y="2176596"/>
            <a:ext cx="2564457" cy="954107"/>
            <a:chOff x="2143229" y="2835769"/>
            <a:chExt cx="2564457" cy="95410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300B3-2E52-9CA3-561C-B25AB5B05A58}"/>
                </a:ext>
              </a:extLst>
            </p:cNvPr>
            <p:cNvSpPr txBox="1"/>
            <p:nvPr/>
          </p:nvSpPr>
          <p:spPr>
            <a:xfrm>
              <a:off x="2143229" y="2835769"/>
              <a:ext cx="25644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3A1A4"/>
                  </a:solidFill>
                  <a:latin typeface="Century Gothic" panose="020B0502020202020204" pitchFamily="34" charset="0"/>
                </a:rPr>
                <a:t>Problem Specification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4100FB-DB4E-8AF6-A9D9-6140C0296EC2}"/>
                </a:ext>
              </a:extLst>
            </p:cNvPr>
            <p:cNvSpPr txBox="1"/>
            <p:nvPr/>
          </p:nvSpPr>
          <p:spPr>
            <a:xfrm>
              <a:off x="2281192" y="3154167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40AAF1-236B-C61F-BD14-B5055211668C}"/>
              </a:ext>
            </a:extLst>
          </p:cNvPr>
          <p:cNvGrpSpPr/>
          <p:nvPr/>
        </p:nvGrpSpPr>
        <p:grpSpPr>
          <a:xfrm>
            <a:off x="3907658" y="3531529"/>
            <a:ext cx="2810512" cy="2260142"/>
            <a:chOff x="3907659" y="4190702"/>
            <a:chExt cx="2810512" cy="226014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337D55-73A6-5055-1ED8-D8A04C0C198F}"/>
                </a:ext>
              </a:extLst>
            </p:cNvPr>
            <p:cNvSpPr txBox="1"/>
            <p:nvPr/>
          </p:nvSpPr>
          <p:spPr>
            <a:xfrm>
              <a:off x="3907659" y="5496737"/>
              <a:ext cx="28105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EE9524"/>
                  </a:solidFill>
                  <a:latin typeface="Century Gothic" panose="020B0502020202020204" pitchFamily="34" charset="0"/>
                </a:rPr>
                <a:t>Data Characteristics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867405-D5B6-5AD6-F053-CCA445C995B4}"/>
                </a:ext>
              </a:extLst>
            </p:cNvPr>
            <p:cNvSpPr txBox="1"/>
            <p:nvPr/>
          </p:nvSpPr>
          <p:spPr>
            <a:xfrm>
              <a:off x="4246516" y="4190702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F14C41-C582-DE81-C695-18F85C715C98}"/>
              </a:ext>
            </a:extLst>
          </p:cNvPr>
          <p:cNvGrpSpPr/>
          <p:nvPr/>
        </p:nvGrpSpPr>
        <p:grpSpPr>
          <a:xfrm>
            <a:off x="5874631" y="2341450"/>
            <a:ext cx="2564457" cy="646331"/>
            <a:chOff x="5874632" y="3000623"/>
            <a:chExt cx="2564457" cy="64633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FFA276-9930-4335-733A-55E3BFE0C95F}"/>
                </a:ext>
              </a:extLst>
            </p:cNvPr>
            <p:cNvSpPr txBox="1"/>
            <p:nvPr/>
          </p:nvSpPr>
          <p:spPr>
            <a:xfrm>
              <a:off x="5874632" y="3000623"/>
              <a:ext cx="2564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385723"/>
                  </a:solidFill>
                  <a:latin typeface="Century Gothic" panose="020B0502020202020204" pitchFamily="34" charset="0"/>
                </a:rPr>
                <a:t>Models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89500-6829-5FF9-CABD-F36696F5ECF5}"/>
                </a:ext>
              </a:extLst>
            </p:cNvPr>
            <p:cNvSpPr txBox="1"/>
            <p:nvPr/>
          </p:nvSpPr>
          <p:spPr>
            <a:xfrm>
              <a:off x="5943402" y="3011030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C90A99-27E3-B65A-C6BB-AFD91D389F8F}"/>
              </a:ext>
            </a:extLst>
          </p:cNvPr>
          <p:cNvGrpSpPr/>
          <p:nvPr/>
        </p:nvGrpSpPr>
        <p:grpSpPr>
          <a:xfrm>
            <a:off x="7540831" y="3304351"/>
            <a:ext cx="2681602" cy="1862182"/>
            <a:chOff x="7540832" y="3963524"/>
            <a:chExt cx="2681602" cy="186218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D75259-6AFA-FB9A-FF62-BC93442D16EE}"/>
                </a:ext>
              </a:extLst>
            </p:cNvPr>
            <p:cNvSpPr txBox="1"/>
            <p:nvPr/>
          </p:nvSpPr>
          <p:spPr>
            <a:xfrm>
              <a:off x="7540832" y="5302486"/>
              <a:ext cx="26816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Future Scope?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0E96D1-FCFF-0D45-FED4-432E4C1999C1}"/>
                </a:ext>
              </a:extLst>
            </p:cNvPr>
            <p:cNvSpPr txBox="1"/>
            <p:nvPr/>
          </p:nvSpPr>
          <p:spPr>
            <a:xfrm>
              <a:off x="7742820" y="3963524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E7C429B-E638-2822-27AF-96D8920ED02C}"/>
              </a:ext>
            </a:extLst>
          </p:cNvPr>
          <p:cNvGrpSpPr/>
          <p:nvPr/>
        </p:nvGrpSpPr>
        <p:grpSpPr>
          <a:xfrm>
            <a:off x="9007892" y="2147345"/>
            <a:ext cx="3000710" cy="525496"/>
            <a:chOff x="9282435" y="2775636"/>
            <a:chExt cx="2636046" cy="52549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BAA4D-60D1-592B-9276-3638A8CCBBB4}"/>
                </a:ext>
              </a:extLst>
            </p:cNvPr>
            <p:cNvSpPr txBox="1"/>
            <p:nvPr/>
          </p:nvSpPr>
          <p:spPr>
            <a:xfrm>
              <a:off x="9282435" y="2777912"/>
              <a:ext cx="2636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EF3078"/>
                  </a:solidFill>
                  <a:latin typeface="Century Gothic" panose="020B0502020202020204" pitchFamily="34" charset="0"/>
                </a:rPr>
                <a:t>What’s in data?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A3BCFB-1345-479E-67E0-187763775DE3}"/>
                </a:ext>
              </a:extLst>
            </p:cNvPr>
            <p:cNvSpPr txBox="1"/>
            <p:nvPr/>
          </p:nvSpPr>
          <p:spPr>
            <a:xfrm>
              <a:off x="9620021" y="2775636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rgbClr val="A6A6A6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51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0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7DE4C3A3-3B8A-F9B5-DC60-9F60BA19D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" b="683"/>
          <a:stretch/>
        </p:blipFill>
        <p:spPr>
          <a:xfrm>
            <a:off x="4" y="-20013"/>
            <a:ext cx="12191995" cy="685799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AFB943B-88D8-4EBD-BB32-474D70949377}"/>
              </a:ext>
            </a:extLst>
          </p:cNvPr>
          <p:cNvGrpSpPr/>
          <p:nvPr/>
        </p:nvGrpSpPr>
        <p:grpSpPr>
          <a:xfrm>
            <a:off x="4259898" y="839791"/>
            <a:ext cx="3998731" cy="5012068"/>
            <a:chOff x="4259898" y="839791"/>
            <a:chExt cx="3998731" cy="501206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F884AD-F403-4692-9091-3FDE489732BC}"/>
                </a:ext>
              </a:extLst>
            </p:cNvPr>
            <p:cNvGrpSpPr/>
            <p:nvPr/>
          </p:nvGrpSpPr>
          <p:grpSpPr>
            <a:xfrm>
              <a:off x="4259898" y="839791"/>
              <a:ext cx="3998731" cy="5012068"/>
              <a:chOff x="4259898" y="839791"/>
              <a:chExt cx="3998731" cy="5012068"/>
            </a:xfrm>
          </p:grpSpPr>
          <p:sp>
            <p:nvSpPr>
              <p:cNvPr id="22" name="Rectangle 20">
                <a:extLst>
                  <a:ext uri="{FF2B5EF4-FFF2-40B4-BE49-F238E27FC236}">
                    <a16:creationId xmlns:a16="http://schemas.microsoft.com/office/drawing/2014/main" id="{E55CDBBF-97F7-4CC8-A7D2-A28D91D42A3E}"/>
                  </a:ext>
                </a:extLst>
              </p:cNvPr>
              <p:cNvSpPr/>
              <p:nvPr/>
            </p:nvSpPr>
            <p:spPr>
              <a:xfrm>
                <a:off x="4259898" y="907992"/>
                <a:ext cx="3998731" cy="4943867"/>
              </a:xfrm>
              <a:custGeom>
                <a:avLst/>
                <a:gdLst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3714" h="3984171">
                    <a:moveTo>
                      <a:pt x="0" y="0"/>
                    </a:moveTo>
                    <a:lnTo>
                      <a:pt x="3773714" y="0"/>
                    </a:lnTo>
                    <a:cubicBezTo>
                      <a:pt x="3512456" y="1328057"/>
                      <a:pt x="3541486" y="2656114"/>
                      <a:pt x="3773714" y="3984171"/>
                    </a:cubicBezTo>
                    <a:lnTo>
                      <a:pt x="0" y="3984171"/>
                    </a:lnTo>
                    <a:cubicBezTo>
                      <a:pt x="232229" y="2786743"/>
                      <a:pt x="406400" y="147320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42A33E-FE35-4B9D-BCD0-45BEE1941B8B}"/>
                  </a:ext>
                </a:extLst>
              </p:cNvPr>
              <p:cNvSpPr/>
              <p:nvPr/>
            </p:nvSpPr>
            <p:spPr>
              <a:xfrm>
                <a:off x="4376011" y="839791"/>
                <a:ext cx="3773714" cy="4943867"/>
              </a:xfrm>
              <a:custGeom>
                <a:avLst/>
                <a:gdLst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3714" h="3984171">
                    <a:moveTo>
                      <a:pt x="0" y="0"/>
                    </a:moveTo>
                    <a:lnTo>
                      <a:pt x="3773714" y="0"/>
                    </a:lnTo>
                    <a:cubicBezTo>
                      <a:pt x="3512456" y="1328057"/>
                      <a:pt x="3541486" y="2656114"/>
                      <a:pt x="3773714" y="3984171"/>
                    </a:cubicBezTo>
                    <a:lnTo>
                      <a:pt x="0" y="3984171"/>
                    </a:lnTo>
                    <a:cubicBezTo>
                      <a:pt x="232229" y="2786743"/>
                      <a:pt x="406400" y="147320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69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ACD679-0703-47B1-B48D-23A25A90B74D}"/>
                </a:ext>
              </a:extLst>
            </p:cNvPr>
            <p:cNvSpPr txBox="1"/>
            <p:nvPr/>
          </p:nvSpPr>
          <p:spPr>
            <a:xfrm>
              <a:off x="4963246" y="1540428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 Of Sean" panose="02000500000000000000" pitchFamily="2" charset="-128"/>
                <a:ea typeface="Hand Of Sean" panose="02000500000000000000" pitchFamily="2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786DE-2EF0-4B48-A1DC-E3F03A5E9FFB}"/>
                </a:ext>
              </a:extLst>
            </p:cNvPr>
            <p:cNvSpPr txBox="1"/>
            <p:nvPr/>
          </p:nvSpPr>
          <p:spPr>
            <a:xfrm>
              <a:off x="4810463" y="1708653"/>
              <a:ext cx="2975428" cy="345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1150" b="0" i="0" dirty="0">
                  <a:effectLst/>
                  <a:latin typeface="Inter"/>
                </a:rPr>
                <a:t># Create a k-NN classifier with 6 </a:t>
              </a:r>
              <a:r>
                <a:rPr lang="en-IN" sz="1150" b="0" i="0" dirty="0" err="1">
                  <a:effectLst/>
                  <a:latin typeface="Inter"/>
                </a:rPr>
                <a:t>neighbors</a:t>
              </a:r>
              <a:endParaRPr lang="en-IN" sz="1150" b="0" i="0" dirty="0">
                <a:effectLst/>
                <a:latin typeface="Inter"/>
              </a:endParaRPr>
            </a:p>
            <a:p>
              <a:pPr algn="l"/>
              <a:r>
                <a:rPr lang="en-IN" sz="1150" b="0" i="0" dirty="0" err="1">
                  <a:effectLst/>
                  <a:latin typeface="Inter"/>
                </a:rPr>
                <a:t>knn</a:t>
              </a:r>
              <a:r>
                <a:rPr lang="en-IN" sz="1150" b="0" i="0" dirty="0">
                  <a:effectLst/>
                  <a:latin typeface="Inter"/>
                </a:rPr>
                <a:t> = </a:t>
              </a:r>
              <a:r>
                <a:rPr lang="en-IN" sz="1150" b="0" i="0" dirty="0" err="1">
                  <a:effectLst/>
                  <a:latin typeface="Inter"/>
                </a:rPr>
                <a:t>KNeighborsClassifier</a:t>
              </a:r>
              <a:r>
                <a:rPr lang="en-IN" sz="1150" b="0" i="0" dirty="0">
                  <a:effectLst/>
                  <a:latin typeface="Inter"/>
                </a:rPr>
                <a:t>(</a:t>
              </a:r>
              <a:r>
                <a:rPr lang="en-IN" sz="1150" b="0" i="0" dirty="0" err="1">
                  <a:effectLst/>
                  <a:latin typeface="Inter"/>
                </a:rPr>
                <a:t>n_neighbors</a:t>
              </a:r>
              <a:r>
                <a:rPr lang="en-IN" sz="1150" b="0" i="0" dirty="0">
                  <a:effectLst/>
                  <a:latin typeface="Inter"/>
                </a:rPr>
                <a:t>=6)</a:t>
              </a:r>
            </a:p>
            <a:p>
              <a:pPr algn="l"/>
              <a:endParaRPr lang="en-IN" sz="1150" b="0" i="0" dirty="0">
                <a:effectLst/>
                <a:latin typeface="Inter"/>
              </a:endParaRPr>
            </a:p>
            <a:p>
              <a:pPr algn="l"/>
              <a:r>
                <a:rPr lang="en-IN" sz="1150" b="0" i="0" dirty="0">
                  <a:effectLst/>
                  <a:latin typeface="Inter"/>
                </a:rPr>
                <a:t># Fit the classifier to the data</a:t>
              </a:r>
            </a:p>
            <a:p>
              <a:pPr algn="l"/>
              <a:r>
                <a:rPr lang="en-IN" sz="1150" b="0" i="0" dirty="0" err="1">
                  <a:effectLst/>
                  <a:latin typeface="Inter"/>
                </a:rPr>
                <a:t>knn.fit</a:t>
              </a:r>
              <a:r>
                <a:rPr lang="en-IN" sz="1150" b="0" i="0" dirty="0">
                  <a:effectLst/>
                  <a:latin typeface="Inter"/>
                </a:rPr>
                <a:t>(</a:t>
              </a:r>
              <a:r>
                <a:rPr lang="en-IN" sz="1150" b="0" i="0" dirty="0" err="1">
                  <a:effectLst/>
                  <a:latin typeface="Inter"/>
                </a:rPr>
                <a:t>X_train,y_train</a:t>
              </a:r>
              <a:r>
                <a:rPr lang="en-IN" sz="11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150" b="0" i="0" dirty="0">
                <a:effectLst/>
                <a:latin typeface="Inter"/>
              </a:endParaRPr>
            </a:p>
            <a:p>
              <a:pPr algn="l"/>
              <a:r>
                <a:rPr lang="en-IN" sz="1150" b="0" i="0" dirty="0">
                  <a:effectLst/>
                  <a:latin typeface="Inter"/>
                </a:rPr>
                <a:t># Predict the labels for the training data X</a:t>
              </a:r>
            </a:p>
            <a:p>
              <a:pPr algn="l"/>
              <a:r>
                <a:rPr lang="en-IN" sz="1150" b="0" i="0" dirty="0" err="1">
                  <a:effectLst/>
                  <a:latin typeface="Inter"/>
                </a:rPr>
                <a:t>y_pred</a:t>
              </a:r>
              <a:r>
                <a:rPr lang="en-IN" sz="1150" b="0" i="0" dirty="0">
                  <a:effectLst/>
                  <a:latin typeface="Inter"/>
                </a:rPr>
                <a:t> = </a:t>
              </a:r>
              <a:r>
                <a:rPr lang="en-IN" sz="1150" b="0" i="0" dirty="0" err="1">
                  <a:effectLst/>
                  <a:latin typeface="Inter"/>
                </a:rPr>
                <a:t>knn.predict</a:t>
              </a:r>
              <a:r>
                <a:rPr lang="en-IN" sz="1150" b="0" i="0" dirty="0">
                  <a:effectLst/>
                  <a:latin typeface="Inter"/>
                </a:rPr>
                <a:t>(</a:t>
              </a:r>
              <a:r>
                <a:rPr lang="en-IN" sz="1150" b="0" i="0" dirty="0" err="1">
                  <a:effectLst/>
                  <a:latin typeface="Inter"/>
                </a:rPr>
                <a:t>X_test</a:t>
              </a:r>
              <a:r>
                <a:rPr lang="en-IN" sz="11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150" b="0" i="0" dirty="0">
                <a:effectLst/>
                <a:latin typeface="Inter"/>
              </a:endParaRPr>
            </a:p>
            <a:p>
              <a:pPr algn="l"/>
              <a:r>
                <a:rPr lang="en-IN" sz="1150" b="0" i="0" dirty="0">
                  <a:effectLst/>
                  <a:latin typeface="Inter"/>
                </a:rPr>
                <a:t># Get the accuracy score</a:t>
              </a:r>
            </a:p>
            <a:p>
              <a:pPr algn="l"/>
              <a:r>
                <a:rPr lang="en-IN" sz="1150" b="0" i="0" dirty="0" err="1">
                  <a:effectLst/>
                  <a:latin typeface="Inter"/>
                </a:rPr>
                <a:t>acc</a:t>
              </a:r>
              <a:r>
                <a:rPr lang="en-IN" sz="1150" b="0" i="0" dirty="0">
                  <a:effectLst/>
                  <a:latin typeface="Inter"/>
                </a:rPr>
                <a:t>=</a:t>
              </a:r>
              <a:r>
                <a:rPr lang="en-IN" sz="1150" b="0" i="0" dirty="0" err="1">
                  <a:effectLst/>
                  <a:latin typeface="Inter"/>
                </a:rPr>
                <a:t>accuracy_score</a:t>
              </a:r>
              <a:r>
                <a:rPr lang="en-IN" sz="1150" b="0" i="0" dirty="0">
                  <a:effectLst/>
                  <a:latin typeface="Inter"/>
                </a:rPr>
                <a:t>(</a:t>
              </a:r>
              <a:r>
                <a:rPr lang="en-IN" sz="1150" b="0" i="0" dirty="0" err="1">
                  <a:effectLst/>
                  <a:latin typeface="Inter"/>
                </a:rPr>
                <a:t>y_test</a:t>
              </a:r>
              <a:r>
                <a:rPr lang="en-IN" sz="1150" b="0" i="0" dirty="0">
                  <a:effectLst/>
                  <a:latin typeface="Inter"/>
                </a:rPr>
                <a:t>, </a:t>
              </a:r>
              <a:r>
                <a:rPr lang="en-IN" sz="1150" b="0" i="0" dirty="0" err="1">
                  <a:effectLst/>
                  <a:latin typeface="Inter"/>
                </a:rPr>
                <a:t>y_pred</a:t>
              </a:r>
              <a:r>
                <a:rPr lang="en-IN" sz="11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150" b="0" i="0" dirty="0">
                <a:effectLst/>
                <a:latin typeface="Inter"/>
              </a:endParaRPr>
            </a:p>
            <a:p>
              <a:pPr algn="l"/>
              <a:r>
                <a:rPr lang="en-IN" sz="1150" b="0" i="0" dirty="0">
                  <a:effectLst/>
                  <a:latin typeface="Inter"/>
                </a:rPr>
                <a:t># Append to the accuracy list</a:t>
              </a:r>
            </a:p>
            <a:p>
              <a:pPr algn="l"/>
              <a:r>
                <a:rPr lang="en-IN" sz="1150" b="0" i="0" dirty="0" err="1">
                  <a:effectLst/>
                  <a:latin typeface="Inter"/>
                </a:rPr>
                <a:t>accuracy_lst.append</a:t>
              </a:r>
              <a:r>
                <a:rPr lang="en-IN" sz="1150" b="0" i="0" dirty="0">
                  <a:effectLst/>
                  <a:latin typeface="Inter"/>
                </a:rPr>
                <a:t>(</a:t>
              </a:r>
              <a:r>
                <a:rPr lang="en-IN" sz="1150" b="0" i="0" dirty="0" err="1">
                  <a:effectLst/>
                  <a:latin typeface="Inter"/>
                </a:rPr>
                <a:t>acc</a:t>
              </a:r>
              <a:r>
                <a:rPr lang="en-IN" sz="11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150" b="0" i="0" dirty="0">
                <a:effectLst/>
                <a:latin typeface="Inter"/>
              </a:endParaRPr>
            </a:p>
            <a:p>
              <a:pPr algn="l"/>
              <a:r>
                <a:rPr lang="en-IN" sz="1150" b="0" i="0" dirty="0">
                  <a:effectLst/>
                  <a:latin typeface="Inter"/>
                </a:rPr>
                <a:t>print('[K-Nearest </a:t>
              </a:r>
              <a:r>
                <a:rPr lang="en-IN" sz="1150" b="0" i="0" dirty="0" err="1">
                  <a:effectLst/>
                  <a:latin typeface="Inter"/>
                </a:rPr>
                <a:t>Neighbors</a:t>
              </a:r>
              <a:r>
                <a:rPr lang="en-IN" sz="1150" b="0" i="0" dirty="0">
                  <a:effectLst/>
                  <a:latin typeface="Inter"/>
                </a:rPr>
                <a:t> (KNN)] </a:t>
              </a:r>
              <a:r>
                <a:rPr lang="en-IN" sz="1150" b="0" i="0" dirty="0" err="1">
                  <a:effectLst/>
                  <a:latin typeface="Inter"/>
                </a:rPr>
                <a:t>knn.score</a:t>
              </a:r>
              <a:r>
                <a:rPr lang="en-IN" sz="1150" b="0" i="0" dirty="0">
                  <a:effectLst/>
                  <a:latin typeface="Inter"/>
                </a:rPr>
                <a:t>: {:.3f}.'.format(</a:t>
              </a:r>
              <a:r>
                <a:rPr lang="en-IN" sz="1150" b="0" i="0" dirty="0" err="1">
                  <a:effectLst/>
                  <a:latin typeface="Inter"/>
                </a:rPr>
                <a:t>knn.score</a:t>
              </a:r>
              <a:r>
                <a:rPr lang="en-IN" sz="1150" b="0" i="0" dirty="0">
                  <a:effectLst/>
                  <a:latin typeface="Inter"/>
                </a:rPr>
                <a:t>(</a:t>
              </a:r>
              <a:r>
                <a:rPr lang="en-IN" sz="1150" b="0" i="0" dirty="0" err="1">
                  <a:effectLst/>
                  <a:latin typeface="Inter"/>
                </a:rPr>
                <a:t>X_test</a:t>
              </a:r>
              <a:r>
                <a:rPr lang="en-IN" sz="1150" b="0" i="0" dirty="0">
                  <a:effectLst/>
                  <a:latin typeface="Inter"/>
                </a:rPr>
                <a:t>, </a:t>
              </a:r>
              <a:r>
                <a:rPr lang="en-IN" sz="1150" b="0" i="0" dirty="0" err="1">
                  <a:effectLst/>
                  <a:latin typeface="Inter"/>
                </a:rPr>
                <a:t>y_test</a:t>
              </a:r>
              <a:r>
                <a:rPr lang="en-IN" sz="1150" b="0" i="0" dirty="0">
                  <a:effectLst/>
                  <a:latin typeface="Inter"/>
                </a:rPr>
                <a:t>)))</a:t>
              </a:r>
            </a:p>
            <a:p>
              <a:pPr algn="l"/>
              <a:r>
                <a:rPr lang="en-IN" sz="1150" b="0" i="0" dirty="0">
                  <a:effectLst/>
                  <a:latin typeface="Inter"/>
                </a:rPr>
                <a:t>print('[K-Nearest </a:t>
              </a:r>
              <a:r>
                <a:rPr lang="en-IN" sz="1150" b="0" i="0" dirty="0" err="1">
                  <a:effectLst/>
                  <a:latin typeface="Inter"/>
                </a:rPr>
                <a:t>Neighbors</a:t>
              </a:r>
              <a:r>
                <a:rPr lang="en-IN" sz="1150" b="0" i="0" dirty="0">
                  <a:effectLst/>
                  <a:latin typeface="Inter"/>
                </a:rPr>
                <a:t> (KNN)] </a:t>
              </a:r>
              <a:r>
                <a:rPr lang="en-IN" sz="1150" b="0" i="0" dirty="0" err="1">
                  <a:effectLst/>
                  <a:latin typeface="Inter"/>
                </a:rPr>
                <a:t>accuracy_score</a:t>
              </a:r>
              <a:r>
                <a:rPr lang="en-IN" sz="1150" b="0" i="0" dirty="0">
                  <a:effectLst/>
                  <a:latin typeface="Inter"/>
                </a:rPr>
                <a:t>: {:.3f}.'.format(</a:t>
              </a:r>
              <a:r>
                <a:rPr lang="en-IN" sz="1150" b="0" i="0" dirty="0" err="1">
                  <a:effectLst/>
                  <a:latin typeface="Inter"/>
                </a:rPr>
                <a:t>acc</a:t>
              </a:r>
              <a:r>
                <a:rPr lang="en-IN" sz="1150" b="0" i="0" dirty="0">
                  <a:effectLst/>
                  <a:latin typeface="Inter"/>
                </a:rPr>
                <a:t>))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CC5359B-AD25-4C12-A579-951AFEA0C44E}"/>
              </a:ext>
            </a:extLst>
          </p:cNvPr>
          <p:cNvSpPr/>
          <p:nvPr/>
        </p:nvSpPr>
        <p:spPr>
          <a:xfrm>
            <a:off x="1799771" y="5751816"/>
            <a:ext cx="9158516" cy="750584"/>
          </a:xfrm>
          <a:prstGeom prst="ellipse">
            <a:avLst/>
          </a:prstGeom>
          <a:gradFill>
            <a:gsLst>
              <a:gs pos="15000">
                <a:schemeClr val="tx1">
                  <a:alpha val="66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89051B-F3B2-4178-8CFA-85E1C4058792}"/>
              </a:ext>
            </a:extLst>
          </p:cNvPr>
          <p:cNvSpPr/>
          <p:nvPr/>
        </p:nvSpPr>
        <p:spPr>
          <a:xfrm>
            <a:off x="3760071" y="1007935"/>
            <a:ext cx="4998384" cy="750584"/>
          </a:xfrm>
          <a:prstGeom prst="ellipse">
            <a:avLst/>
          </a:prstGeom>
          <a:gradFill>
            <a:gsLst>
              <a:gs pos="0">
                <a:schemeClr val="tx1">
                  <a:alpha val="38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2AA2C-AFAB-4E12-83D3-0097E391EA5E}"/>
              </a:ext>
            </a:extLst>
          </p:cNvPr>
          <p:cNvGrpSpPr/>
          <p:nvPr/>
        </p:nvGrpSpPr>
        <p:grpSpPr>
          <a:xfrm>
            <a:off x="2789323" y="384077"/>
            <a:ext cx="6989648" cy="927837"/>
            <a:chOff x="2789323" y="384077"/>
            <a:chExt cx="6989648" cy="92783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9FF28E-E97D-4EBC-BD76-F7B0EC632155}"/>
                </a:ext>
              </a:extLst>
            </p:cNvPr>
            <p:cNvSpPr/>
            <p:nvPr/>
          </p:nvSpPr>
          <p:spPr>
            <a:xfrm>
              <a:off x="3425372" y="652538"/>
              <a:ext cx="5675086" cy="454988"/>
            </a:xfrm>
            <a:prstGeom prst="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DD8AF42-C2CA-45D7-A312-9D2994CDFE4F}"/>
                </a:ext>
              </a:extLst>
            </p:cNvPr>
            <p:cNvSpPr/>
            <p:nvPr/>
          </p:nvSpPr>
          <p:spPr>
            <a:xfrm>
              <a:off x="9332366" y="660305"/>
              <a:ext cx="446605" cy="446605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895FB24-5209-431D-AD01-914B7C7FFFA7}"/>
                </a:ext>
              </a:extLst>
            </p:cNvPr>
            <p:cNvSpPr/>
            <p:nvPr/>
          </p:nvSpPr>
          <p:spPr>
            <a:xfrm>
              <a:off x="2789323" y="660305"/>
              <a:ext cx="446605" cy="446605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0265A22-49CD-4A6E-84BB-7B1E3295B59D}"/>
                </a:ext>
              </a:extLst>
            </p:cNvPr>
            <p:cNvSpPr/>
            <p:nvPr/>
          </p:nvSpPr>
          <p:spPr>
            <a:xfrm>
              <a:off x="2988429" y="531490"/>
              <a:ext cx="247750" cy="649420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F1F4B1E-58C4-4254-80E5-D6535696D72F}"/>
                </a:ext>
              </a:extLst>
            </p:cNvPr>
            <p:cNvSpPr/>
            <p:nvPr/>
          </p:nvSpPr>
          <p:spPr>
            <a:xfrm>
              <a:off x="3121530" y="384077"/>
              <a:ext cx="347704" cy="911427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B2C384D-B6AD-4E1E-B82B-1DB0B0159FD8}"/>
                </a:ext>
              </a:extLst>
            </p:cNvPr>
            <p:cNvSpPr/>
            <p:nvPr/>
          </p:nvSpPr>
          <p:spPr>
            <a:xfrm>
              <a:off x="9295484" y="522051"/>
              <a:ext cx="247750" cy="649420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B646F37-C8EA-4C67-9024-F6D3017BDA3C}"/>
                </a:ext>
              </a:extLst>
            </p:cNvPr>
            <p:cNvSpPr/>
            <p:nvPr/>
          </p:nvSpPr>
          <p:spPr>
            <a:xfrm>
              <a:off x="9092650" y="400487"/>
              <a:ext cx="347704" cy="911427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33E7E0-514B-4898-A47C-A4E3FE6351E2}"/>
              </a:ext>
            </a:extLst>
          </p:cNvPr>
          <p:cNvGrpSpPr/>
          <p:nvPr/>
        </p:nvGrpSpPr>
        <p:grpSpPr>
          <a:xfrm>
            <a:off x="3701142" y="146759"/>
            <a:ext cx="5094515" cy="1228180"/>
            <a:chOff x="3701142" y="146759"/>
            <a:chExt cx="5094515" cy="122818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A33795-A4EB-4BF9-871E-5FE42CC1FDD3}"/>
                </a:ext>
              </a:extLst>
            </p:cNvPr>
            <p:cNvSpPr/>
            <p:nvPr/>
          </p:nvSpPr>
          <p:spPr>
            <a:xfrm>
              <a:off x="3749206" y="146759"/>
              <a:ext cx="4998384" cy="750584"/>
            </a:xfrm>
            <a:prstGeom prst="ellipse">
              <a:avLst/>
            </a:prstGeom>
            <a:gradFill>
              <a:gsLst>
                <a:gs pos="0">
                  <a:schemeClr val="tx1">
                    <a:alpha val="38000"/>
                  </a:scheme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815372D-41D2-402C-98AC-3A18C6CA8BFC}"/>
                </a:ext>
              </a:extLst>
            </p:cNvPr>
            <p:cNvGrpSpPr/>
            <p:nvPr/>
          </p:nvGrpSpPr>
          <p:grpSpPr>
            <a:xfrm>
              <a:off x="3701142" y="484746"/>
              <a:ext cx="5094515" cy="753788"/>
              <a:chOff x="1436914" y="3015342"/>
              <a:chExt cx="4306819" cy="827314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0855375F-453C-4B0E-BA19-24D7D26DD798}"/>
                  </a:ext>
                </a:extLst>
              </p:cNvPr>
              <p:cNvSpPr/>
              <p:nvPr/>
            </p:nvSpPr>
            <p:spPr>
              <a:xfrm>
                <a:off x="1436914" y="3037114"/>
                <a:ext cx="4306819" cy="783772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9FC7A441-A0C9-4889-800F-B29C458DAD24}"/>
                  </a:ext>
                </a:extLst>
              </p:cNvPr>
              <p:cNvSpPr/>
              <p:nvPr/>
            </p:nvSpPr>
            <p:spPr>
              <a:xfrm>
                <a:off x="1533347" y="3015342"/>
                <a:ext cx="4138418" cy="827314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4C155F-CA1C-434B-B0FE-AC04D9FEC723}"/>
                </a:ext>
              </a:extLst>
            </p:cNvPr>
            <p:cNvGrpSpPr/>
            <p:nvPr/>
          </p:nvGrpSpPr>
          <p:grpSpPr>
            <a:xfrm>
              <a:off x="3926115" y="348343"/>
              <a:ext cx="4679709" cy="1026596"/>
              <a:chOff x="1177558" y="858129"/>
              <a:chExt cx="4525409" cy="984739"/>
            </a:xfrm>
          </p:grpSpPr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FB9CE9F2-6AE8-442B-AD9F-03FD02075ADC}"/>
                  </a:ext>
                </a:extLst>
              </p:cNvPr>
              <p:cNvSpPr/>
              <p:nvPr/>
            </p:nvSpPr>
            <p:spPr>
              <a:xfrm>
                <a:off x="1177558" y="858129"/>
                <a:ext cx="4525409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401628-129F-401E-9FFD-0416C30605BE}"/>
                  </a:ext>
                </a:extLst>
              </p:cNvPr>
              <p:cNvSpPr/>
              <p:nvPr/>
            </p:nvSpPr>
            <p:spPr>
              <a:xfrm>
                <a:off x="1302152" y="858129"/>
                <a:ext cx="4276222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3A49705-1887-4DFA-AED7-51DA5071D14C}"/>
              </a:ext>
            </a:extLst>
          </p:cNvPr>
          <p:cNvSpPr/>
          <p:nvPr/>
        </p:nvSpPr>
        <p:spPr>
          <a:xfrm>
            <a:off x="3766776" y="4805016"/>
            <a:ext cx="4998384" cy="750584"/>
          </a:xfrm>
          <a:prstGeom prst="ellipse">
            <a:avLst/>
          </a:prstGeom>
          <a:gradFill>
            <a:gsLst>
              <a:gs pos="0">
                <a:schemeClr val="tx1">
                  <a:alpha val="38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5F6BE-1C79-B4ED-0F6D-688E1624640C}"/>
              </a:ext>
            </a:extLst>
          </p:cNvPr>
          <p:cNvSpPr txBox="1"/>
          <p:nvPr/>
        </p:nvSpPr>
        <p:spPr>
          <a:xfrm>
            <a:off x="202177" y="4432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Century Gothic" panose="020B0502020202020204" pitchFamily="34" charset="0"/>
              </a:rPr>
              <a:t>KNN Model</a:t>
            </a:r>
          </a:p>
          <a:p>
            <a:pPr algn="ctr"/>
            <a:r>
              <a:rPr lang="en-IN" sz="1400" b="1" dirty="0">
                <a:latin typeface="Century Gothic" panose="020B0502020202020204" pitchFamily="34" charset="0"/>
              </a:rPr>
              <a:t>(With 6 </a:t>
            </a:r>
            <a:r>
              <a:rPr lang="en-IN" sz="1400" b="1" dirty="0" err="1">
                <a:latin typeface="Century Gothic" panose="020B0502020202020204" pitchFamily="34" charset="0"/>
              </a:rPr>
              <a:t>Neighbors</a:t>
            </a:r>
            <a:r>
              <a:rPr lang="en-IN" sz="1400" b="1" dirty="0">
                <a:latin typeface="Century Gothic" panose="020B0502020202020204" pitchFamily="34" charset="0"/>
              </a:rPr>
              <a:t>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B07E8C-779A-4DC4-A483-07B6B54629FF}"/>
              </a:ext>
            </a:extLst>
          </p:cNvPr>
          <p:cNvGrpSpPr/>
          <p:nvPr/>
        </p:nvGrpSpPr>
        <p:grpSpPr>
          <a:xfrm flipV="1">
            <a:off x="3701140" y="1396173"/>
            <a:ext cx="5094515" cy="1026596"/>
            <a:chOff x="950685" y="1008743"/>
            <a:chExt cx="5094515" cy="8273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B07D97F-CA63-492E-801B-322275970148}"/>
                </a:ext>
              </a:extLst>
            </p:cNvPr>
            <p:cNvGrpSpPr/>
            <p:nvPr/>
          </p:nvGrpSpPr>
          <p:grpSpPr>
            <a:xfrm>
              <a:off x="950685" y="1118668"/>
              <a:ext cx="5094515" cy="607464"/>
              <a:chOff x="1436914" y="3015342"/>
              <a:chExt cx="4306819" cy="827314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A78281AE-A2AC-4188-943C-A3611CC613D8}"/>
                  </a:ext>
                </a:extLst>
              </p:cNvPr>
              <p:cNvSpPr/>
              <p:nvPr/>
            </p:nvSpPr>
            <p:spPr>
              <a:xfrm>
                <a:off x="1436914" y="3037114"/>
                <a:ext cx="4306819" cy="783772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7590FAFE-CE01-419D-9C2E-A210586D006F}"/>
                  </a:ext>
                </a:extLst>
              </p:cNvPr>
              <p:cNvSpPr/>
              <p:nvPr/>
            </p:nvSpPr>
            <p:spPr>
              <a:xfrm>
                <a:off x="1533347" y="3015342"/>
                <a:ext cx="4138418" cy="827314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ECA8C2-FDA0-4707-829C-CE57231728B5}"/>
                </a:ext>
              </a:extLst>
            </p:cNvPr>
            <p:cNvGrpSpPr/>
            <p:nvPr/>
          </p:nvGrpSpPr>
          <p:grpSpPr>
            <a:xfrm>
              <a:off x="1175658" y="1008743"/>
              <a:ext cx="4679709" cy="827315"/>
              <a:chOff x="1177558" y="858129"/>
              <a:chExt cx="4525409" cy="984739"/>
            </a:xfrm>
          </p:grpSpPr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51A7DDBD-5B08-4D4E-AC5C-1898C5E7E0D8}"/>
                  </a:ext>
                </a:extLst>
              </p:cNvPr>
              <p:cNvSpPr/>
              <p:nvPr/>
            </p:nvSpPr>
            <p:spPr>
              <a:xfrm>
                <a:off x="1177558" y="858129"/>
                <a:ext cx="4525409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174914D6-251F-4F6C-B762-3951C7653FD6}"/>
                  </a:ext>
                </a:extLst>
              </p:cNvPr>
              <p:cNvSpPr/>
              <p:nvPr/>
            </p:nvSpPr>
            <p:spPr>
              <a:xfrm>
                <a:off x="1302152" y="858129"/>
                <a:ext cx="4276222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5372E22-E3DC-5A2D-D48B-B936BF0026DA}"/>
              </a:ext>
            </a:extLst>
          </p:cNvPr>
          <p:cNvSpPr txBox="1"/>
          <p:nvPr/>
        </p:nvSpPr>
        <p:spPr>
          <a:xfrm>
            <a:off x="3235928" y="5357102"/>
            <a:ext cx="6198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altLang="en-US" sz="1200" b="1" dirty="0">
                <a:latin typeface="Roboto Mono"/>
              </a:rPr>
              <a:t>[K-Nearest </a:t>
            </a:r>
            <a:r>
              <a:rPr lang="en-IN" altLang="en-US" sz="1200" b="1" dirty="0" err="1">
                <a:latin typeface="Roboto Mono"/>
              </a:rPr>
              <a:t>Neighbors</a:t>
            </a:r>
            <a:r>
              <a:rPr lang="en-IN" altLang="en-US" sz="1200" b="1" dirty="0">
                <a:latin typeface="Roboto Mono"/>
              </a:rPr>
              <a:t> (KNN)] </a:t>
            </a:r>
            <a:r>
              <a:rPr lang="en-IN" altLang="en-US" sz="1200" b="1" dirty="0" err="1">
                <a:latin typeface="Roboto Mono"/>
              </a:rPr>
              <a:t>knn.score</a:t>
            </a:r>
            <a:r>
              <a:rPr lang="en-IN" altLang="en-US" sz="1200" b="1" dirty="0">
                <a:latin typeface="Roboto Mono"/>
              </a:rPr>
              <a:t>: 0.935.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altLang="en-US" sz="1200" b="1" dirty="0">
                <a:latin typeface="Roboto Mono"/>
              </a:rPr>
              <a:t>[K-Nearest </a:t>
            </a:r>
            <a:r>
              <a:rPr lang="en-IN" altLang="en-US" sz="1200" b="1" dirty="0" err="1">
                <a:latin typeface="Roboto Mono"/>
              </a:rPr>
              <a:t>Neighbors</a:t>
            </a:r>
            <a:r>
              <a:rPr lang="en-IN" altLang="en-US" sz="1200" b="1" dirty="0">
                <a:latin typeface="Roboto Mono"/>
              </a:rPr>
              <a:t> (KNN)] </a:t>
            </a:r>
            <a:r>
              <a:rPr lang="en-IN" altLang="en-US" sz="1200" b="1" dirty="0" err="1">
                <a:latin typeface="Roboto Mono"/>
              </a:rPr>
              <a:t>accuracy_score</a:t>
            </a:r>
            <a:r>
              <a:rPr lang="en-IN" altLang="en-US" sz="1200" b="1" dirty="0">
                <a:latin typeface="Roboto Mono"/>
              </a:rPr>
              <a:t>: 0.935.</a:t>
            </a:r>
            <a:endParaRPr lang="en-US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7127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7.40741E-7 L 0.00234 0.5465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7DE4C3A3-3B8A-F9B5-DC60-9F60BA19D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6" t="683" r="21005" b="683"/>
          <a:stretch/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AFB943B-88D8-4EBD-BB32-474D70949377}"/>
              </a:ext>
            </a:extLst>
          </p:cNvPr>
          <p:cNvGrpSpPr/>
          <p:nvPr/>
        </p:nvGrpSpPr>
        <p:grpSpPr>
          <a:xfrm>
            <a:off x="2687566" y="859803"/>
            <a:ext cx="6632551" cy="5012068"/>
            <a:chOff x="4259898" y="839791"/>
            <a:chExt cx="3998731" cy="501206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F884AD-F403-4692-9091-3FDE489732BC}"/>
                </a:ext>
              </a:extLst>
            </p:cNvPr>
            <p:cNvGrpSpPr/>
            <p:nvPr/>
          </p:nvGrpSpPr>
          <p:grpSpPr>
            <a:xfrm>
              <a:off x="4259898" y="839791"/>
              <a:ext cx="3998731" cy="5012068"/>
              <a:chOff x="4259898" y="839791"/>
              <a:chExt cx="3998731" cy="5012068"/>
            </a:xfrm>
          </p:grpSpPr>
          <p:sp>
            <p:nvSpPr>
              <p:cNvPr id="22" name="Rectangle 20">
                <a:extLst>
                  <a:ext uri="{FF2B5EF4-FFF2-40B4-BE49-F238E27FC236}">
                    <a16:creationId xmlns:a16="http://schemas.microsoft.com/office/drawing/2014/main" id="{E55CDBBF-97F7-4CC8-A7D2-A28D91D42A3E}"/>
                  </a:ext>
                </a:extLst>
              </p:cNvPr>
              <p:cNvSpPr/>
              <p:nvPr/>
            </p:nvSpPr>
            <p:spPr>
              <a:xfrm>
                <a:off x="4259898" y="907992"/>
                <a:ext cx="3998731" cy="4943867"/>
              </a:xfrm>
              <a:custGeom>
                <a:avLst/>
                <a:gdLst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3714" h="3984171">
                    <a:moveTo>
                      <a:pt x="0" y="0"/>
                    </a:moveTo>
                    <a:lnTo>
                      <a:pt x="3773714" y="0"/>
                    </a:lnTo>
                    <a:cubicBezTo>
                      <a:pt x="3512456" y="1328057"/>
                      <a:pt x="3541486" y="2656114"/>
                      <a:pt x="3773714" y="3984171"/>
                    </a:cubicBezTo>
                    <a:lnTo>
                      <a:pt x="0" y="3984171"/>
                    </a:lnTo>
                    <a:cubicBezTo>
                      <a:pt x="232229" y="2786743"/>
                      <a:pt x="406400" y="147320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42A33E-FE35-4B9D-BCD0-45BEE1941B8B}"/>
                  </a:ext>
                </a:extLst>
              </p:cNvPr>
              <p:cNvSpPr/>
              <p:nvPr/>
            </p:nvSpPr>
            <p:spPr>
              <a:xfrm>
                <a:off x="4376011" y="839791"/>
                <a:ext cx="3773714" cy="4943867"/>
              </a:xfrm>
              <a:custGeom>
                <a:avLst/>
                <a:gdLst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3714" h="3984171">
                    <a:moveTo>
                      <a:pt x="0" y="0"/>
                    </a:moveTo>
                    <a:lnTo>
                      <a:pt x="3773714" y="0"/>
                    </a:lnTo>
                    <a:cubicBezTo>
                      <a:pt x="3512456" y="1328057"/>
                      <a:pt x="3541486" y="2656114"/>
                      <a:pt x="3773714" y="3984171"/>
                    </a:cubicBezTo>
                    <a:lnTo>
                      <a:pt x="0" y="3984171"/>
                    </a:lnTo>
                    <a:cubicBezTo>
                      <a:pt x="232229" y="2786743"/>
                      <a:pt x="406400" y="147320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69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ACD679-0703-47B1-B48D-23A25A90B74D}"/>
                </a:ext>
              </a:extLst>
            </p:cNvPr>
            <p:cNvSpPr txBox="1"/>
            <p:nvPr/>
          </p:nvSpPr>
          <p:spPr>
            <a:xfrm>
              <a:off x="4963246" y="1540428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 Of Sean" panose="02000500000000000000" pitchFamily="2" charset="-128"/>
                <a:ea typeface="Hand Of Sean" panose="02000500000000000000" pitchFamily="2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786DE-2EF0-4B48-A1DC-E3F03A5E9FFB}"/>
                </a:ext>
              </a:extLst>
            </p:cNvPr>
            <p:cNvSpPr txBox="1"/>
            <p:nvPr/>
          </p:nvSpPr>
          <p:spPr>
            <a:xfrm>
              <a:off x="4810463" y="1412819"/>
              <a:ext cx="2975428" cy="429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1050" b="0" i="0" dirty="0">
                  <a:effectLst/>
                  <a:latin typeface="Inter"/>
                </a:rPr>
                <a:t># Decision tree algorithm</a:t>
              </a: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 Instantiate </a:t>
              </a:r>
              <a:r>
                <a:rPr lang="en-IN" sz="1050" b="0" i="0" dirty="0" err="1">
                  <a:effectLst/>
                  <a:latin typeface="Inter"/>
                </a:rPr>
                <a:t>dt_entropy</a:t>
              </a:r>
              <a:r>
                <a:rPr lang="en-IN" sz="1050" b="0" i="0" dirty="0">
                  <a:effectLst/>
                  <a:latin typeface="Inter"/>
                </a:rPr>
                <a:t>, set 'entropy' as the information criterion</a:t>
              </a: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dt_entropy</a:t>
              </a:r>
              <a:r>
                <a:rPr lang="en-IN" sz="1050" b="0" i="0" dirty="0">
                  <a:effectLst/>
                  <a:latin typeface="Inter"/>
                </a:rPr>
                <a:t> = </a:t>
              </a:r>
              <a:r>
                <a:rPr lang="en-IN" sz="1050" b="0" i="0" dirty="0" err="1">
                  <a:effectLst/>
                  <a:latin typeface="Inter"/>
                </a:rPr>
                <a:t>DecisionTreeClassifier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max_depth</a:t>
              </a:r>
              <a:r>
                <a:rPr lang="en-IN" sz="1050" b="0" i="0" dirty="0">
                  <a:effectLst/>
                  <a:latin typeface="Inter"/>
                </a:rPr>
                <a:t>=8, criterion='entropy', </a:t>
              </a:r>
              <a:r>
                <a:rPr lang="en-IN" sz="1050" b="0" i="0" dirty="0" err="1">
                  <a:effectLst/>
                  <a:latin typeface="Inter"/>
                </a:rPr>
                <a:t>random_state</a:t>
              </a:r>
              <a:r>
                <a:rPr lang="en-IN" sz="1050" b="0" i="0" dirty="0">
                  <a:effectLst/>
                  <a:latin typeface="Inter"/>
                </a:rPr>
                <a:t>=1)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 Fit </a:t>
              </a:r>
              <a:r>
                <a:rPr lang="en-IN" sz="1050" b="0" i="0" dirty="0" err="1">
                  <a:effectLst/>
                  <a:latin typeface="Inter"/>
                </a:rPr>
                <a:t>dt_entropy</a:t>
              </a:r>
              <a:r>
                <a:rPr lang="en-IN" sz="1050" b="0" i="0" dirty="0">
                  <a:effectLst/>
                  <a:latin typeface="Inter"/>
                </a:rPr>
                <a:t> to the training set</a:t>
              </a: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dt_entropy.fit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X_train</a:t>
              </a:r>
              <a:r>
                <a:rPr lang="en-IN" sz="1050" b="0" i="0" dirty="0">
                  <a:effectLst/>
                  <a:latin typeface="Inter"/>
                </a:rPr>
                <a:t>, </a:t>
              </a:r>
              <a:r>
                <a:rPr lang="en-IN" sz="1050" b="0" i="0" dirty="0" err="1">
                  <a:effectLst/>
                  <a:latin typeface="Inter"/>
                </a:rPr>
                <a:t>y_train</a:t>
              </a:r>
              <a:r>
                <a:rPr lang="en-IN" sz="10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 Use </a:t>
              </a:r>
              <a:r>
                <a:rPr lang="en-IN" sz="1050" b="0" i="0" dirty="0" err="1">
                  <a:effectLst/>
                  <a:latin typeface="Inter"/>
                </a:rPr>
                <a:t>dt_entropy</a:t>
              </a:r>
              <a:r>
                <a:rPr lang="en-IN" sz="1050" b="0" i="0" dirty="0">
                  <a:effectLst/>
                  <a:latin typeface="Inter"/>
                </a:rPr>
                <a:t> to predict test set labels</a:t>
              </a: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y_pred</a:t>
              </a:r>
              <a:r>
                <a:rPr lang="en-IN" sz="1050" b="0" i="0" dirty="0">
                  <a:effectLst/>
                  <a:latin typeface="Inter"/>
                </a:rPr>
                <a:t>= </a:t>
              </a:r>
              <a:r>
                <a:rPr lang="en-IN" sz="1050" b="0" i="0" dirty="0" err="1">
                  <a:effectLst/>
                  <a:latin typeface="Inter"/>
                </a:rPr>
                <a:t>dt_entropy.predict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X_test</a:t>
              </a:r>
              <a:r>
                <a:rPr lang="en-IN" sz="10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 Evaluate </a:t>
              </a:r>
              <a:r>
                <a:rPr lang="en-IN" sz="1050" b="0" i="0" dirty="0" err="1">
                  <a:effectLst/>
                  <a:latin typeface="Inter"/>
                </a:rPr>
                <a:t>accuracy_entropy</a:t>
              </a:r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accuracy_entropy</a:t>
              </a:r>
              <a:r>
                <a:rPr lang="en-IN" sz="1050" b="0" i="0" dirty="0">
                  <a:effectLst/>
                  <a:latin typeface="Inter"/>
                </a:rPr>
                <a:t> = </a:t>
              </a:r>
              <a:r>
                <a:rPr lang="en-IN" sz="1050" b="0" i="0" dirty="0" err="1">
                  <a:effectLst/>
                  <a:latin typeface="Inter"/>
                </a:rPr>
                <a:t>accuracy_score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y_test</a:t>
              </a:r>
              <a:r>
                <a:rPr lang="en-IN" sz="1050" b="0" i="0" dirty="0">
                  <a:effectLst/>
                  <a:latin typeface="Inter"/>
                </a:rPr>
                <a:t>, </a:t>
              </a:r>
              <a:r>
                <a:rPr lang="en-IN" sz="1050" b="0" i="0" dirty="0" err="1">
                  <a:effectLst/>
                  <a:latin typeface="Inter"/>
                </a:rPr>
                <a:t>y_pred</a:t>
              </a:r>
              <a:r>
                <a:rPr lang="en-IN" sz="10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 Instantiate </a:t>
              </a:r>
              <a:r>
                <a:rPr lang="en-IN" sz="1050" b="0" i="0" dirty="0" err="1">
                  <a:effectLst/>
                  <a:latin typeface="Inter"/>
                </a:rPr>
                <a:t>dt_gini</a:t>
              </a:r>
              <a:r>
                <a:rPr lang="en-IN" sz="1050" b="0" i="0" dirty="0">
                  <a:effectLst/>
                  <a:latin typeface="Inter"/>
                </a:rPr>
                <a:t>, set '</a:t>
              </a:r>
              <a:r>
                <a:rPr lang="en-IN" sz="1050" b="0" i="0" dirty="0" err="1">
                  <a:effectLst/>
                  <a:latin typeface="Inter"/>
                </a:rPr>
                <a:t>gini</a:t>
              </a:r>
              <a:r>
                <a:rPr lang="en-IN" sz="1050" b="0" i="0" dirty="0">
                  <a:effectLst/>
                  <a:latin typeface="Inter"/>
                </a:rPr>
                <a:t>' as the information criterion</a:t>
              </a: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dt_gini</a:t>
              </a:r>
              <a:r>
                <a:rPr lang="en-IN" sz="1050" b="0" i="0" dirty="0">
                  <a:effectLst/>
                  <a:latin typeface="Inter"/>
                </a:rPr>
                <a:t> = </a:t>
              </a:r>
              <a:r>
                <a:rPr lang="en-IN" sz="1050" b="0" i="0" dirty="0" err="1">
                  <a:effectLst/>
                  <a:latin typeface="Inter"/>
                </a:rPr>
                <a:t>DecisionTreeClassifier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max_depth</a:t>
              </a:r>
              <a:r>
                <a:rPr lang="en-IN" sz="1050" b="0" i="0" dirty="0">
                  <a:effectLst/>
                  <a:latin typeface="Inter"/>
                </a:rPr>
                <a:t>=8, criterion='</a:t>
              </a:r>
              <a:r>
                <a:rPr lang="en-IN" sz="1050" b="0" i="0" dirty="0" err="1">
                  <a:effectLst/>
                  <a:latin typeface="Inter"/>
                </a:rPr>
                <a:t>gini</a:t>
              </a:r>
              <a:r>
                <a:rPr lang="en-IN" sz="1050" b="0" i="0" dirty="0">
                  <a:effectLst/>
                  <a:latin typeface="Inter"/>
                </a:rPr>
                <a:t>', </a:t>
              </a:r>
              <a:r>
                <a:rPr lang="en-IN" sz="1050" b="0" i="0" dirty="0" err="1">
                  <a:effectLst/>
                  <a:latin typeface="Inter"/>
                </a:rPr>
                <a:t>random_state</a:t>
              </a:r>
              <a:r>
                <a:rPr lang="en-IN" sz="1050" b="0" i="0" dirty="0">
                  <a:effectLst/>
                  <a:latin typeface="Inter"/>
                </a:rPr>
                <a:t>=1)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 Fit </a:t>
              </a:r>
              <a:r>
                <a:rPr lang="en-IN" sz="1050" b="0" i="0" dirty="0" err="1">
                  <a:effectLst/>
                  <a:latin typeface="Inter"/>
                </a:rPr>
                <a:t>dt_entropy</a:t>
              </a:r>
              <a:r>
                <a:rPr lang="en-IN" sz="1050" b="0" i="0" dirty="0">
                  <a:effectLst/>
                  <a:latin typeface="Inter"/>
                </a:rPr>
                <a:t> to the training set</a:t>
              </a: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dt_gini.fit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X_train</a:t>
              </a:r>
              <a:r>
                <a:rPr lang="en-IN" sz="1050" b="0" i="0" dirty="0">
                  <a:effectLst/>
                  <a:latin typeface="Inter"/>
                </a:rPr>
                <a:t>, </a:t>
              </a:r>
              <a:r>
                <a:rPr lang="en-IN" sz="1050" b="0" i="0" dirty="0" err="1">
                  <a:effectLst/>
                  <a:latin typeface="Inter"/>
                </a:rPr>
                <a:t>y_train</a:t>
              </a:r>
              <a:r>
                <a:rPr lang="en-IN" sz="10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 Use </a:t>
              </a:r>
              <a:r>
                <a:rPr lang="en-IN" sz="1050" b="0" i="0" dirty="0" err="1">
                  <a:effectLst/>
                  <a:latin typeface="Inter"/>
                </a:rPr>
                <a:t>dt_entropy</a:t>
              </a:r>
              <a:r>
                <a:rPr lang="en-IN" sz="1050" b="0" i="0" dirty="0">
                  <a:effectLst/>
                  <a:latin typeface="Inter"/>
                </a:rPr>
                <a:t> to predict test set labels</a:t>
              </a: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y_pred</a:t>
              </a:r>
              <a:r>
                <a:rPr lang="en-IN" sz="1050" b="0" i="0" dirty="0">
                  <a:effectLst/>
                  <a:latin typeface="Inter"/>
                </a:rPr>
                <a:t>= </a:t>
              </a:r>
              <a:r>
                <a:rPr lang="en-IN" sz="1050" b="0" i="0" dirty="0" err="1">
                  <a:effectLst/>
                  <a:latin typeface="Inter"/>
                </a:rPr>
                <a:t>dt_gini.predict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X_test</a:t>
              </a:r>
              <a:r>
                <a:rPr lang="en-IN" sz="10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 Evaluate </a:t>
              </a:r>
              <a:r>
                <a:rPr lang="en-IN" sz="1050" b="0" i="0" dirty="0" err="1">
                  <a:effectLst/>
                  <a:latin typeface="Inter"/>
                </a:rPr>
                <a:t>accuracy_entropy</a:t>
              </a:r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accuracy_gini</a:t>
              </a:r>
              <a:r>
                <a:rPr lang="en-IN" sz="1050" b="0" i="0" dirty="0">
                  <a:effectLst/>
                  <a:latin typeface="Inter"/>
                </a:rPr>
                <a:t> = </a:t>
              </a:r>
              <a:r>
                <a:rPr lang="en-IN" sz="1050" b="0" i="0" dirty="0" err="1">
                  <a:effectLst/>
                  <a:latin typeface="Inter"/>
                </a:rPr>
                <a:t>accuracy_score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y_test</a:t>
              </a:r>
              <a:r>
                <a:rPr lang="en-IN" sz="1050" b="0" i="0" dirty="0">
                  <a:effectLst/>
                  <a:latin typeface="Inter"/>
                </a:rPr>
                <a:t>, </a:t>
              </a:r>
              <a:r>
                <a:rPr lang="en-IN" sz="1050" b="0" i="0" dirty="0" err="1">
                  <a:effectLst/>
                  <a:latin typeface="Inter"/>
                </a:rPr>
                <a:t>y_pred</a:t>
              </a:r>
              <a:r>
                <a:rPr lang="en-IN" sz="1050" b="0" i="0" dirty="0">
                  <a:effectLst/>
                  <a:latin typeface="Inter"/>
                </a:rPr>
                <a:t>)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CC5359B-AD25-4C12-A579-951AFEA0C44E}"/>
              </a:ext>
            </a:extLst>
          </p:cNvPr>
          <p:cNvSpPr/>
          <p:nvPr/>
        </p:nvSpPr>
        <p:spPr>
          <a:xfrm>
            <a:off x="106840" y="5771829"/>
            <a:ext cx="13101942" cy="750584"/>
          </a:xfrm>
          <a:prstGeom prst="ellipse">
            <a:avLst/>
          </a:prstGeom>
          <a:gradFill>
            <a:gsLst>
              <a:gs pos="15000">
                <a:schemeClr val="tx1">
                  <a:alpha val="66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89051B-F3B2-4178-8CFA-85E1C4058792}"/>
              </a:ext>
            </a:extLst>
          </p:cNvPr>
          <p:cNvSpPr/>
          <p:nvPr/>
        </p:nvSpPr>
        <p:spPr>
          <a:xfrm>
            <a:off x="2218114" y="996986"/>
            <a:ext cx="7150562" cy="750584"/>
          </a:xfrm>
          <a:prstGeom prst="ellipse">
            <a:avLst/>
          </a:prstGeom>
          <a:gradFill>
            <a:gsLst>
              <a:gs pos="0">
                <a:schemeClr val="tx1">
                  <a:alpha val="38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2AA2C-AFAB-4E12-83D3-0097E391EA5E}"/>
              </a:ext>
            </a:extLst>
          </p:cNvPr>
          <p:cNvGrpSpPr/>
          <p:nvPr/>
        </p:nvGrpSpPr>
        <p:grpSpPr>
          <a:xfrm>
            <a:off x="1096393" y="404090"/>
            <a:ext cx="9999214" cy="927837"/>
            <a:chOff x="2789323" y="384077"/>
            <a:chExt cx="6989648" cy="92783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9FF28E-E97D-4EBC-BD76-F7B0EC632155}"/>
                </a:ext>
              </a:extLst>
            </p:cNvPr>
            <p:cNvSpPr/>
            <p:nvPr/>
          </p:nvSpPr>
          <p:spPr>
            <a:xfrm>
              <a:off x="3425372" y="652538"/>
              <a:ext cx="5675086" cy="454988"/>
            </a:xfrm>
            <a:prstGeom prst="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DD8AF42-C2CA-45D7-A312-9D2994CDFE4F}"/>
                </a:ext>
              </a:extLst>
            </p:cNvPr>
            <p:cNvSpPr/>
            <p:nvPr/>
          </p:nvSpPr>
          <p:spPr>
            <a:xfrm>
              <a:off x="9332366" y="660305"/>
              <a:ext cx="446605" cy="446605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895FB24-5209-431D-AD01-914B7C7FFFA7}"/>
                </a:ext>
              </a:extLst>
            </p:cNvPr>
            <p:cNvSpPr/>
            <p:nvPr/>
          </p:nvSpPr>
          <p:spPr>
            <a:xfrm>
              <a:off x="2789323" y="660305"/>
              <a:ext cx="446605" cy="446605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0265A22-49CD-4A6E-84BB-7B1E3295B59D}"/>
                </a:ext>
              </a:extLst>
            </p:cNvPr>
            <p:cNvSpPr/>
            <p:nvPr/>
          </p:nvSpPr>
          <p:spPr>
            <a:xfrm>
              <a:off x="2988429" y="531490"/>
              <a:ext cx="247750" cy="649420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F1F4B1E-58C4-4254-80E5-D6535696D72F}"/>
                </a:ext>
              </a:extLst>
            </p:cNvPr>
            <p:cNvSpPr/>
            <p:nvPr/>
          </p:nvSpPr>
          <p:spPr>
            <a:xfrm>
              <a:off x="3121530" y="384077"/>
              <a:ext cx="347704" cy="911427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B2C384D-B6AD-4E1E-B82B-1DB0B0159FD8}"/>
                </a:ext>
              </a:extLst>
            </p:cNvPr>
            <p:cNvSpPr/>
            <p:nvPr/>
          </p:nvSpPr>
          <p:spPr>
            <a:xfrm>
              <a:off x="9295484" y="522051"/>
              <a:ext cx="247750" cy="649420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B646F37-C8EA-4C67-9024-F6D3017BDA3C}"/>
                </a:ext>
              </a:extLst>
            </p:cNvPr>
            <p:cNvSpPr/>
            <p:nvPr/>
          </p:nvSpPr>
          <p:spPr>
            <a:xfrm>
              <a:off x="9092650" y="400487"/>
              <a:ext cx="347704" cy="911427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33E7E0-514B-4898-A47C-A4E3FE6351E2}"/>
              </a:ext>
            </a:extLst>
          </p:cNvPr>
          <p:cNvGrpSpPr/>
          <p:nvPr/>
        </p:nvGrpSpPr>
        <p:grpSpPr>
          <a:xfrm>
            <a:off x="2426314" y="106657"/>
            <a:ext cx="7288084" cy="1228180"/>
            <a:chOff x="3701142" y="146759"/>
            <a:chExt cx="5094515" cy="122818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A33795-A4EB-4BF9-871E-5FE42CC1FDD3}"/>
                </a:ext>
              </a:extLst>
            </p:cNvPr>
            <p:cNvSpPr/>
            <p:nvPr/>
          </p:nvSpPr>
          <p:spPr>
            <a:xfrm>
              <a:off x="3749206" y="146759"/>
              <a:ext cx="4998384" cy="750584"/>
            </a:xfrm>
            <a:prstGeom prst="ellipse">
              <a:avLst/>
            </a:prstGeom>
            <a:gradFill>
              <a:gsLst>
                <a:gs pos="0">
                  <a:schemeClr val="tx1">
                    <a:alpha val="38000"/>
                  </a:scheme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815372D-41D2-402C-98AC-3A18C6CA8BFC}"/>
                </a:ext>
              </a:extLst>
            </p:cNvPr>
            <p:cNvGrpSpPr/>
            <p:nvPr/>
          </p:nvGrpSpPr>
          <p:grpSpPr>
            <a:xfrm>
              <a:off x="3701142" y="484746"/>
              <a:ext cx="5094515" cy="753788"/>
              <a:chOff x="1436914" y="3015342"/>
              <a:chExt cx="4306819" cy="827314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0855375F-453C-4B0E-BA19-24D7D26DD798}"/>
                  </a:ext>
                </a:extLst>
              </p:cNvPr>
              <p:cNvSpPr/>
              <p:nvPr/>
            </p:nvSpPr>
            <p:spPr>
              <a:xfrm>
                <a:off x="1436914" y="3037114"/>
                <a:ext cx="4306819" cy="783772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9FC7A441-A0C9-4889-800F-B29C458DAD24}"/>
                  </a:ext>
                </a:extLst>
              </p:cNvPr>
              <p:cNvSpPr/>
              <p:nvPr/>
            </p:nvSpPr>
            <p:spPr>
              <a:xfrm>
                <a:off x="1533347" y="3015342"/>
                <a:ext cx="4138418" cy="827314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4C155F-CA1C-434B-B0FE-AC04D9FEC723}"/>
                </a:ext>
              </a:extLst>
            </p:cNvPr>
            <p:cNvGrpSpPr/>
            <p:nvPr/>
          </p:nvGrpSpPr>
          <p:grpSpPr>
            <a:xfrm>
              <a:off x="3926115" y="348343"/>
              <a:ext cx="4679709" cy="1026596"/>
              <a:chOff x="1177558" y="858129"/>
              <a:chExt cx="4525409" cy="984739"/>
            </a:xfrm>
          </p:grpSpPr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FB9CE9F2-6AE8-442B-AD9F-03FD02075ADC}"/>
                  </a:ext>
                </a:extLst>
              </p:cNvPr>
              <p:cNvSpPr/>
              <p:nvPr/>
            </p:nvSpPr>
            <p:spPr>
              <a:xfrm>
                <a:off x="1177558" y="858129"/>
                <a:ext cx="4525409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401628-129F-401E-9FFD-0416C30605BE}"/>
                  </a:ext>
                </a:extLst>
              </p:cNvPr>
              <p:cNvSpPr/>
              <p:nvPr/>
            </p:nvSpPr>
            <p:spPr>
              <a:xfrm>
                <a:off x="1302152" y="858129"/>
                <a:ext cx="4276222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3A49705-1887-4DFA-AED7-51DA5071D14C}"/>
              </a:ext>
            </a:extLst>
          </p:cNvPr>
          <p:cNvSpPr/>
          <p:nvPr/>
        </p:nvSpPr>
        <p:spPr>
          <a:xfrm>
            <a:off x="2224819" y="4794067"/>
            <a:ext cx="7150562" cy="750584"/>
          </a:xfrm>
          <a:prstGeom prst="ellipse">
            <a:avLst/>
          </a:prstGeom>
          <a:gradFill>
            <a:gsLst>
              <a:gs pos="0">
                <a:schemeClr val="tx1">
                  <a:alpha val="38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5F6BE-1C79-B4ED-0F6D-688E1624640C}"/>
              </a:ext>
            </a:extLst>
          </p:cNvPr>
          <p:cNvSpPr txBox="1"/>
          <p:nvPr/>
        </p:nvSpPr>
        <p:spPr>
          <a:xfrm>
            <a:off x="-2568121" y="521568"/>
            <a:ext cx="17441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Decision Tree Model</a:t>
            </a:r>
            <a:endParaRPr lang="en-US" sz="1000" b="1" dirty="0"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B07E8C-779A-4DC4-A483-07B6B54629FF}"/>
              </a:ext>
            </a:extLst>
          </p:cNvPr>
          <p:cNvGrpSpPr/>
          <p:nvPr/>
        </p:nvGrpSpPr>
        <p:grpSpPr>
          <a:xfrm flipV="1">
            <a:off x="2487920" y="1416185"/>
            <a:ext cx="7288084" cy="1026596"/>
            <a:chOff x="950685" y="1008743"/>
            <a:chExt cx="5094515" cy="8273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B07D97F-CA63-492E-801B-322275970148}"/>
                </a:ext>
              </a:extLst>
            </p:cNvPr>
            <p:cNvGrpSpPr/>
            <p:nvPr/>
          </p:nvGrpSpPr>
          <p:grpSpPr>
            <a:xfrm>
              <a:off x="950685" y="1118668"/>
              <a:ext cx="5094515" cy="607464"/>
              <a:chOff x="1436914" y="3015342"/>
              <a:chExt cx="4306819" cy="827314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A78281AE-A2AC-4188-943C-A3611CC613D8}"/>
                  </a:ext>
                </a:extLst>
              </p:cNvPr>
              <p:cNvSpPr/>
              <p:nvPr/>
            </p:nvSpPr>
            <p:spPr>
              <a:xfrm>
                <a:off x="1436914" y="3037114"/>
                <a:ext cx="4306819" cy="783772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7590FAFE-CE01-419D-9C2E-A210586D006F}"/>
                  </a:ext>
                </a:extLst>
              </p:cNvPr>
              <p:cNvSpPr/>
              <p:nvPr/>
            </p:nvSpPr>
            <p:spPr>
              <a:xfrm>
                <a:off x="1533347" y="3015342"/>
                <a:ext cx="4138418" cy="827314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ECA8C2-FDA0-4707-829C-CE57231728B5}"/>
                </a:ext>
              </a:extLst>
            </p:cNvPr>
            <p:cNvGrpSpPr/>
            <p:nvPr/>
          </p:nvGrpSpPr>
          <p:grpSpPr>
            <a:xfrm>
              <a:off x="1175658" y="1008743"/>
              <a:ext cx="4679709" cy="827315"/>
              <a:chOff x="1177558" y="858129"/>
              <a:chExt cx="4525409" cy="984739"/>
            </a:xfrm>
          </p:grpSpPr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51A7DDBD-5B08-4D4E-AC5C-1898C5E7E0D8}"/>
                  </a:ext>
                </a:extLst>
              </p:cNvPr>
              <p:cNvSpPr/>
              <p:nvPr/>
            </p:nvSpPr>
            <p:spPr>
              <a:xfrm>
                <a:off x="1177558" y="858129"/>
                <a:ext cx="4525409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174914D6-251F-4F6C-B762-3951C7653FD6}"/>
                  </a:ext>
                </a:extLst>
              </p:cNvPr>
              <p:cNvSpPr/>
              <p:nvPr/>
            </p:nvSpPr>
            <p:spPr>
              <a:xfrm>
                <a:off x="1302152" y="858129"/>
                <a:ext cx="4276222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5372E22-E3DC-5A2D-D48B-B936BF0026DA}"/>
              </a:ext>
            </a:extLst>
          </p:cNvPr>
          <p:cNvSpPr txBox="1"/>
          <p:nvPr/>
        </p:nvSpPr>
        <p:spPr>
          <a:xfrm>
            <a:off x="1610233" y="5377115"/>
            <a:ext cx="8867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b="1" dirty="0">
                <a:solidFill>
                  <a:srgbClr val="3C4043"/>
                </a:solidFill>
                <a:latin typeface="Roboto Mono"/>
              </a:rPr>
              <a:t>[Decision Tree -- entropy] accuracy_score: 0.967.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b="1" dirty="0">
                <a:solidFill>
                  <a:srgbClr val="3C4043"/>
                </a:solidFill>
                <a:latin typeface="Roboto Mono"/>
              </a:rPr>
              <a:t>[Decision Tree -- gini] accuracy_score: 0.968.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3616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58333E-6 0 L 0.00235 0.5465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7DE4C3A3-3B8A-F9B5-DC60-9F60BA19D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" b="683"/>
          <a:stretch/>
        </p:blipFill>
        <p:spPr>
          <a:xfrm>
            <a:off x="4" y="-20013"/>
            <a:ext cx="12191995" cy="685799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AFB943B-88D8-4EBD-BB32-474D70949377}"/>
              </a:ext>
            </a:extLst>
          </p:cNvPr>
          <p:cNvGrpSpPr/>
          <p:nvPr/>
        </p:nvGrpSpPr>
        <p:grpSpPr>
          <a:xfrm>
            <a:off x="4259898" y="839791"/>
            <a:ext cx="3998731" cy="5012068"/>
            <a:chOff x="4259898" y="839791"/>
            <a:chExt cx="3998731" cy="501206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F884AD-F403-4692-9091-3FDE489732BC}"/>
                </a:ext>
              </a:extLst>
            </p:cNvPr>
            <p:cNvGrpSpPr/>
            <p:nvPr/>
          </p:nvGrpSpPr>
          <p:grpSpPr>
            <a:xfrm>
              <a:off x="4259898" y="839791"/>
              <a:ext cx="3998731" cy="5012068"/>
              <a:chOff x="4259898" y="839791"/>
              <a:chExt cx="3998731" cy="5012068"/>
            </a:xfrm>
          </p:grpSpPr>
          <p:sp>
            <p:nvSpPr>
              <p:cNvPr id="22" name="Rectangle 20">
                <a:extLst>
                  <a:ext uri="{FF2B5EF4-FFF2-40B4-BE49-F238E27FC236}">
                    <a16:creationId xmlns:a16="http://schemas.microsoft.com/office/drawing/2014/main" id="{E55CDBBF-97F7-4CC8-A7D2-A28D91D42A3E}"/>
                  </a:ext>
                </a:extLst>
              </p:cNvPr>
              <p:cNvSpPr/>
              <p:nvPr/>
            </p:nvSpPr>
            <p:spPr>
              <a:xfrm>
                <a:off x="4259898" y="907992"/>
                <a:ext cx="3998731" cy="4943867"/>
              </a:xfrm>
              <a:custGeom>
                <a:avLst/>
                <a:gdLst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3714" h="3984171">
                    <a:moveTo>
                      <a:pt x="0" y="0"/>
                    </a:moveTo>
                    <a:lnTo>
                      <a:pt x="3773714" y="0"/>
                    </a:lnTo>
                    <a:cubicBezTo>
                      <a:pt x="3512456" y="1328057"/>
                      <a:pt x="3541486" y="2656114"/>
                      <a:pt x="3773714" y="3984171"/>
                    </a:cubicBezTo>
                    <a:lnTo>
                      <a:pt x="0" y="3984171"/>
                    </a:lnTo>
                    <a:cubicBezTo>
                      <a:pt x="232229" y="2786743"/>
                      <a:pt x="406400" y="147320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42A33E-FE35-4B9D-BCD0-45BEE1941B8B}"/>
                  </a:ext>
                </a:extLst>
              </p:cNvPr>
              <p:cNvSpPr/>
              <p:nvPr/>
            </p:nvSpPr>
            <p:spPr>
              <a:xfrm>
                <a:off x="4376011" y="839791"/>
                <a:ext cx="3773714" cy="4943867"/>
              </a:xfrm>
              <a:custGeom>
                <a:avLst/>
                <a:gdLst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3714" h="3984171">
                    <a:moveTo>
                      <a:pt x="0" y="0"/>
                    </a:moveTo>
                    <a:lnTo>
                      <a:pt x="3773714" y="0"/>
                    </a:lnTo>
                    <a:cubicBezTo>
                      <a:pt x="3512456" y="1328057"/>
                      <a:pt x="3541486" y="2656114"/>
                      <a:pt x="3773714" y="3984171"/>
                    </a:cubicBezTo>
                    <a:lnTo>
                      <a:pt x="0" y="3984171"/>
                    </a:lnTo>
                    <a:cubicBezTo>
                      <a:pt x="232229" y="2786743"/>
                      <a:pt x="406400" y="147320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69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ACD679-0703-47B1-B48D-23A25A90B74D}"/>
                </a:ext>
              </a:extLst>
            </p:cNvPr>
            <p:cNvSpPr txBox="1"/>
            <p:nvPr/>
          </p:nvSpPr>
          <p:spPr>
            <a:xfrm>
              <a:off x="4963246" y="1540428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 Of Sean" panose="02000500000000000000" pitchFamily="2" charset="-128"/>
                <a:ea typeface="Hand Of Sean" panose="02000500000000000000" pitchFamily="2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786DE-2EF0-4B48-A1DC-E3F03A5E9FFB}"/>
                </a:ext>
              </a:extLst>
            </p:cNvPr>
            <p:cNvSpPr txBox="1"/>
            <p:nvPr/>
          </p:nvSpPr>
          <p:spPr>
            <a:xfrm>
              <a:off x="4810463" y="1708653"/>
              <a:ext cx="2975428" cy="364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1050" b="0" i="0" dirty="0">
                  <a:effectLst/>
                  <a:latin typeface="Inter"/>
                </a:rPr>
                <a:t># Random Forest algorithm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#Create a Gaussian Classifier</a:t>
              </a: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clf</a:t>
              </a:r>
              <a:r>
                <a:rPr lang="en-IN" sz="1050" b="0" i="0" dirty="0">
                  <a:effectLst/>
                  <a:latin typeface="Inter"/>
                </a:rPr>
                <a:t>=</a:t>
              </a:r>
              <a:r>
                <a:rPr lang="en-IN" sz="1050" b="0" i="0" dirty="0" err="1">
                  <a:effectLst/>
                  <a:latin typeface="Inter"/>
                </a:rPr>
                <a:t>RandomForestClassifier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n_estimators</a:t>
              </a:r>
              <a:r>
                <a:rPr lang="en-IN" sz="1050" b="0" i="0" dirty="0">
                  <a:effectLst/>
                  <a:latin typeface="Inter"/>
                </a:rPr>
                <a:t>=100)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#Train the model using the training sets </a:t>
              </a:r>
              <a:r>
                <a:rPr lang="en-IN" sz="1050" b="0" i="0" dirty="0" err="1">
                  <a:effectLst/>
                  <a:latin typeface="Inter"/>
                </a:rPr>
                <a:t>y_pred</a:t>
              </a:r>
              <a:r>
                <a:rPr lang="en-IN" sz="1050" b="0" i="0" dirty="0">
                  <a:effectLst/>
                  <a:latin typeface="Inter"/>
                </a:rPr>
                <a:t>=</a:t>
              </a:r>
              <a:r>
                <a:rPr lang="en-IN" sz="1050" b="0" i="0" dirty="0" err="1">
                  <a:effectLst/>
                  <a:latin typeface="Inter"/>
                </a:rPr>
                <a:t>clf.predict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X_test</a:t>
              </a:r>
              <a:r>
                <a:rPr lang="en-IN" sz="1050" b="0" i="0" dirty="0">
                  <a:effectLst/>
                  <a:latin typeface="Inter"/>
                </a:rPr>
                <a:t>)</a:t>
              </a: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clf.fit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X_train,y_train</a:t>
              </a:r>
              <a:r>
                <a:rPr lang="en-IN" sz="10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y_pred</a:t>
              </a:r>
              <a:r>
                <a:rPr lang="en-IN" sz="1050" b="0" i="0" dirty="0">
                  <a:effectLst/>
                  <a:latin typeface="Inter"/>
                </a:rPr>
                <a:t>=</a:t>
              </a:r>
              <a:r>
                <a:rPr lang="en-IN" sz="1050" b="0" i="0" dirty="0" err="1">
                  <a:effectLst/>
                  <a:latin typeface="Inter"/>
                </a:rPr>
                <a:t>clf.predict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X_test</a:t>
              </a:r>
              <a:r>
                <a:rPr lang="en-IN" sz="10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 Get the accuracy score</a:t>
              </a: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acc</a:t>
              </a:r>
              <a:r>
                <a:rPr lang="en-IN" sz="1050" b="0" i="0" dirty="0">
                  <a:effectLst/>
                  <a:latin typeface="Inter"/>
                </a:rPr>
                <a:t>=</a:t>
              </a:r>
              <a:r>
                <a:rPr lang="en-IN" sz="1050" b="0" i="0" dirty="0" err="1">
                  <a:effectLst/>
                  <a:latin typeface="Inter"/>
                </a:rPr>
                <a:t>accuracy_score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y_test</a:t>
              </a:r>
              <a:r>
                <a:rPr lang="en-IN" sz="1050" b="0" i="0" dirty="0">
                  <a:effectLst/>
                  <a:latin typeface="Inter"/>
                </a:rPr>
                <a:t>, </a:t>
              </a:r>
              <a:r>
                <a:rPr lang="en-IN" sz="1050" b="0" i="0" dirty="0" err="1">
                  <a:effectLst/>
                  <a:latin typeface="Inter"/>
                </a:rPr>
                <a:t>y_pred</a:t>
              </a:r>
              <a:r>
                <a:rPr lang="en-IN" sz="10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50" b="0" i="0" dirty="0">
                <a:effectLst/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 Append to the accuracy list</a:t>
              </a:r>
            </a:p>
            <a:p>
              <a:pPr algn="l"/>
              <a:r>
                <a:rPr lang="en-IN" sz="1050" b="0" i="0" dirty="0" err="1">
                  <a:effectLst/>
                  <a:latin typeface="Inter"/>
                </a:rPr>
                <a:t>accuracy_lst.append</a:t>
              </a:r>
              <a:r>
                <a:rPr lang="en-IN" sz="1050" b="0" i="0" dirty="0">
                  <a:effectLst/>
                  <a:latin typeface="Inter"/>
                </a:rPr>
                <a:t>(</a:t>
              </a:r>
              <a:r>
                <a:rPr lang="en-IN" sz="1050" b="0" i="0" dirty="0" err="1">
                  <a:effectLst/>
                  <a:latin typeface="Inter"/>
                </a:rPr>
                <a:t>acc</a:t>
              </a:r>
              <a:r>
                <a:rPr lang="en-IN" sz="105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50" dirty="0">
                <a:latin typeface="Inter"/>
              </a:endParaRP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# Model Accuracy, how often is the classifier correct?</a:t>
              </a:r>
            </a:p>
            <a:p>
              <a:pPr algn="l"/>
              <a:r>
                <a:rPr lang="en-IN" sz="1050" b="0" i="0" dirty="0">
                  <a:effectLst/>
                  <a:latin typeface="Inter"/>
                </a:rPr>
                <a:t>print("[</a:t>
              </a:r>
              <a:r>
                <a:rPr lang="en-IN" sz="1050" b="0" i="0" dirty="0" err="1">
                  <a:effectLst/>
                  <a:latin typeface="Inter"/>
                </a:rPr>
                <a:t>Randon</a:t>
              </a:r>
              <a:r>
                <a:rPr lang="en-IN" sz="1050" b="0" i="0" dirty="0">
                  <a:effectLst/>
                  <a:latin typeface="Inter"/>
                </a:rPr>
                <a:t> forest algorithm] </a:t>
              </a:r>
              <a:r>
                <a:rPr lang="en-IN" sz="1050" b="0" i="0" dirty="0" err="1">
                  <a:effectLst/>
                  <a:latin typeface="Inter"/>
                </a:rPr>
                <a:t>accuracy_score</a:t>
              </a:r>
              <a:r>
                <a:rPr lang="en-IN" sz="1050" b="0" i="0" dirty="0">
                  <a:effectLst/>
                  <a:latin typeface="Inter"/>
                </a:rPr>
                <a:t>: {:.3f}.".format(</a:t>
              </a:r>
              <a:r>
                <a:rPr lang="en-IN" sz="1050" b="0" i="0" dirty="0" err="1">
                  <a:effectLst/>
                  <a:latin typeface="Inter"/>
                </a:rPr>
                <a:t>acc</a:t>
              </a:r>
              <a:r>
                <a:rPr lang="en-IN" sz="1050" b="0" i="0" dirty="0">
                  <a:effectLst/>
                  <a:latin typeface="Inter"/>
                </a:rPr>
                <a:t>))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CC5359B-AD25-4C12-A579-951AFEA0C44E}"/>
              </a:ext>
            </a:extLst>
          </p:cNvPr>
          <p:cNvSpPr/>
          <p:nvPr/>
        </p:nvSpPr>
        <p:spPr>
          <a:xfrm>
            <a:off x="1799771" y="5751816"/>
            <a:ext cx="9158516" cy="750584"/>
          </a:xfrm>
          <a:prstGeom prst="ellipse">
            <a:avLst/>
          </a:prstGeom>
          <a:gradFill>
            <a:gsLst>
              <a:gs pos="15000">
                <a:schemeClr val="tx1">
                  <a:alpha val="66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89051B-F3B2-4178-8CFA-85E1C4058792}"/>
              </a:ext>
            </a:extLst>
          </p:cNvPr>
          <p:cNvSpPr/>
          <p:nvPr/>
        </p:nvSpPr>
        <p:spPr>
          <a:xfrm>
            <a:off x="3760071" y="1007935"/>
            <a:ext cx="4998384" cy="750584"/>
          </a:xfrm>
          <a:prstGeom prst="ellipse">
            <a:avLst/>
          </a:prstGeom>
          <a:gradFill>
            <a:gsLst>
              <a:gs pos="0">
                <a:schemeClr val="tx1">
                  <a:alpha val="38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2AA2C-AFAB-4E12-83D3-0097E391EA5E}"/>
              </a:ext>
            </a:extLst>
          </p:cNvPr>
          <p:cNvGrpSpPr/>
          <p:nvPr/>
        </p:nvGrpSpPr>
        <p:grpSpPr>
          <a:xfrm>
            <a:off x="2789323" y="384077"/>
            <a:ext cx="6989648" cy="927837"/>
            <a:chOff x="2789323" y="384077"/>
            <a:chExt cx="6989648" cy="92783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9FF28E-E97D-4EBC-BD76-F7B0EC632155}"/>
                </a:ext>
              </a:extLst>
            </p:cNvPr>
            <p:cNvSpPr/>
            <p:nvPr/>
          </p:nvSpPr>
          <p:spPr>
            <a:xfrm>
              <a:off x="3425372" y="652538"/>
              <a:ext cx="5675086" cy="454988"/>
            </a:xfrm>
            <a:prstGeom prst="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DD8AF42-C2CA-45D7-A312-9D2994CDFE4F}"/>
                </a:ext>
              </a:extLst>
            </p:cNvPr>
            <p:cNvSpPr/>
            <p:nvPr/>
          </p:nvSpPr>
          <p:spPr>
            <a:xfrm>
              <a:off x="9332366" y="660305"/>
              <a:ext cx="446605" cy="446605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895FB24-5209-431D-AD01-914B7C7FFFA7}"/>
                </a:ext>
              </a:extLst>
            </p:cNvPr>
            <p:cNvSpPr/>
            <p:nvPr/>
          </p:nvSpPr>
          <p:spPr>
            <a:xfrm>
              <a:off x="2789323" y="660305"/>
              <a:ext cx="446605" cy="446605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0265A22-49CD-4A6E-84BB-7B1E3295B59D}"/>
                </a:ext>
              </a:extLst>
            </p:cNvPr>
            <p:cNvSpPr/>
            <p:nvPr/>
          </p:nvSpPr>
          <p:spPr>
            <a:xfrm>
              <a:off x="2988429" y="531490"/>
              <a:ext cx="247750" cy="649420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F1F4B1E-58C4-4254-80E5-D6535696D72F}"/>
                </a:ext>
              </a:extLst>
            </p:cNvPr>
            <p:cNvSpPr/>
            <p:nvPr/>
          </p:nvSpPr>
          <p:spPr>
            <a:xfrm>
              <a:off x="3121530" y="384077"/>
              <a:ext cx="347704" cy="911427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B2C384D-B6AD-4E1E-B82B-1DB0B0159FD8}"/>
                </a:ext>
              </a:extLst>
            </p:cNvPr>
            <p:cNvSpPr/>
            <p:nvPr/>
          </p:nvSpPr>
          <p:spPr>
            <a:xfrm>
              <a:off x="9295484" y="522051"/>
              <a:ext cx="247750" cy="649420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B646F37-C8EA-4C67-9024-F6D3017BDA3C}"/>
                </a:ext>
              </a:extLst>
            </p:cNvPr>
            <p:cNvSpPr/>
            <p:nvPr/>
          </p:nvSpPr>
          <p:spPr>
            <a:xfrm>
              <a:off x="9092650" y="400487"/>
              <a:ext cx="347704" cy="911427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33E7E0-514B-4898-A47C-A4E3FE6351E2}"/>
              </a:ext>
            </a:extLst>
          </p:cNvPr>
          <p:cNvGrpSpPr/>
          <p:nvPr/>
        </p:nvGrpSpPr>
        <p:grpSpPr>
          <a:xfrm>
            <a:off x="3701142" y="146759"/>
            <a:ext cx="5094515" cy="1228180"/>
            <a:chOff x="3701142" y="146759"/>
            <a:chExt cx="5094515" cy="122818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A33795-A4EB-4BF9-871E-5FE42CC1FDD3}"/>
                </a:ext>
              </a:extLst>
            </p:cNvPr>
            <p:cNvSpPr/>
            <p:nvPr/>
          </p:nvSpPr>
          <p:spPr>
            <a:xfrm>
              <a:off x="3749206" y="146759"/>
              <a:ext cx="4998384" cy="750584"/>
            </a:xfrm>
            <a:prstGeom prst="ellipse">
              <a:avLst/>
            </a:prstGeom>
            <a:gradFill>
              <a:gsLst>
                <a:gs pos="0">
                  <a:schemeClr val="tx1">
                    <a:alpha val="38000"/>
                  </a:scheme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815372D-41D2-402C-98AC-3A18C6CA8BFC}"/>
                </a:ext>
              </a:extLst>
            </p:cNvPr>
            <p:cNvGrpSpPr/>
            <p:nvPr/>
          </p:nvGrpSpPr>
          <p:grpSpPr>
            <a:xfrm>
              <a:off x="3701142" y="484746"/>
              <a:ext cx="5094515" cy="753788"/>
              <a:chOff x="1436914" y="3015342"/>
              <a:chExt cx="4306819" cy="827314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0855375F-453C-4B0E-BA19-24D7D26DD798}"/>
                  </a:ext>
                </a:extLst>
              </p:cNvPr>
              <p:cNvSpPr/>
              <p:nvPr/>
            </p:nvSpPr>
            <p:spPr>
              <a:xfrm>
                <a:off x="1436914" y="3037114"/>
                <a:ext cx="4306819" cy="783772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9FC7A441-A0C9-4889-800F-B29C458DAD24}"/>
                  </a:ext>
                </a:extLst>
              </p:cNvPr>
              <p:cNvSpPr/>
              <p:nvPr/>
            </p:nvSpPr>
            <p:spPr>
              <a:xfrm>
                <a:off x="1533347" y="3015342"/>
                <a:ext cx="4138418" cy="827314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4C155F-CA1C-434B-B0FE-AC04D9FEC723}"/>
                </a:ext>
              </a:extLst>
            </p:cNvPr>
            <p:cNvGrpSpPr/>
            <p:nvPr/>
          </p:nvGrpSpPr>
          <p:grpSpPr>
            <a:xfrm>
              <a:off x="3926115" y="348343"/>
              <a:ext cx="4679709" cy="1026596"/>
              <a:chOff x="1177558" y="858129"/>
              <a:chExt cx="4525409" cy="984739"/>
            </a:xfrm>
          </p:grpSpPr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FB9CE9F2-6AE8-442B-AD9F-03FD02075ADC}"/>
                  </a:ext>
                </a:extLst>
              </p:cNvPr>
              <p:cNvSpPr/>
              <p:nvPr/>
            </p:nvSpPr>
            <p:spPr>
              <a:xfrm>
                <a:off x="1177558" y="858129"/>
                <a:ext cx="4525409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401628-129F-401E-9FFD-0416C30605BE}"/>
                  </a:ext>
                </a:extLst>
              </p:cNvPr>
              <p:cNvSpPr/>
              <p:nvPr/>
            </p:nvSpPr>
            <p:spPr>
              <a:xfrm>
                <a:off x="1302152" y="858129"/>
                <a:ext cx="4276222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3A49705-1887-4DFA-AED7-51DA5071D14C}"/>
              </a:ext>
            </a:extLst>
          </p:cNvPr>
          <p:cNvSpPr/>
          <p:nvPr/>
        </p:nvSpPr>
        <p:spPr>
          <a:xfrm>
            <a:off x="3766776" y="4805016"/>
            <a:ext cx="4998384" cy="750584"/>
          </a:xfrm>
          <a:prstGeom prst="ellipse">
            <a:avLst/>
          </a:prstGeom>
          <a:gradFill>
            <a:gsLst>
              <a:gs pos="0">
                <a:schemeClr val="tx1">
                  <a:alpha val="38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5F6BE-1C79-B4ED-0F6D-688E1624640C}"/>
              </a:ext>
            </a:extLst>
          </p:cNvPr>
          <p:cNvSpPr txBox="1"/>
          <p:nvPr/>
        </p:nvSpPr>
        <p:spPr>
          <a:xfrm>
            <a:off x="202177" y="4432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Century Gothic" panose="020B0502020202020204" pitchFamily="34" charset="0"/>
              </a:rPr>
              <a:t>Random Forest</a:t>
            </a:r>
          </a:p>
          <a:p>
            <a:pPr algn="ctr"/>
            <a:r>
              <a:rPr lang="en-IN" sz="1400" b="1" dirty="0">
                <a:latin typeface="Century Gothic" panose="020B0502020202020204" pitchFamily="34" charset="0"/>
              </a:rPr>
              <a:t>(</a:t>
            </a:r>
            <a:r>
              <a:rPr lang="en-IN" sz="1400" b="0" i="0" dirty="0" err="1">
                <a:solidFill>
                  <a:srgbClr val="000000"/>
                </a:solidFill>
                <a:effectLst/>
                <a:latin typeface="Inter"/>
              </a:rPr>
              <a:t>n_estimators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Inter"/>
              </a:rPr>
              <a:t>=100</a:t>
            </a:r>
            <a:r>
              <a:rPr lang="en-IN" sz="1400" b="1" dirty="0">
                <a:latin typeface="Century Gothic" panose="020B0502020202020204" pitchFamily="34" charset="0"/>
              </a:rPr>
              <a:t>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B07E8C-779A-4DC4-A483-07B6B54629FF}"/>
              </a:ext>
            </a:extLst>
          </p:cNvPr>
          <p:cNvGrpSpPr/>
          <p:nvPr/>
        </p:nvGrpSpPr>
        <p:grpSpPr>
          <a:xfrm flipV="1">
            <a:off x="3701140" y="1396173"/>
            <a:ext cx="5094515" cy="1026596"/>
            <a:chOff x="950685" y="1008743"/>
            <a:chExt cx="5094515" cy="8273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B07D97F-CA63-492E-801B-322275970148}"/>
                </a:ext>
              </a:extLst>
            </p:cNvPr>
            <p:cNvGrpSpPr/>
            <p:nvPr/>
          </p:nvGrpSpPr>
          <p:grpSpPr>
            <a:xfrm>
              <a:off x="950685" y="1118668"/>
              <a:ext cx="5094515" cy="607464"/>
              <a:chOff x="1436914" y="3015342"/>
              <a:chExt cx="4306819" cy="827314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A78281AE-A2AC-4188-943C-A3611CC613D8}"/>
                  </a:ext>
                </a:extLst>
              </p:cNvPr>
              <p:cNvSpPr/>
              <p:nvPr/>
            </p:nvSpPr>
            <p:spPr>
              <a:xfrm>
                <a:off x="1436914" y="3037114"/>
                <a:ext cx="4306819" cy="783772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7590FAFE-CE01-419D-9C2E-A210586D006F}"/>
                  </a:ext>
                </a:extLst>
              </p:cNvPr>
              <p:cNvSpPr/>
              <p:nvPr/>
            </p:nvSpPr>
            <p:spPr>
              <a:xfrm>
                <a:off x="1533347" y="3015342"/>
                <a:ext cx="4138418" cy="827314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ECA8C2-FDA0-4707-829C-CE57231728B5}"/>
                </a:ext>
              </a:extLst>
            </p:cNvPr>
            <p:cNvGrpSpPr/>
            <p:nvPr/>
          </p:nvGrpSpPr>
          <p:grpSpPr>
            <a:xfrm>
              <a:off x="1175658" y="1008743"/>
              <a:ext cx="4679709" cy="827315"/>
              <a:chOff x="1177558" y="858129"/>
              <a:chExt cx="4525409" cy="984739"/>
            </a:xfrm>
          </p:grpSpPr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51A7DDBD-5B08-4D4E-AC5C-1898C5E7E0D8}"/>
                  </a:ext>
                </a:extLst>
              </p:cNvPr>
              <p:cNvSpPr/>
              <p:nvPr/>
            </p:nvSpPr>
            <p:spPr>
              <a:xfrm>
                <a:off x="1177558" y="858129"/>
                <a:ext cx="4525409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174914D6-251F-4F6C-B762-3951C7653FD6}"/>
                  </a:ext>
                </a:extLst>
              </p:cNvPr>
              <p:cNvSpPr/>
              <p:nvPr/>
            </p:nvSpPr>
            <p:spPr>
              <a:xfrm>
                <a:off x="1302152" y="858129"/>
                <a:ext cx="4276222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5372E22-E3DC-5A2D-D48B-B936BF0026DA}"/>
              </a:ext>
            </a:extLst>
          </p:cNvPr>
          <p:cNvSpPr txBox="1"/>
          <p:nvPr/>
        </p:nvSpPr>
        <p:spPr>
          <a:xfrm>
            <a:off x="3235928" y="5357102"/>
            <a:ext cx="61983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400" b="1" dirty="0">
                <a:solidFill>
                  <a:srgbClr val="3C4043"/>
                </a:solidFill>
                <a:latin typeface="Roboto Mono"/>
              </a:rPr>
              <a:t>[Random forest algorithm] accuracy_score: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dirty="0">
                <a:solidFill>
                  <a:srgbClr val="3C4043"/>
                </a:solidFill>
                <a:latin typeface="Roboto Mono"/>
              </a:rPr>
              <a:t>0.974.</a:t>
            </a:r>
          </a:p>
        </p:txBody>
      </p:sp>
    </p:spTree>
    <p:extLst>
      <p:ext uri="{BB962C8B-B14F-4D97-AF65-F5344CB8AC3E}">
        <p14:creationId xmlns:p14="http://schemas.microsoft.com/office/powerpoint/2010/main" val="376244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7.40741E-7 L 0.00234 0.5465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7DE4C3A3-3B8A-F9B5-DC60-9F60BA19D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6" t="683" r="21005" b="683"/>
          <a:stretch/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AFB943B-88D8-4EBD-BB32-474D70949377}"/>
              </a:ext>
            </a:extLst>
          </p:cNvPr>
          <p:cNvGrpSpPr/>
          <p:nvPr/>
        </p:nvGrpSpPr>
        <p:grpSpPr>
          <a:xfrm>
            <a:off x="2687566" y="859803"/>
            <a:ext cx="6632551" cy="5012068"/>
            <a:chOff x="4259898" y="839791"/>
            <a:chExt cx="3998731" cy="501206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F884AD-F403-4692-9091-3FDE489732BC}"/>
                </a:ext>
              </a:extLst>
            </p:cNvPr>
            <p:cNvGrpSpPr/>
            <p:nvPr/>
          </p:nvGrpSpPr>
          <p:grpSpPr>
            <a:xfrm>
              <a:off x="4259898" y="839791"/>
              <a:ext cx="3998731" cy="5012068"/>
              <a:chOff x="4259898" y="839791"/>
              <a:chExt cx="3998731" cy="5012068"/>
            </a:xfrm>
          </p:grpSpPr>
          <p:sp>
            <p:nvSpPr>
              <p:cNvPr id="22" name="Rectangle 20">
                <a:extLst>
                  <a:ext uri="{FF2B5EF4-FFF2-40B4-BE49-F238E27FC236}">
                    <a16:creationId xmlns:a16="http://schemas.microsoft.com/office/drawing/2014/main" id="{E55CDBBF-97F7-4CC8-A7D2-A28D91D42A3E}"/>
                  </a:ext>
                </a:extLst>
              </p:cNvPr>
              <p:cNvSpPr/>
              <p:nvPr/>
            </p:nvSpPr>
            <p:spPr>
              <a:xfrm>
                <a:off x="4259898" y="907992"/>
                <a:ext cx="3998731" cy="4943867"/>
              </a:xfrm>
              <a:custGeom>
                <a:avLst/>
                <a:gdLst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3714" h="3984171">
                    <a:moveTo>
                      <a:pt x="0" y="0"/>
                    </a:moveTo>
                    <a:lnTo>
                      <a:pt x="3773714" y="0"/>
                    </a:lnTo>
                    <a:cubicBezTo>
                      <a:pt x="3512456" y="1328057"/>
                      <a:pt x="3541486" y="2656114"/>
                      <a:pt x="3773714" y="3984171"/>
                    </a:cubicBezTo>
                    <a:lnTo>
                      <a:pt x="0" y="3984171"/>
                    </a:lnTo>
                    <a:cubicBezTo>
                      <a:pt x="232229" y="2786743"/>
                      <a:pt x="406400" y="147320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42A33E-FE35-4B9D-BCD0-45BEE1941B8B}"/>
                  </a:ext>
                </a:extLst>
              </p:cNvPr>
              <p:cNvSpPr/>
              <p:nvPr/>
            </p:nvSpPr>
            <p:spPr>
              <a:xfrm>
                <a:off x="4376011" y="839791"/>
                <a:ext cx="3773714" cy="4943867"/>
              </a:xfrm>
              <a:custGeom>
                <a:avLst/>
                <a:gdLst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  <a:gd name="connsiteX0" fmla="*/ 0 w 3773714"/>
                  <a:gd name="connsiteY0" fmla="*/ 0 h 3984171"/>
                  <a:gd name="connsiteX1" fmla="*/ 3773714 w 3773714"/>
                  <a:gd name="connsiteY1" fmla="*/ 0 h 3984171"/>
                  <a:gd name="connsiteX2" fmla="*/ 3773714 w 3773714"/>
                  <a:gd name="connsiteY2" fmla="*/ 3984171 h 3984171"/>
                  <a:gd name="connsiteX3" fmla="*/ 0 w 3773714"/>
                  <a:gd name="connsiteY3" fmla="*/ 3984171 h 3984171"/>
                  <a:gd name="connsiteX4" fmla="*/ 0 w 3773714"/>
                  <a:gd name="connsiteY4" fmla="*/ 0 h 3984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3714" h="3984171">
                    <a:moveTo>
                      <a:pt x="0" y="0"/>
                    </a:moveTo>
                    <a:lnTo>
                      <a:pt x="3773714" y="0"/>
                    </a:lnTo>
                    <a:cubicBezTo>
                      <a:pt x="3512456" y="1328057"/>
                      <a:pt x="3541486" y="2656114"/>
                      <a:pt x="3773714" y="3984171"/>
                    </a:cubicBezTo>
                    <a:lnTo>
                      <a:pt x="0" y="3984171"/>
                    </a:lnTo>
                    <a:cubicBezTo>
                      <a:pt x="232229" y="2786743"/>
                      <a:pt x="406400" y="147320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69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ACD679-0703-47B1-B48D-23A25A90B74D}"/>
                </a:ext>
              </a:extLst>
            </p:cNvPr>
            <p:cNvSpPr txBox="1"/>
            <p:nvPr/>
          </p:nvSpPr>
          <p:spPr>
            <a:xfrm>
              <a:off x="4963246" y="1540428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 Of Sean" panose="02000500000000000000" pitchFamily="2" charset="-128"/>
                <a:ea typeface="Hand Of Sean" panose="02000500000000000000" pitchFamily="2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786DE-2EF0-4B48-A1DC-E3F03A5E9FFB}"/>
                </a:ext>
              </a:extLst>
            </p:cNvPr>
            <p:cNvSpPr txBox="1"/>
            <p:nvPr/>
          </p:nvSpPr>
          <p:spPr>
            <a:xfrm>
              <a:off x="4810463" y="1345584"/>
              <a:ext cx="336124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1000" b="0" i="0" dirty="0">
                  <a:effectLst/>
                  <a:latin typeface="Inter"/>
                </a:rPr>
                <a:t># Create a selector object that will use the random forest classifier to identify</a:t>
              </a:r>
            </a:p>
            <a:p>
              <a:pPr algn="l"/>
              <a:r>
                <a:rPr lang="en-IN" sz="1000" b="0" i="0" dirty="0">
                  <a:effectLst/>
                  <a:latin typeface="Inter"/>
                </a:rPr>
                <a:t># features that have an importance of more than 0.03</a:t>
              </a:r>
            </a:p>
            <a:p>
              <a:pPr algn="l"/>
              <a:r>
                <a:rPr lang="en-IN" sz="1000" b="0" i="0" dirty="0" err="1">
                  <a:effectLst/>
                  <a:latin typeface="Inter"/>
                </a:rPr>
                <a:t>sfm</a:t>
              </a:r>
              <a:r>
                <a:rPr lang="en-IN" sz="1000" b="0" i="0" dirty="0">
                  <a:effectLst/>
                  <a:latin typeface="Inter"/>
                </a:rPr>
                <a:t> = </a:t>
              </a:r>
              <a:r>
                <a:rPr lang="en-IN" sz="1000" b="0" i="0" dirty="0" err="1">
                  <a:effectLst/>
                  <a:latin typeface="Inter"/>
                </a:rPr>
                <a:t>SelectFromModel</a:t>
              </a:r>
              <a:r>
                <a:rPr lang="en-IN" sz="1000" b="0" i="0" dirty="0">
                  <a:effectLst/>
                  <a:latin typeface="Inter"/>
                </a:rPr>
                <a:t>(</a:t>
              </a:r>
              <a:r>
                <a:rPr lang="en-IN" sz="1000" b="0" i="0" dirty="0" err="1">
                  <a:effectLst/>
                  <a:latin typeface="Inter"/>
                </a:rPr>
                <a:t>clf</a:t>
              </a:r>
              <a:r>
                <a:rPr lang="en-IN" sz="1000" b="0" i="0" dirty="0">
                  <a:effectLst/>
                  <a:latin typeface="Inter"/>
                </a:rPr>
                <a:t>, threshold=0.03)</a:t>
              </a:r>
            </a:p>
            <a:p>
              <a:pPr algn="l"/>
              <a:endParaRPr lang="en-IN" sz="1000" b="0" i="0" dirty="0">
                <a:effectLst/>
                <a:latin typeface="Inter"/>
              </a:endParaRPr>
            </a:p>
            <a:p>
              <a:pPr algn="l"/>
              <a:r>
                <a:rPr lang="en-IN" sz="1000" b="0" i="0" dirty="0">
                  <a:effectLst/>
                  <a:latin typeface="Inter"/>
                </a:rPr>
                <a:t># Train the selector</a:t>
              </a:r>
            </a:p>
            <a:p>
              <a:pPr algn="l"/>
              <a:r>
                <a:rPr lang="en-IN" sz="1000" b="0" i="0" dirty="0" err="1">
                  <a:effectLst/>
                  <a:latin typeface="Inter"/>
                </a:rPr>
                <a:t>sfm.fit</a:t>
              </a:r>
              <a:r>
                <a:rPr lang="en-IN" sz="1000" b="0" i="0" dirty="0">
                  <a:effectLst/>
                  <a:latin typeface="Inter"/>
                </a:rPr>
                <a:t>(</a:t>
              </a:r>
              <a:r>
                <a:rPr lang="en-IN" sz="1000" b="0" i="0" dirty="0" err="1">
                  <a:effectLst/>
                  <a:latin typeface="Inter"/>
                </a:rPr>
                <a:t>X_train</a:t>
              </a:r>
              <a:r>
                <a:rPr lang="en-IN" sz="1000" b="0" i="0" dirty="0">
                  <a:effectLst/>
                  <a:latin typeface="Inter"/>
                </a:rPr>
                <a:t>, </a:t>
              </a:r>
              <a:r>
                <a:rPr lang="en-IN" sz="1000" b="0" i="0" dirty="0" err="1">
                  <a:effectLst/>
                  <a:latin typeface="Inter"/>
                </a:rPr>
                <a:t>y_train</a:t>
              </a:r>
              <a:r>
                <a:rPr lang="en-IN" sz="100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00" b="0" i="0" dirty="0">
                <a:effectLst/>
                <a:latin typeface="Inter"/>
              </a:endParaRPr>
            </a:p>
            <a:p>
              <a:pPr algn="l"/>
              <a:r>
                <a:rPr lang="en-IN" sz="1000" b="0" i="0" dirty="0" err="1">
                  <a:effectLst/>
                  <a:latin typeface="Inter"/>
                </a:rPr>
                <a:t>feat_labels</a:t>
              </a:r>
              <a:r>
                <a:rPr lang="en-IN" sz="1000" b="0" i="0" dirty="0">
                  <a:effectLst/>
                  <a:latin typeface="Inter"/>
                </a:rPr>
                <a:t>=</a:t>
              </a:r>
              <a:r>
                <a:rPr lang="en-IN" sz="1000" b="0" i="0" dirty="0" err="1">
                  <a:effectLst/>
                  <a:latin typeface="Inter"/>
                </a:rPr>
                <a:t>X.columns</a:t>
              </a:r>
              <a:endParaRPr lang="en-IN" sz="1000" b="0" i="0" dirty="0">
                <a:effectLst/>
                <a:latin typeface="Inter"/>
              </a:endParaRPr>
            </a:p>
            <a:p>
              <a:pPr algn="l"/>
              <a:endParaRPr lang="en-IN" sz="1000" dirty="0">
                <a:latin typeface="Inter"/>
              </a:endParaRPr>
            </a:p>
            <a:p>
              <a:pPr algn="l"/>
              <a:r>
                <a:rPr lang="en-IN" sz="1000" b="0" i="0" dirty="0">
                  <a:effectLst/>
                  <a:latin typeface="Inter"/>
                </a:rPr>
                <a:t># Transform the data to create a new dataset containing only the most important features</a:t>
              </a:r>
            </a:p>
            <a:p>
              <a:pPr algn="l"/>
              <a:r>
                <a:rPr lang="en-IN" sz="1000" b="0" i="0" dirty="0" err="1">
                  <a:effectLst/>
                  <a:latin typeface="Inter"/>
                </a:rPr>
                <a:t>X_important_train</a:t>
              </a:r>
              <a:r>
                <a:rPr lang="en-IN" sz="1000" b="0" i="0" dirty="0">
                  <a:effectLst/>
                  <a:latin typeface="Inter"/>
                </a:rPr>
                <a:t> = </a:t>
              </a:r>
              <a:r>
                <a:rPr lang="en-IN" sz="1000" b="0" i="0" dirty="0" err="1">
                  <a:effectLst/>
                  <a:latin typeface="Inter"/>
                </a:rPr>
                <a:t>sfm.transform</a:t>
              </a:r>
              <a:r>
                <a:rPr lang="en-IN" sz="1000" b="0" i="0" dirty="0">
                  <a:effectLst/>
                  <a:latin typeface="Inter"/>
                </a:rPr>
                <a:t>(</a:t>
              </a:r>
              <a:r>
                <a:rPr lang="en-IN" sz="1000" b="0" i="0" dirty="0" err="1">
                  <a:effectLst/>
                  <a:latin typeface="Inter"/>
                </a:rPr>
                <a:t>X_train</a:t>
              </a:r>
              <a:r>
                <a:rPr lang="en-IN" sz="1000" b="0" i="0" dirty="0">
                  <a:effectLst/>
                  <a:latin typeface="Inter"/>
                </a:rPr>
                <a:t>)</a:t>
              </a:r>
            </a:p>
            <a:p>
              <a:pPr algn="l"/>
              <a:r>
                <a:rPr lang="en-IN" sz="1000" b="0" i="0" dirty="0" err="1">
                  <a:effectLst/>
                  <a:latin typeface="Inter"/>
                </a:rPr>
                <a:t>X_important_test</a:t>
              </a:r>
              <a:r>
                <a:rPr lang="en-IN" sz="1000" b="0" i="0" dirty="0">
                  <a:effectLst/>
                  <a:latin typeface="Inter"/>
                </a:rPr>
                <a:t> = </a:t>
              </a:r>
              <a:r>
                <a:rPr lang="en-IN" sz="1000" b="0" i="0" dirty="0" err="1">
                  <a:effectLst/>
                  <a:latin typeface="Inter"/>
                </a:rPr>
                <a:t>sfm.transform</a:t>
              </a:r>
              <a:r>
                <a:rPr lang="en-IN" sz="1000" b="0" i="0" dirty="0">
                  <a:effectLst/>
                  <a:latin typeface="Inter"/>
                </a:rPr>
                <a:t>(</a:t>
              </a:r>
              <a:r>
                <a:rPr lang="en-IN" sz="1000" b="0" i="0" dirty="0" err="1">
                  <a:effectLst/>
                  <a:latin typeface="Inter"/>
                </a:rPr>
                <a:t>X_test</a:t>
              </a:r>
              <a:r>
                <a:rPr lang="en-IN" sz="100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00" b="0" i="0" dirty="0">
                <a:effectLst/>
                <a:latin typeface="Inter"/>
              </a:endParaRPr>
            </a:p>
            <a:p>
              <a:pPr algn="l"/>
              <a:r>
                <a:rPr lang="en-IN" sz="1000" b="0" i="0" dirty="0">
                  <a:effectLst/>
                  <a:latin typeface="Inter"/>
                </a:rPr>
                <a:t># Create a new random forest classifier for the most important features</a:t>
              </a:r>
            </a:p>
            <a:p>
              <a:pPr algn="l"/>
              <a:r>
                <a:rPr lang="en-IN" sz="1000" b="0" i="0" dirty="0" err="1">
                  <a:effectLst/>
                  <a:latin typeface="Inter"/>
                </a:rPr>
                <a:t>clf_important</a:t>
              </a:r>
              <a:r>
                <a:rPr lang="en-IN" sz="1000" b="0" i="0" dirty="0">
                  <a:effectLst/>
                  <a:latin typeface="Inter"/>
                </a:rPr>
                <a:t> = </a:t>
              </a:r>
              <a:r>
                <a:rPr lang="en-IN" sz="1000" b="0" i="0" dirty="0" err="1">
                  <a:effectLst/>
                  <a:latin typeface="Inter"/>
                </a:rPr>
                <a:t>RandomForestClassifier</a:t>
              </a:r>
              <a:r>
                <a:rPr lang="en-IN" sz="1000" b="0" i="0" dirty="0">
                  <a:effectLst/>
                  <a:latin typeface="Inter"/>
                </a:rPr>
                <a:t>(</a:t>
              </a:r>
              <a:r>
                <a:rPr lang="en-IN" sz="1000" b="0" i="0" dirty="0" err="1">
                  <a:effectLst/>
                  <a:latin typeface="Inter"/>
                </a:rPr>
                <a:t>n_estimators</a:t>
              </a:r>
              <a:r>
                <a:rPr lang="en-IN" sz="1000" b="0" i="0" dirty="0">
                  <a:effectLst/>
                  <a:latin typeface="Inter"/>
                </a:rPr>
                <a:t>=100, </a:t>
              </a:r>
              <a:r>
                <a:rPr lang="en-IN" sz="1000" b="0" i="0" dirty="0" err="1">
                  <a:effectLst/>
                  <a:latin typeface="Inter"/>
                </a:rPr>
                <a:t>random_state</a:t>
              </a:r>
              <a:r>
                <a:rPr lang="en-IN" sz="1000" b="0" i="0" dirty="0">
                  <a:effectLst/>
                  <a:latin typeface="Inter"/>
                </a:rPr>
                <a:t>=0, </a:t>
              </a:r>
              <a:r>
                <a:rPr lang="en-IN" sz="1000" b="0" i="0" dirty="0" err="1">
                  <a:effectLst/>
                  <a:latin typeface="Inter"/>
                </a:rPr>
                <a:t>n_jobs</a:t>
              </a:r>
              <a:r>
                <a:rPr lang="en-IN" sz="1000" b="0" i="0" dirty="0">
                  <a:effectLst/>
                  <a:latin typeface="Inter"/>
                </a:rPr>
                <a:t>=-1)</a:t>
              </a:r>
            </a:p>
            <a:p>
              <a:pPr algn="l"/>
              <a:endParaRPr lang="en-IN" sz="1000" b="0" i="0" dirty="0">
                <a:effectLst/>
                <a:latin typeface="Inter"/>
              </a:endParaRPr>
            </a:p>
            <a:p>
              <a:pPr algn="l"/>
              <a:r>
                <a:rPr lang="en-IN" sz="1000" b="0" i="0" dirty="0">
                  <a:effectLst/>
                  <a:latin typeface="Inter"/>
                </a:rPr>
                <a:t># Train the new classifier on the new dataset containing the most important features</a:t>
              </a:r>
            </a:p>
            <a:p>
              <a:pPr algn="l"/>
              <a:r>
                <a:rPr lang="en-IN" sz="1000" b="0" i="0" dirty="0" err="1">
                  <a:effectLst/>
                  <a:latin typeface="Inter"/>
                </a:rPr>
                <a:t>clf_important.fit</a:t>
              </a:r>
              <a:r>
                <a:rPr lang="en-IN" sz="1000" b="0" i="0" dirty="0">
                  <a:effectLst/>
                  <a:latin typeface="Inter"/>
                </a:rPr>
                <a:t>(</a:t>
              </a:r>
              <a:r>
                <a:rPr lang="en-IN" sz="1000" b="0" i="0" dirty="0" err="1">
                  <a:effectLst/>
                  <a:latin typeface="Inter"/>
                </a:rPr>
                <a:t>X_important_train</a:t>
              </a:r>
              <a:r>
                <a:rPr lang="en-IN" sz="1000" b="0" i="0" dirty="0">
                  <a:effectLst/>
                  <a:latin typeface="Inter"/>
                </a:rPr>
                <a:t>, </a:t>
              </a:r>
              <a:r>
                <a:rPr lang="en-IN" sz="1000" b="0" i="0" dirty="0" err="1">
                  <a:effectLst/>
                  <a:latin typeface="Inter"/>
                </a:rPr>
                <a:t>y_train</a:t>
              </a:r>
              <a:r>
                <a:rPr lang="en-IN" sz="100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00" dirty="0">
                <a:latin typeface="Inter"/>
              </a:endParaRPr>
            </a:p>
            <a:p>
              <a:pPr algn="l"/>
              <a:r>
                <a:rPr lang="en-IN" sz="1000" b="0" i="0" dirty="0">
                  <a:effectLst/>
                  <a:latin typeface="Inter"/>
                </a:rPr>
                <a:t># Apply The Full Featured Classifier To The Test Data</a:t>
              </a:r>
            </a:p>
            <a:p>
              <a:pPr algn="l"/>
              <a:r>
                <a:rPr lang="en-IN" sz="1000" b="0" i="0" dirty="0" err="1">
                  <a:effectLst/>
                  <a:latin typeface="Inter"/>
                </a:rPr>
                <a:t>y_pred</a:t>
              </a:r>
              <a:r>
                <a:rPr lang="en-IN" sz="1000" b="0" i="0" dirty="0">
                  <a:effectLst/>
                  <a:latin typeface="Inter"/>
                </a:rPr>
                <a:t> = </a:t>
              </a:r>
              <a:r>
                <a:rPr lang="en-IN" sz="1000" b="0" i="0" dirty="0" err="1">
                  <a:effectLst/>
                  <a:latin typeface="Inter"/>
                </a:rPr>
                <a:t>clf.predict</a:t>
              </a:r>
              <a:r>
                <a:rPr lang="en-IN" sz="1000" b="0" i="0" dirty="0">
                  <a:effectLst/>
                  <a:latin typeface="Inter"/>
                </a:rPr>
                <a:t>(</a:t>
              </a:r>
              <a:r>
                <a:rPr lang="en-IN" sz="1000" b="0" i="0" dirty="0" err="1">
                  <a:effectLst/>
                  <a:latin typeface="Inter"/>
                </a:rPr>
                <a:t>X_test</a:t>
              </a:r>
              <a:r>
                <a:rPr lang="en-IN" sz="1000" b="0" i="0" dirty="0">
                  <a:effectLst/>
                  <a:latin typeface="Inter"/>
                </a:rPr>
                <a:t>)</a:t>
              </a:r>
            </a:p>
            <a:p>
              <a:pPr algn="l"/>
              <a:endParaRPr lang="en-IN" sz="1000" b="0" i="0" dirty="0">
                <a:effectLst/>
                <a:latin typeface="Inter"/>
              </a:endParaRPr>
            </a:p>
            <a:p>
              <a:pPr algn="l"/>
              <a:r>
                <a:rPr lang="en-IN" sz="1000" b="0" i="0" dirty="0">
                  <a:effectLst/>
                  <a:latin typeface="Inter"/>
                </a:rPr>
                <a:t># Apply The Full Featured Classifier To The Test Data</a:t>
              </a:r>
            </a:p>
            <a:p>
              <a:pPr algn="l"/>
              <a:r>
                <a:rPr lang="en-IN" sz="1000" b="0" i="0" dirty="0" err="1">
                  <a:effectLst/>
                  <a:latin typeface="Inter"/>
                </a:rPr>
                <a:t>y_important_pred</a:t>
              </a:r>
              <a:r>
                <a:rPr lang="en-IN" sz="1000" b="0" i="0" dirty="0">
                  <a:effectLst/>
                  <a:latin typeface="Inter"/>
                </a:rPr>
                <a:t> = </a:t>
              </a:r>
              <a:r>
                <a:rPr lang="en-IN" sz="1000" b="0" i="0" dirty="0" err="1">
                  <a:effectLst/>
                  <a:latin typeface="Inter"/>
                </a:rPr>
                <a:t>clf_important.predict</a:t>
              </a:r>
              <a:r>
                <a:rPr lang="en-IN" sz="1000" b="0" i="0" dirty="0">
                  <a:effectLst/>
                  <a:latin typeface="Inter"/>
                </a:rPr>
                <a:t>(</a:t>
              </a:r>
              <a:r>
                <a:rPr lang="en-IN" sz="1000" b="0" i="0" dirty="0" err="1">
                  <a:effectLst/>
                  <a:latin typeface="Inter"/>
                </a:rPr>
                <a:t>X_important_test</a:t>
              </a:r>
              <a:r>
                <a:rPr lang="en-IN" sz="1000" b="0" i="0" dirty="0">
                  <a:effectLst/>
                  <a:latin typeface="Inter"/>
                </a:rPr>
                <a:t>)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CC5359B-AD25-4C12-A579-951AFEA0C44E}"/>
              </a:ext>
            </a:extLst>
          </p:cNvPr>
          <p:cNvSpPr/>
          <p:nvPr/>
        </p:nvSpPr>
        <p:spPr>
          <a:xfrm>
            <a:off x="106840" y="5771829"/>
            <a:ext cx="13101942" cy="750584"/>
          </a:xfrm>
          <a:prstGeom prst="ellipse">
            <a:avLst/>
          </a:prstGeom>
          <a:gradFill>
            <a:gsLst>
              <a:gs pos="15000">
                <a:schemeClr val="tx1">
                  <a:alpha val="66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89051B-F3B2-4178-8CFA-85E1C4058792}"/>
              </a:ext>
            </a:extLst>
          </p:cNvPr>
          <p:cNvSpPr/>
          <p:nvPr/>
        </p:nvSpPr>
        <p:spPr>
          <a:xfrm>
            <a:off x="2218114" y="996986"/>
            <a:ext cx="7150562" cy="750584"/>
          </a:xfrm>
          <a:prstGeom prst="ellipse">
            <a:avLst/>
          </a:prstGeom>
          <a:gradFill>
            <a:gsLst>
              <a:gs pos="0">
                <a:schemeClr val="tx1">
                  <a:alpha val="38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92AA2C-AFAB-4E12-83D3-0097E391EA5E}"/>
              </a:ext>
            </a:extLst>
          </p:cNvPr>
          <p:cNvGrpSpPr/>
          <p:nvPr/>
        </p:nvGrpSpPr>
        <p:grpSpPr>
          <a:xfrm>
            <a:off x="1096393" y="404090"/>
            <a:ext cx="9999214" cy="927837"/>
            <a:chOff x="2789323" y="384077"/>
            <a:chExt cx="6989648" cy="92783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9FF28E-E97D-4EBC-BD76-F7B0EC632155}"/>
                </a:ext>
              </a:extLst>
            </p:cNvPr>
            <p:cNvSpPr/>
            <p:nvPr/>
          </p:nvSpPr>
          <p:spPr>
            <a:xfrm>
              <a:off x="3425372" y="652538"/>
              <a:ext cx="5675086" cy="454988"/>
            </a:xfrm>
            <a:prstGeom prst="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DD8AF42-C2CA-45D7-A312-9D2994CDFE4F}"/>
                </a:ext>
              </a:extLst>
            </p:cNvPr>
            <p:cNvSpPr/>
            <p:nvPr/>
          </p:nvSpPr>
          <p:spPr>
            <a:xfrm>
              <a:off x="9332366" y="660305"/>
              <a:ext cx="446605" cy="446605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895FB24-5209-431D-AD01-914B7C7FFFA7}"/>
                </a:ext>
              </a:extLst>
            </p:cNvPr>
            <p:cNvSpPr/>
            <p:nvPr/>
          </p:nvSpPr>
          <p:spPr>
            <a:xfrm>
              <a:off x="2789323" y="660305"/>
              <a:ext cx="446605" cy="446605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0265A22-49CD-4A6E-84BB-7B1E3295B59D}"/>
                </a:ext>
              </a:extLst>
            </p:cNvPr>
            <p:cNvSpPr/>
            <p:nvPr/>
          </p:nvSpPr>
          <p:spPr>
            <a:xfrm>
              <a:off x="2988429" y="531490"/>
              <a:ext cx="247750" cy="649420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F1F4B1E-58C4-4254-80E5-D6535696D72F}"/>
                </a:ext>
              </a:extLst>
            </p:cNvPr>
            <p:cNvSpPr/>
            <p:nvPr/>
          </p:nvSpPr>
          <p:spPr>
            <a:xfrm>
              <a:off x="3121530" y="384077"/>
              <a:ext cx="347704" cy="911427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B2C384D-B6AD-4E1E-B82B-1DB0B0159FD8}"/>
                </a:ext>
              </a:extLst>
            </p:cNvPr>
            <p:cNvSpPr/>
            <p:nvPr/>
          </p:nvSpPr>
          <p:spPr>
            <a:xfrm>
              <a:off x="9295484" y="522051"/>
              <a:ext cx="247750" cy="649420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B646F37-C8EA-4C67-9024-F6D3017BDA3C}"/>
                </a:ext>
              </a:extLst>
            </p:cNvPr>
            <p:cNvSpPr/>
            <p:nvPr/>
          </p:nvSpPr>
          <p:spPr>
            <a:xfrm>
              <a:off x="9092650" y="400487"/>
              <a:ext cx="347704" cy="911427"/>
            </a:xfrm>
            <a:prstGeom prst="roundRect">
              <a:avLst/>
            </a:prstGeom>
            <a:gradFill>
              <a:gsLst>
                <a:gs pos="30118">
                  <a:schemeClr val="bg1">
                    <a:lumMod val="95000"/>
                  </a:schemeClr>
                </a:gs>
                <a:gs pos="0">
                  <a:schemeClr val="tx1"/>
                </a:gs>
                <a:gs pos="74000">
                  <a:schemeClr val="bg1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33E7E0-514B-4898-A47C-A4E3FE6351E2}"/>
              </a:ext>
            </a:extLst>
          </p:cNvPr>
          <p:cNvGrpSpPr/>
          <p:nvPr/>
        </p:nvGrpSpPr>
        <p:grpSpPr>
          <a:xfrm>
            <a:off x="2426314" y="106657"/>
            <a:ext cx="7288084" cy="1228180"/>
            <a:chOff x="3701142" y="146759"/>
            <a:chExt cx="5094515" cy="122818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A33795-A4EB-4BF9-871E-5FE42CC1FDD3}"/>
                </a:ext>
              </a:extLst>
            </p:cNvPr>
            <p:cNvSpPr/>
            <p:nvPr/>
          </p:nvSpPr>
          <p:spPr>
            <a:xfrm>
              <a:off x="3749206" y="146759"/>
              <a:ext cx="4998384" cy="750584"/>
            </a:xfrm>
            <a:prstGeom prst="ellipse">
              <a:avLst/>
            </a:prstGeom>
            <a:gradFill>
              <a:gsLst>
                <a:gs pos="0">
                  <a:schemeClr val="tx1">
                    <a:alpha val="38000"/>
                  </a:scheme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815372D-41D2-402C-98AC-3A18C6CA8BFC}"/>
                </a:ext>
              </a:extLst>
            </p:cNvPr>
            <p:cNvGrpSpPr/>
            <p:nvPr/>
          </p:nvGrpSpPr>
          <p:grpSpPr>
            <a:xfrm>
              <a:off x="3701142" y="484746"/>
              <a:ext cx="5094515" cy="753788"/>
              <a:chOff x="1436914" y="3015342"/>
              <a:chExt cx="4306819" cy="827314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0855375F-453C-4B0E-BA19-24D7D26DD798}"/>
                  </a:ext>
                </a:extLst>
              </p:cNvPr>
              <p:cNvSpPr/>
              <p:nvPr/>
            </p:nvSpPr>
            <p:spPr>
              <a:xfrm>
                <a:off x="1436914" y="3037114"/>
                <a:ext cx="4306819" cy="783772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9FC7A441-A0C9-4889-800F-B29C458DAD24}"/>
                  </a:ext>
                </a:extLst>
              </p:cNvPr>
              <p:cNvSpPr/>
              <p:nvPr/>
            </p:nvSpPr>
            <p:spPr>
              <a:xfrm>
                <a:off x="1533347" y="3015342"/>
                <a:ext cx="4138418" cy="827314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4C155F-CA1C-434B-B0FE-AC04D9FEC723}"/>
                </a:ext>
              </a:extLst>
            </p:cNvPr>
            <p:cNvGrpSpPr/>
            <p:nvPr/>
          </p:nvGrpSpPr>
          <p:grpSpPr>
            <a:xfrm>
              <a:off x="3926115" y="348343"/>
              <a:ext cx="4679709" cy="1026596"/>
              <a:chOff x="1177558" y="858129"/>
              <a:chExt cx="4525409" cy="984739"/>
            </a:xfrm>
          </p:grpSpPr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FB9CE9F2-6AE8-442B-AD9F-03FD02075ADC}"/>
                  </a:ext>
                </a:extLst>
              </p:cNvPr>
              <p:cNvSpPr/>
              <p:nvPr/>
            </p:nvSpPr>
            <p:spPr>
              <a:xfrm>
                <a:off x="1177558" y="858129"/>
                <a:ext cx="4525409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401628-129F-401E-9FFD-0416C30605BE}"/>
                  </a:ext>
                </a:extLst>
              </p:cNvPr>
              <p:cNvSpPr/>
              <p:nvPr/>
            </p:nvSpPr>
            <p:spPr>
              <a:xfrm>
                <a:off x="1302152" y="858129"/>
                <a:ext cx="4276222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3A49705-1887-4DFA-AED7-51DA5071D14C}"/>
              </a:ext>
            </a:extLst>
          </p:cNvPr>
          <p:cNvSpPr/>
          <p:nvPr/>
        </p:nvSpPr>
        <p:spPr>
          <a:xfrm>
            <a:off x="2224819" y="4794067"/>
            <a:ext cx="7150562" cy="750584"/>
          </a:xfrm>
          <a:prstGeom prst="ellipse">
            <a:avLst/>
          </a:prstGeom>
          <a:gradFill>
            <a:gsLst>
              <a:gs pos="0">
                <a:schemeClr val="tx1">
                  <a:alpha val="38000"/>
                </a:schemeClr>
              </a:gs>
              <a:gs pos="100000">
                <a:srgbClr val="F7F7F7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5F6BE-1C79-B4ED-0F6D-688E1624640C}"/>
              </a:ext>
            </a:extLst>
          </p:cNvPr>
          <p:cNvSpPr txBox="1"/>
          <p:nvPr/>
        </p:nvSpPr>
        <p:spPr>
          <a:xfrm>
            <a:off x="-2568121" y="345586"/>
            <a:ext cx="17441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Century Gothic" panose="020B0502020202020204" pitchFamily="34" charset="0"/>
              </a:rPr>
              <a:t>Random Forest</a:t>
            </a:r>
          </a:p>
          <a:p>
            <a:pPr algn="ctr"/>
            <a:r>
              <a:rPr lang="en-IN" sz="1600" b="1" dirty="0">
                <a:latin typeface="Century Gothic" panose="020B0502020202020204" pitchFamily="34" charset="0"/>
              </a:rPr>
              <a:t>(</a:t>
            </a:r>
            <a:r>
              <a:rPr lang="en-IN" sz="1600" b="0" i="0" dirty="0">
                <a:solidFill>
                  <a:srgbClr val="000000"/>
                </a:solidFill>
                <a:effectLst/>
                <a:latin typeface="Inter"/>
              </a:rPr>
              <a:t>Select the top important features, set the threshold</a:t>
            </a:r>
            <a:r>
              <a:rPr lang="en-IN" sz="1600" b="1" dirty="0">
                <a:latin typeface="Century Gothic" panose="020B0502020202020204" pitchFamily="34" charset="0"/>
              </a:rPr>
              <a:t>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B07E8C-779A-4DC4-A483-07B6B54629FF}"/>
              </a:ext>
            </a:extLst>
          </p:cNvPr>
          <p:cNvGrpSpPr/>
          <p:nvPr/>
        </p:nvGrpSpPr>
        <p:grpSpPr>
          <a:xfrm flipV="1">
            <a:off x="2487920" y="1416185"/>
            <a:ext cx="7288084" cy="1026596"/>
            <a:chOff x="950685" y="1008743"/>
            <a:chExt cx="5094515" cy="8273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B07D97F-CA63-492E-801B-322275970148}"/>
                </a:ext>
              </a:extLst>
            </p:cNvPr>
            <p:cNvGrpSpPr/>
            <p:nvPr/>
          </p:nvGrpSpPr>
          <p:grpSpPr>
            <a:xfrm>
              <a:off x="950685" y="1118668"/>
              <a:ext cx="5094515" cy="607464"/>
              <a:chOff x="1436914" y="3015342"/>
              <a:chExt cx="4306819" cy="827314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A78281AE-A2AC-4188-943C-A3611CC613D8}"/>
                  </a:ext>
                </a:extLst>
              </p:cNvPr>
              <p:cNvSpPr/>
              <p:nvPr/>
            </p:nvSpPr>
            <p:spPr>
              <a:xfrm>
                <a:off x="1436914" y="3037114"/>
                <a:ext cx="4306819" cy="783772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7590FAFE-CE01-419D-9C2E-A210586D006F}"/>
                  </a:ext>
                </a:extLst>
              </p:cNvPr>
              <p:cNvSpPr/>
              <p:nvPr/>
            </p:nvSpPr>
            <p:spPr>
              <a:xfrm>
                <a:off x="1533347" y="3015342"/>
                <a:ext cx="4138418" cy="827314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  <a:gd name="connsiteX0" fmla="*/ 189752 w 4133594"/>
                  <a:gd name="connsiteY0" fmla="*/ 1 h 984739"/>
                  <a:gd name="connsiteX1" fmla="*/ 3813411 w 4133594"/>
                  <a:gd name="connsiteY1" fmla="*/ 0 h 984739"/>
                  <a:gd name="connsiteX2" fmla="*/ 4097891 w 4133594"/>
                  <a:gd name="connsiteY2" fmla="*/ 984739 h 984739"/>
                  <a:gd name="connsiteX3" fmla="*/ 74083 w 4133594"/>
                  <a:gd name="connsiteY3" fmla="*/ 932911 h 984739"/>
                  <a:gd name="connsiteX4" fmla="*/ 189752 w 4133594"/>
                  <a:gd name="connsiteY4" fmla="*/ 1 h 984739"/>
                  <a:gd name="connsiteX0" fmla="*/ 189752 w 3989716"/>
                  <a:gd name="connsiteY0" fmla="*/ 1 h 932911"/>
                  <a:gd name="connsiteX1" fmla="*/ 3813411 w 3989716"/>
                  <a:gd name="connsiteY1" fmla="*/ 0 h 932911"/>
                  <a:gd name="connsiteX2" fmla="*/ 3901391 w 3989716"/>
                  <a:gd name="connsiteY2" fmla="*/ 932911 h 932911"/>
                  <a:gd name="connsiteX3" fmla="*/ 74083 w 3989716"/>
                  <a:gd name="connsiteY3" fmla="*/ 932911 h 932911"/>
                  <a:gd name="connsiteX4" fmla="*/ 189752 w 3989716"/>
                  <a:gd name="connsiteY4" fmla="*/ 1 h 932911"/>
                  <a:gd name="connsiteX0" fmla="*/ 158728 w 3958692"/>
                  <a:gd name="connsiteY0" fmla="*/ 1 h 932911"/>
                  <a:gd name="connsiteX1" fmla="*/ 3782387 w 3958692"/>
                  <a:gd name="connsiteY1" fmla="*/ 0 h 932911"/>
                  <a:gd name="connsiteX2" fmla="*/ 3870367 w 3958692"/>
                  <a:gd name="connsiteY2" fmla="*/ 932911 h 932911"/>
                  <a:gd name="connsiteX3" fmla="*/ 113238 w 3958692"/>
                  <a:gd name="connsiteY3" fmla="*/ 915635 h 932911"/>
                  <a:gd name="connsiteX4" fmla="*/ 158728 w 3958692"/>
                  <a:gd name="connsiteY4" fmla="*/ 1 h 932911"/>
                  <a:gd name="connsiteX0" fmla="*/ 202002 w 4001966"/>
                  <a:gd name="connsiteY0" fmla="*/ 1 h 932911"/>
                  <a:gd name="connsiteX1" fmla="*/ 3825661 w 4001966"/>
                  <a:gd name="connsiteY1" fmla="*/ 0 h 932911"/>
                  <a:gd name="connsiteX2" fmla="*/ 3913641 w 4001966"/>
                  <a:gd name="connsiteY2" fmla="*/ 932911 h 932911"/>
                  <a:gd name="connsiteX3" fmla="*/ 156512 w 4001966"/>
                  <a:gd name="connsiteY3" fmla="*/ 915635 h 932911"/>
                  <a:gd name="connsiteX4" fmla="*/ 202002 w 4001966"/>
                  <a:gd name="connsiteY4" fmla="*/ 1 h 93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966" h="932911">
                    <a:moveTo>
                      <a:pt x="202002" y="1"/>
                    </a:moveTo>
                    <a:lnTo>
                      <a:pt x="3825661" y="0"/>
                    </a:lnTo>
                    <a:cubicBezTo>
                      <a:pt x="4069501" y="286043"/>
                      <a:pt x="4021493" y="604665"/>
                      <a:pt x="3913641" y="932911"/>
                    </a:cubicBezTo>
                    <a:lnTo>
                      <a:pt x="156512" y="915635"/>
                    </a:lnTo>
                    <a:cubicBezTo>
                      <a:pt x="-35459" y="669326"/>
                      <a:pt x="-84041" y="229773"/>
                      <a:pt x="202002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ECA8C2-FDA0-4707-829C-CE57231728B5}"/>
                </a:ext>
              </a:extLst>
            </p:cNvPr>
            <p:cNvGrpSpPr/>
            <p:nvPr/>
          </p:nvGrpSpPr>
          <p:grpSpPr>
            <a:xfrm>
              <a:off x="1175658" y="1008743"/>
              <a:ext cx="4679709" cy="827315"/>
              <a:chOff x="1177558" y="858129"/>
              <a:chExt cx="4525409" cy="984739"/>
            </a:xfrm>
          </p:grpSpPr>
          <p:sp>
            <p:nvSpPr>
              <p:cNvPr id="18" name="Rectangle 4">
                <a:extLst>
                  <a:ext uri="{FF2B5EF4-FFF2-40B4-BE49-F238E27FC236}">
                    <a16:creationId xmlns:a16="http://schemas.microsoft.com/office/drawing/2014/main" id="{51A7DDBD-5B08-4D4E-AC5C-1898C5E7E0D8}"/>
                  </a:ext>
                </a:extLst>
              </p:cNvPr>
              <p:cNvSpPr/>
              <p:nvPr/>
            </p:nvSpPr>
            <p:spPr>
              <a:xfrm>
                <a:off x="1177558" y="858129"/>
                <a:ext cx="4525409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83204">
                    <a:srgbClr val="FFF89F"/>
                  </a:gs>
                  <a:gs pos="62000">
                    <a:srgbClr val="DFAB0F"/>
                  </a:gs>
                  <a:gs pos="32000">
                    <a:srgbClr val="FFF89F"/>
                  </a:gs>
                  <a:gs pos="0">
                    <a:srgbClr val="DFAB0F"/>
                  </a:gs>
                  <a:gs pos="100000">
                    <a:srgbClr val="E8CF7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174914D6-251F-4F6C-B762-3951C7653FD6}"/>
                  </a:ext>
                </a:extLst>
              </p:cNvPr>
              <p:cNvSpPr/>
              <p:nvPr/>
            </p:nvSpPr>
            <p:spPr>
              <a:xfrm>
                <a:off x="1302152" y="858129"/>
                <a:ext cx="4276222" cy="984739"/>
              </a:xfrm>
              <a:custGeom>
                <a:avLst/>
                <a:gdLst>
                  <a:gd name="connsiteX0" fmla="*/ 0 w 4220308"/>
                  <a:gd name="connsiteY0" fmla="*/ 0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0 w 4220308"/>
                  <a:gd name="connsiteY4" fmla="*/ 0 h 1012874"/>
                  <a:gd name="connsiteX0" fmla="*/ 225083 w 4220308"/>
                  <a:gd name="connsiteY0" fmla="*/ 28136 h 1012874"/>
                  <a:gd name="connsiteX1" fmla="*/ 4220308 w 4220308"/>
                  <a:gd name="connsiteY1" fmla="*/ 0 h 1012874"/>
                  <a:gd name="connsiteX2" fmla="*/ 4220308 w 4220308"/>
                  <a:gd name="connsiteY2" fmla="*/ 1012874 h 1012874"/>
                  <a:gd name="connsiteX3" fmla="*/ 0 w 4220308"/>
                  <a:gd name="connsiteY3" fmla="*/ 1012874 h 1012874"/>
                  <a:gd name="connsiteX4" fmla="*/ 225083 w 4220308"/>
                  <a:gd name="connsiteY4" fmla="*/ 28136 h 1012874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25083 w 4220308"/>
                  <a:gd name="connsiteY0" fmla="*/ 1 h 984739"/>
                  <a:gd name="connsiteX1" fmla="*/ 4037428 w 4220308"/>
                  <a:gd name="connsiteY1" fmla="*/ 0 h 984739"/>
                  <a:gd name="connsiteX2" fmla="*/ 4220308 w 4220308"/>
                  <a:gd name="connsiteY2" fmla="*/ 984739 h 984739"/>
                  <a:gd name="connsiteX3" fmla="*/ 0 w 4220308"/>
                  <a:gd name="connsiteY3" fmla="*/ 984739 h 984739"/>
                  <a:gd name="connsiteX4" fmla="*/ 225083 w 4220308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254813"/>
                  <a:gd name="connsiteY0" fmla="*/ 1 h 984739"/>
                  <a:gd name="connsiteX1" fmla="*/ 4071933 w 4254813"/>
                  <a:gd name="connsiteY1" fmla="*/ 0 h 984739"/>
                  <a:gd name="connsiteX2" fmla="*/ 4254813 w 4254813"/>
                  <a:gd name="connsiteY2" fmla="*/ 984739 h 984739"/>
                  <a:gd name="connsiteX3" fmla="*/ 34505 w 4254813"/>
                  <a:gd name="connsiteY3" fmla="*/ 984739 h 984739"/>
                  <a:gd name="connsiteX4" fmla="*/ 259588 w 4254813"/>
                  <a:gd name="connsiteY4" fmla="*/ 1 h 984739"/>
                  <a:gd name="connsiteX0" fmla="*/ 259588 w 4309520"/>
                  <a:gd name="connsiteY0" fmla="*/ 1 h 984739"/>
                  <a:gd name="connsiteX1" fmla="*/ 4071933 w 4309520"/>
                  <a:gd name="connsiteY1" fmla="*/ 0 h 984739"/>
                  <a:gd name="connsiteX2" fmla="*/ 4254813 w 4309520"/>
                  <a:gd name="connsiteY2" fmla="*/ 984739 h 984739"/>
                  <a:gd name="connsiteX3" fmla="*/ 34505 w 4309520"/>
                  <a:gd name="connsiteY3" fmla="*/ 984739 h 984739"/>
                  <a:gd name="connsiteX4" fmla="*/ 259588 w 4309520"/>
                  <a:gd name="connsiteY4" fmla="*/ 1 h 984739"/>
                  <a:gd name="connsiteX0" fmla="*/ 332380 w 4295226"/>
                  <a:gd name="connsiteY0" fmla="*/ 1 h 984739"/>
                  <a:gd name="connsiteX1" fmla="*/ 4057639 w 4295226"/>
                  <a:gd name="connsiteY1" fmla="*/ 0 h 984739"/>
                  <a:gd name="connsiteX2" fmla="*/ 4240519 w 4295226"/>
                  <a:gd name="connsiteY2" fmla="*/ 984739 h 984739"/>
                  <a:gd name="connsiteX3" fmla="*/ 20211 w 4295226"/>
                  <a:gd name="connsiteY3" fmla="*/ 984739 h 984739"/>
                  <a:gd name="connsiteX4" fmla="*/ 332380 w 4295226"/>
                  <a:gd name="connsiteY4" fmla="*/ 1 h 984739"/>
                  <a:gd name="connsiteX0" fmla="*/ 332380 w 4276222"/>
                  <a:gd name="connsiteY0" fmla="*/ 1 h 984739"/>
                  <a:gd name="connsiteX1" fmla="*/ 3956039 w 4276222"/>
                  <a:gd name="connsiteY1" fmla="*/ 0 h 984739"/>
                  <a:gd name="connsiteX2" fmla="*/ 4240519 w 4276222"/>
                  <a:gd name="connsiteY2" fmla="*/ 984739 h 984739"/>
                  <a:gd name="connsiteX3" fmla="*/ 20211 w 4276222"/>
                  <a:gd name="connsiteY3" fmla="*/ 984739 h 984739"/>
                  <a:gd name="connsiteX4" fmla="*/ 332380 w 4276222"/>
                  <a:gd name="connsiteY4" fmla="*/ 1 h 9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984739">
                    <a:moveTo>
                      <a:pt x="332380" y="1"/>
                    </a:moveTo>
                    <a:lnTo>
                      <a:pt x="3956039" y="0"/>
                    </a:lnTo>
                    <a:cubicBezTo>
                      <a:pt x="4199879" y="286043"/>
                      <a:pt x="4348371" y="656493"/>
                      <a:pt x="4240519" y="984739"/>
                    </a:cubicBezTo>
                    <a:lnTo>
                      <a:pt x="20211" y="984739"/>
                    </a:lnTo>
                    <a:cubicBezTo>
                      <a:pt x="-45438" y="600222"/>
                      <a:pt x="46337" y="229773"/>
                      <a:pt x="3323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5372E22-E3DC-5A2D-D48B-B936BF0026DA}"/>
              </a:ext>
            </a:extLst>
          </p:cNvPr>
          <p:cNvSpPr txBox="1"/>
          <p:nvPr/>
        </p:nvSpPr>
        <p:spPr>
          <a:xfrm>
            <a:off x="1677468" y="5377115"/>
            <a:ext cx="8867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altLang="en-US" sz="1400" b="1" dirty="0">
                <a:solidFill>
                  <a:srgbClr val="3C4043"/>
                </a:solidFill>
                <a:latin typeface="Roboto Mono"/>
              </a:rPr>
              <a:t>[Random forest algorithm -- Full feature] </a:t>
            </a:r>
            <a:r>
              <a:rPr lang="en-IN" altLang="en-US" sz="1400" b="1" dirty="0" err="1">
                <a:solidFill>
                  <a:srgbClr val="3C4043"/>
                </a:solidFill>
                <a:latin typeface="Roboto Mono"/>
              </a:rPr>
              <a:t>accuracy_score</a:t>
            </a:r>
            <a:r>
              <a:rPr lang="en-IN" altLang="en-US" sz="1400" b="1" dirty="0">
                <a:solidFill>
                  <a:srgbClr val="3C4043"/>
                </a:solidFill>
                <a:latin typeface="Roboto Mono"/>
              </a:rPr>
              <a:t>: 0.974.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altLang="en-US" sz="1400" b="1" dirty="0">
                <a:solidFill>
                  <a:srgbClr val="3C4043"/>
                </a:solidFill>
                <a:latin typeface="Roboto Mono"/>
              </a:rPr>
              <a:t>[Random forest algorithm -- Limited feature] </a:t>
            </a:r>
            <a:r>
              <a:rPr lang="en-IN" altLang="en-US" sz="1400" b="1" dirty="0" err="1">
                <a:solidFill>
                  <a:srgbClr val="3C4043"/>
                </a:solidFill>
                <a:latin typeface="Roboto Mono"/>
              </a:rPr>
              <a:t>accuracy_score</a:t>
            </a:r>
            <a:r>
              <a:rPr lang="en-IN" altLang="en-US" sz="1400" b="1" dirty="0">
                <a:solidFill>
                  <a:srgbClr val="3C4043"/>
                </a:solidFill>
                <a:latin typeface="Roboto Mono"/>
              </a:rPr>
              <a:t>: 0.973.</a:t>
            </a:r>
            <a:endParaRPr lang="it-IT" altLang="en-US" sz="1400" b="1" dirty="0">
              <a:solidFill>
                <a:srgbClr val="3C404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2889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58333E-6 0 L 0.00235 0.5465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4F0BE72E-8199-4573-815D-E2140C666A2B}"/>
              </a:ext>
            </a:extLst>
          </p:cNvPr>
          <p:cNvSpPr txBox="1"/>
          <p:nvPr/>
        </p:nvSpPr>
        <p:spPr>
          <a:xfrm rot="19064534">
            <a:off x="978149" y="2011430"/>
            <a:ext cx="2133282" cy="101827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193274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AVERAGE</a:t>
            </a:r>
          </a:p>
        </p:txBody>
      </p:sp>
      <p:sp>
        <p:nvSpPr>
          <p:cNvPr id="79" name="Circle: Hollow 78">
            <a:extLst>
              <a:ext uri="{FF2B5EF4-FFF2-40B4-BE49-F238E27FC236}">
                <a16:creationId xmlns:a16="http://schemas.microsoft.com/office/drawing/2014/main" id="{3812A26E-5A5D-42D9-9E69-B2D436711397}"/>
              </a:ext>
            </a:extLst>
          </p:cNvPr>
          <p:cNvSpPr/>
          <p:nvPr/>
        </p:nvSpPr>
        <p:spPr>
          <a:xfrm>
            <a:off x="648795" y="1474803"/>
            <a:ext cx="3352795" cy="3417411"/>
          </a:xfrm>
          <a:prstGeom prst="donut">
            <a:avLst>
              <a:gd name="adj" fmla="val 423"/>
            </a:avLst>
          </a:prstGeom>
          <a:solidFill>
            <a:schemeClr val="bg1">
              <a:alpha val="26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D474E3-6F66-4AC3-AA0D-1D4C7CBF4220}"/>
              </a:ext>
            </a:extLst>
          </p:cNvPr>
          <p:cNvSpPr/>
          <p:nvPr/>
        </p:nvSpPr>
        <p:spPr>
          <a:xfrm>
            <a:off x="1289734" y="2128094"/>
            <a:ext cx="2070917" cy="2110828"/>
          </a:xfrm>
          <a:prstGeom prst="ellipse">
            <a:avLst/>
          </a:prstGeom>
          <a:solidFill>
            <a:srgbClr val="00FFFF"/>
          </a:solidFill>
          <a:ln>
            <a:noFill/>
          </a:ln>
          <a:effectLst>
            <a:glow rad="2540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2AE6DB4F-1396-4312-816D-BD83523DAD13}"/>
              </a:ext>
            </a:extLst>
          </p:cNvPr>
          <p:cNvSpPr/>
          <p:nvPr/>
        </p:nvSpPr>
        <p:spPr>
          <a:xfrm>
            <a:off x="747114" y="1575017"/>
            <a:ext cx="3156157" cy="3216983"/>
          </a:xfrm>
          <a:prstGeom prst="donut">
            <a:avLst>
              <a:gd name="adj" fmla="val 1067"/>
            </a:avLst>
          </a:prstGeom>
          <a:solidFill>
            <a:srgbClr val="00FF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6" name="Circle: Hollow 85">
            <a:extLst>
              <a:ext uri="{FF2B5EF4-FFF2-40B4-BE49-F238E27FC236}">
                <a16:creationId xmlns:a16="http://schemas.microsoft.com/office/drawing/2014/main" id="{64171FE0-D6DC-44CE-A756-5A175020CFFC}"/>
              </a:ext>
            </a:extLst>
          </p:cNvPr>
          <p:cNvSpPr/>
          <p:nvPr/>
        </p:nvSpPr>
        <p:spPr>
          <a:xfrm>
            <a:off x="2251863" y="4474388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A4170F32-A6FB-41EB-87A6-27A9E99A9943}"/>
              </a:ext>
            </a:extLst>
          </p:cNvPr>
          <p:cNvSpPr/>
          <p:nvPr/>
        </p:nvSpPr>
        <p:spPr>
          <a:xfrm rot="900000">
            <a:off x="1905096" y="4427856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0" name="Circle: Hollow 89">
            <a:extLst>
              <a:ext uri="{FF2B5EF4-FFF2-40B4-BE49-F238E27FC236}">
                <a16:creationId xmlns:a16="http://schemas.microsoft.com/office/drawing/2014/main" id="{8B11EA90-3D2C-48D7-804F-FE1860C4669C}"/>
              </a:ext>
            </a:extLst>
          </p:cNvPr>
          <p:cNvSpPr/>
          <p:nvPr/>
        </p:nvSpPr>
        <p:spPr>
          <a:xfrm rot="1800000">
            <a:off x="1581962" y="4291430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936EA0A0-068F-4FD0-803A-574D15EB0B9D}"/>
              </a:ext>
            </a:extLst>
          </p:cNvPr>
          <p:cNvSpPr/>
          <p:nvPr/>
        </p:nvSpPr>
        <p:spPr>
          <a:xfrm rot="2700000">
            <a:off x="1303066" y="4075820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4" name="Circle: Hollow 93">
            <a:extLst>
              <a:ext uri="{FF2B5EF4-FFF2-40B4-BE49-F238E27FC236}">
                <a16:creationId xmlns:a16="http://schemas.microsoft.com/office/drawing/2014/main" id="{9A4395DF-6792-4AC4-A898-E2E7E7852C7F}"/>
              </a:ext>
            </a:extLst>
          </p:cNvPr>
          <p:cNvSpPr/>
          <p:nvPr/>
        </p:nvSpPr>
        <p:spPr>
          <a:xfrm rot="3600000">
            <a:off x="1090147" y="3792990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DEA2B5F9-2510-4022-BBA0-113001D63DFA}"/>
              </a:ext>
            </a:extLst>
          </p:cNvPr>
          <p:cNvSpPr/>
          <p:nvPr/>
        </p:nvSpPr>
        <p:spPr>
          <a:xfrm rot="4500000">
            <a:off x="956300" y="3463628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9" name="Circle: Hollow 98">
            <a:extLst>
              <a:ext uri="{FF2B5EF4-FFF2-40B4-BE49-F238E27FC236}">
                <a16:creationId xmlns:a16="http://schemas.microsoft.com/office/drawing/2014/main" id="{60F9AC63-04FE-4197-9A5B-EC8C09963977}"/>
              </a:ext>
            </a:extLst>
          </p:cNvPr>
          <p:cNvSpPr/>
          <p:nvPr/>
        </p:nvSpPr>
        <p:spPr>
          <a:xfrm rot="6300000">
            <a:off x="3544599" y="3463628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Circle: Hollow 100">
            <a:extLst>
              <a:ext uri="{FF2B5EF4-FFF2-40B4-BE49-F238E27FC236}">
                <a16:creationId xmlns:a16="http://schemas.microsoft.com/office/drawing/2014/main" id="{9FDC651D-EDE7-45B4-9004-CD7CDE294A37}"/>
              </a:ext>
            </a:extLst>
          </p:cNvPr>
          <p:cNvSpPr/>
          <p:nvPr/>
        </p:nvSpPr>
        <p:spPr>
          <a:xfrm rot="7200000">
            <a:off x="3410752" y="3792990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F31F2343-DD97-4548-BFF5-1A42A430320A}"/>
              </a:ext>
            </a:extLst>
          </p:cNvPr>
          <p:cNvSpPr/>
          <p:nvPr/>
        </p:nvSpPr>
        <p:spPr>
          <a:xfrm rot="8100000">
            <a:off x="3199246" y="4074407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F5581C89-E513-4332-B9A3-EB5B696AD27A}"/>
              </a:ext>
            </a:extLst>
          </p:cNvPr>
          <p:cNvSpPr/>
          <p:nvPr/>
        </p:nvSpPr>
        <p:spPr>
          <a:xfrm rot="9000000">
            <a:off x="2921763" y="4291430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7" name="Circle: Hollow 106">
            <a:extLst>
              <a:ext uri="{FF2B5EF4-FFF2-40B4-BE49-F238E27FC236}">
                <a16:creationId xmlns:a16="http://schemas.microsoft.com/office/drawing/2014/main" id="{71FA6E4F-1645-4D7F-8242-5C67AED7B06D}"/>
              </a:ext>
            </a:extLst>
          </p:cNvPr>
          <p:cNvSpPr/>
          <p:nvPr/>
        </p:nvSpPr>
        <p:spPr>
          <a:xfrm rot="9900000">
            <a:off x="2598629" y="4427856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CE9F8B7-4C8C-4975-8F25-53BD03A7C663}"/>
              </a:ext>
            </a:extLst>
          </p:cNvPr>
          <p:cNvSpPr/>
          <p:nvPr/>
        </p:nvSpPr>
        <p:spPr>
          <a:xfrm>
            <a:off x="1309424" y="2148164"/>
            <a:ext cx="2032532" cy="207170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75FF9F4-9509-49CA-A4DE-24D95A6388CE}"/>
              </a:ext>
            </a:extLst>
          </p:cNvPr>
          <p:cNvGrpSpPr/>
          <p:nvPr/>
        </p:nvGrpSpPr>
        <p:grpSpPr>
          <a:xfrm rot="13494857">
            <a:off x="1363836" y="2730377"/>
            <a:ext cx="1966180" cy="859661"/>
            <a:chOff x="4816406" y="2837273"/>
            <a:chExt cx="2617044" cy="1122600"/>
          </a:xfrm>
        </p:grpSpPr>
        <p:sp>
          <p:nvSpPr>
            <p:cNvPr id="116" name="Flowchart: Terminator 115">
              <a:extLst>
                <a:ext uri="{FF2B5EF4-FFF2-40B4-BE49-F238E27FC236}">
                  <a16:creationId xmlns:a16="http://schemas.microsoft.com/office/drawing/2014/main" id="{3F469566-CA84-4F33-B821-173D991BACE1}"/>
                </a:ext>
              </a:extLst>
            </p:cNvPr>
            <p:cNvSpPr/>
            <p:nvPr/>
          </p:nvSpPr>
          <p:spPr>
            <a:xfrm rot="2700000">
              <a:off x="6626738" y="2089505"/>
              <a:ext cx="58943" cy="1554480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117" name="Flowchart: Terminator 116">
              <a:extLst>
                <a:ext uri="{FF2B5EF4-FFF2-40B4-BE49-F238E27FC236}">
                  <a16:creationId xmlns:a16="http://schemas.microsoft.com/office/drawing/2014/main" id="{0C8B0E6B-634A-4BCA-9DDF-D4C07F3361BE}"/>
                </a:ext>
              </a:extLst>
            </p:cNvPr>
            <p:cNvSpPr/>
            <p:nvPr/>
          </p:nvSpPr>
          <p:spPr>
            <a:xfrm rot="2700000">
              <a:off x="5564174" y="3153162"/>
              <a:ext cx="58943" cy="1554480"/>
            </a:xfrm>
            <a:prstGeom prst="flowChartTerminator">
              <a:avLst/>
            </a:prstGeom>
            <a:solidFill>
              <a:srgbClr val="00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147" name="Circle: Hollow 146">
            <a:extLst>
              <a:ext uri="{FF2B5EF4-FFF2-40B4-BE49-F238E27FC236}">
                <a16:creationId xmlns:a16="http://schemas.microsoft.com/office/drawing/2014/main" id="{B688961D-48CB-4504-9C87-0920D6613737}"/>
              </a:ext>
            </a:extLst>
          </p:cNvPr>
          <p:cNvSpPr/>
          <p:nvPr/>
        </p:nvSpPr>
        <p:spPr>
          <a:xfrm rot="5400000">
            <a:off x="3610989" y="3097809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8" name="Circle: Hollow 147">
            <a:extLst>
              <a:ext uri="{FF2B5EF4-FFF2-40B4-BE49-F238E27FC236}">
                <a16:creationId xmlns:a16="http://schemas.microsoft.com/office/drawing/2014/main" id="{76FA1002-C733-4083-820B-C948B3ED6DBA}"/>
              </a:ext>
            </a:extLst>
          </p:cNvPr>
          <p:cNvSpPr/>
          <p:nvPr/>
        </p:nvSpPr>
        <p:spPr>
          <a:xfrm rot="5400000">
            <a:off x="931385" y="3097809"/>
            <a:ext cx="149487" cy="146660"/>
          </a:xfrm>
          <a:prstGeom prst="donut">
            <a:avLst/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59F2056-7B72-4BF1-90F2-5479D92A4381}"/>
              </a:ext>
            </a:extLst>
          </p:cNvPr>
          <p:cNvSpPr/>
          <p:nvPr/>
        </p:nvSpPr>
        <p:spPr>
          <a:xfrm>
            <a:off x="2199908" y="3057815"/>
            <a:ext cx="235209" cy="23974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725BD2A-10F0-49BD-8D2B-CF42F81C44F3}"/>
              </a:ext>
            </a:extLst>
          </p:cNvPr>
          <p:cNvSpPr/>
          <p:nvPr/>
        </p:nvSpPr>
        <p:spPr>
          <a:xfrm>
            <a:off x="380799" y="3189558"/>
            <a:ext cx="3834073" cy="57536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314FAC9-4C28-419A-8AA9-8373CAFFDCE9}"/>
              </a:ext>
            </a:extLst>
          </p:cNvPr>
          <p:cNvSpPr txBox="1"/>
          <p:nvPr/>
        </p:nvSpPr>
        <p:spPr>
          <a:xfrm rot="2040270">
            <a:off x="1867540" y="2088888"/>
            <a:ext cx="1271491" cy="96183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2627313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GOOD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D804CD-E85F-4BBC-98B1-45355455CFC8}"/>
              </a:ext>
            </a:extLst>
          </p:cNvPr>
          <p:cNvSpPr txBox="1"/>
          <p:nvPr/>
        </p:nvSpPr>
        <p:spPr>
          <a:xfrm rot="5400000">
            <a:off x="1923882" y="2364724"/>
            <a:ext cx="1689170" cy="142663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326115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EXCELLENT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2D513D3-E831-40CA-83F9-120E90254FAA}"/>
              </a:ext>
            </a:extLst>
          </p:cNvPr>
          <p:cNvSpPr txBox="1"/>
          <p:nvPr/>
        </p:nvSpPr>
        <p:spPr>
          <a:xfrm>
            <a:off x="1201012" y="3266795"/>
            <a:ext cx="29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5991A-BD25-415A-B206-B81C550DC435}"/>
              </a:ext>
            </a:extLst>
          </p:cNvPr>
          <p:cNvSpPr txBox="1"/>
          <p:nvPr/>
        </p:nvSpPr>
        <p:spPr>
          <a:xfrm>
            <a:off x="2260900" y="93911"/>
            <a:ext cx="76546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Models Evaluation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3C77EF8-D9E4-4B4A-8834-021134CF8C21}"/>
              </a:ext>
            </a:extLst>
          </p:cNvPr>
          <p:cNvSpPr txBox="1"/>
          <p:nvPr/>
        </p:nvSpPr>
        <p:spPr>
          <a:xfrm>
            <a:off x="1919134" y="2306644"/>
            <a:ext cx="101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  <a:latin typeface="Century Gothic" panose="020B0502020202020204" pitchFamily="34" charset="0"/>
              </a:rPr>
              <a:t>95.4%</a:t>
            </a:r>
          </a:p>
        </p:txBody>
      </p:sp>
      <p:sp>
        <p:nvSpPr>
          <p:cNvPr id="139" name="Circle: Hollow 138">
            <a:extLst>
              <a:ext uri="{FF2B5EF4-FFF2-40B4-BE49-F238E27FC236}">
                <a16:creationId xmlns:a16="http://schemas.microsoft.com/office/drawing/2014/main" id="{0C0ED3CF-01E4-4037-B2E7-130915CE4C3D}"/>
              </a:ext>
            </a:extLst>
          </p:cNvPr>
          <p:cNvSpPr/>
          <p:nvPr/>
        </p:nvSpPr>
        <p:spPr>
          <a:xfrm>
            <a:off x="2272601" y="1730773"/>
            <a:ext cx="146660" cy="149487"/>
          </a:xfrm>
          <a:prstGeom prst="donut">
            <a:avLst>
              <a:gd name="adj" fmla="val 3635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0" name="Circle: Hollow 139">
            <a:extLst>
              <a:ext uri="{FF2B5EF4-FFF2-40B4-BE49-F238E27FC236}">
                <a16:creationId xmlns:a16="http://schemas.microsoft.com/office/drawing/2014/main" id="{C9BF66A2-8B96-439D-B8B5-28B4FAABB101}"/>
              </a:ext>
            </a:extLst>
          </p:cNvPr>
          <p:cNvSpPr/>
          <p:nvPr/>
        </p:nvSpPr>
        <p:spPr>
          <a:xfrm rot="900000">
            <a:off x="2619367" y="1777305"/>
            <a:ext cx="146660" cy="149487"/>
          </a:xfrm>
          <a:prstGeom prst="donut">
            <a:avLst>
              <a:gd name="adj" fmla="val 38128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1" name="Circle: Hollow 140">
            <a:extLst>
              <a:ext uri="{FF2B5EF4-FFF2-40B4-BE49-F238E27FC236}">
                <a16:creationId xmlns:a16="http://schemas.microsoft.com/office/drawing/2014/main" id="{10E9A045-9A0C-457D-9F30-D4A1D0DFAAA9}"/>
              </a:ext>
            </a:extLst>
          </p:cNvPr>
          <p:cNvSpPr/>
          <p:nvPr/>
        </p:nvSpPr>
        <p:spPr>
          <a:xfrm rot="1800000">
            <a:off x="2942501" y="1913732"/>
            <a:ext cx="146660" cy="149487"/>
          </a:xfrm>
          <a:prstGeom prst="donut">
            <a:avLst>
              <a:gd name="adj" fmla="val 2809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2" name="Circle: Hollow 141">
            <a:extLst>
              <a:ext uri="{FF2B5EF4-FFF2-40B4-BE49-F238E27FC236}">
                <a16:creationId xmlns:a16="http://schemas.microsoft.com/office/drawing/2014/main" id="{C1897955-8EA5-453F-B2FF-C1B8879E9893}"/>
              </a:ext>
            </a:extLst>
          </p:cNvPr>
          <p:cNvSpPr/>
          <p:nvPr/>
        </p:nvSpPr>
        <p:spPr>
          <a:xfrm rot="2700000">
            <a:off x="3218570" y="2132168"/>
            <a:ext cx="149487" cy="146660"/>
          </a:xfrm>
          <a:prstGeom prst="donut">
            <a:avLst>
              <a:gd name="adj" fmla="val 38869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3" name="Circle: Hollow 142">
            <a:extLst>
              <a:ext uri="{FF2B5EF4-FFF2-40B4-BE49-F238E27FC236}">
                <a16:creationId xmlns:a16="http://schemas.microsoft.com/office/drawing/2014/main" id="{FCEB94E4-93B3-40CC-90CA-5CE9C9881640}"/>
              </a:ext>
            </a:extLst>
          </p:cNvPr>
          <p:cNvSpPr/>
          <p:nvPr/>
        </p:nvSpPr>
        <p:spPr>
          <a:xfrm rot="3600000">
            <a:off x="3431490" y="2414997"/>
            <a:ext cx="149487" cy="146660"/>
          </a:xfrm>
          <a:prstGeom prst="donut">
            <a:avLst>
              <a:gd name="adj" fmla="val 35500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4" name="Circle: Hollow 143">
            <a:extLst>
              <a:ext uri="{FF2B5EF4-FFF2-40B4-BE49-F238E27FC236}">
                <a16:creationId xmlns:a16="http://schemas.microsoft.com/office/drawing/2014/main" id="{9494BA1E-B36A-4AD6-871F-C9D11E9A235A}"/>
              </a:ext>
            </a:extLst>
          </p:cNvPr>
          <p:cNvSpPr/>
          <p:nvPr/>
        </p:nvSpPr>
        <p:spPr>
          <a:xfrm rot="4500000">
            <a:off x="3565337" y="2744360"/>
            <a:ext cx="149487" cy="146660"/>
          </a:xfrm>
          <a:prstGeom prst="donut">
            <a:avLst>
              <a:gd name="adj" fmla="val 37121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9" name="Circle: Hollow 148">
            <a:extLst>
              <a:ext uri="{FF2B5EF4-FFF2-40B4-BE49-F238E27FC236}">
                <a16:creationId xmlns:a16="http://schemas.microsoft.com/office/drawing/2014/main" id="{D5E2A096-6F47-4AB4-AE2E-1C9EA372F16E}"/>
              </a:ext>
            </a:extLst>
          </p:cNvPr>
          <p:cNvSpPr/>
          <p:nvPr/>
        </p:nvSpPr>
        <p:spPr>
          <a:xfrm rot="6300000">
            <a:off x="977038" y="2744360"/>
            <a:ext cx="149487" cy="146660"/>
          </a:xfrm>
          <a:prstGeom prst="donut">
            <a:avLst>
              <a:gd name="adj" fmla="val 3740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2" name="Circle: Hollow 151">
            <a:extLst>
              <a:ext uri="{FF2B5EF4-FFF2-40B4-BE49-F238E27FC236}">
                <a16:creationId xmlns:a16="http://schemas.microsoft.com/office/drawing/2014/main" id="{3AC100BA-7CD6-4DD9-BF92-8C5299CBAAD7}"/>
              </a:ext>
            </a:extLst>
          </p:cNvPr>
          <p:cNvSpPr/>
          <p:nvPr/>
        </p:nvSpPr>
        <p:spPr>
          <a:xfrm rot="7200000">
            <a:off x="1110885" y="2414997"/>
            <a:ext cx="149487" cy="146660"/>
          </a:xfrm>
          <a:prstGeom prst="donut">
            <a:avLst>
              <a:gd name="adj" fmla="val 37753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3" name="Circle: Hollow 152">
            <a:extLst>
              <a:ext uri="{FF2B5EF4-FFF2-40B4-BE49-F238E27FC236}">
                <a16:creationId xmlns:a16="http://schemas.microsoft.com/office/drawing/2014/main" id="{36448F94-C808-4843-BD16-CDE8673FB08E}"/>
              </a:ext>
            </a:extLst>
          </p:cNvPr>
          <p:cNvSpPr/>
          <p:nvPr/>
        </p:nvSpPr>
        <p:spPr>
          <a:xfrm rot="8100000">
            <a:off x="1325217" y="2130754"/>
            <a:ext cx="146660" cy="149487"/>
          </a:xfrm>
          <a:prstGeom prst="donut">
            <a:avLst>
              <a:gd name="adj" fmla="val 3827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6" name="Circle: Hollow 155">
            <a:extLst>
              <a:ext uri="{FF2B5EF4-FFF2-40B4-BE49-F238E27FC236}">
                <a16:creationId xmlns:a16="http://schemas.microsoft.com/office/drawing/2014/main" id="{7EFCD718-629A-4AC7-8904-BF5DB585A0E2}"/>
              </a:ext>
            </a:extLst>
          </p:cNvPr>
          <p:cNvSpPr/>
          <p:nvPr/>
        </p:nvSpPr>
        <p:spPr>
          <a:xfrm rot="9000000">
            <a:off x="1602700" y="1913732"/>
            <a:ext cx="146660" cy="149487"/>
          </a:xfrm>
          <a:prstGeom prst="donut">
            <a:avLst/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7" name="Circle: Hollow 156">
            <a:extLst>
              <a:ext uri="{FF2B5EF4-FFF2-40B4-BE49-F238E27FC236}">
                <a16:creationId xmlns:a16="http://schemas.microsoft.com/office/drawing/2014/main" id="{835ED58D-E2E8-4565-85D3-DFE592E899EF}"/>
              </a:ext>
            </a:extLst>
          </p:cNvPr>
          <p:cNvSpPr/>
          <p:nvPr/>
        </p:nvSpPr>
        <p:spPr>
          <a:xfrm rot="9900000">
            <a:off x="1925834" y="1777305"/>
            <a:ext cx="146660" cy="149487"/>
          </a:xfrm>
          <a:prstGeom prst="donut">
            <a:avLst>
              <a:gd name="adj" fmla="val 36307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A978994-43E9-06CC-F1C9-F19E96AEF851}"/>
              </a:ext>
            </a:extLst>
          </p:cNvPr>
          <p:cNvSpPr txBox="1"/>
          <p:nvPr/>
        </p:nvSpPr>
        <p:spPr>
          <a:xfrm rot="19064534">
            <a:off x="4814516" y="2003793"/>
            <a:ext cx="2133282" cy="101827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193274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AVERAGE</a:t>
            </a:r>
          </a:p>
        </p:txBody>
      </p:sp>
      <p:sp>
        <p:nvSpPr>
          <p:cNvPr id="245" name="Circle: Hollow 244">
            <a:extLst>
              <a:ext uri="{FF2B5EF4-FFF2-40B4-BE49-F238E27FC236}">
                <a16:creationId xmlns:a16="http://schemas.microsoft.com/office/drawing/2014/main" id="{F3F60406-7DB7-C4E1-1401-ADBE4D2B85E3}"/>
              </a:ext>
            </a:extLst>
          </p:cNvPr>
          <p:cNvSpPr/>
          <p:nvPr/>
        </p:nvSpPr>
        <p:spPr>
          <a:xfrm>
            <a:off x="4485162" y="1467166"/>
            <a:ext cx="3352795" cy="3417411"/>
          </a:xfrm>
          <a:prstGeom prst="donut">
            <a:avLst>
              <a:gd name="adj" fmla="val 423"/>
            </a:avLst>
          </a:prstGeom>
          <a:solidFill>
            <a:schemeClr val="bg1">
              <a:alpha val="26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46A8DB4-9B62-B18F-0D0D-EF2F7B896392}"/>
              </a:ext>
            </a:extLst>
          </p:cNvPr>
          <p:cNvSpPr/>
          <p:nvPr/>
        </p:nvSpPr>
        <p:spPr>
          <a:xfrm>
            <a:off x="5126101" y="2120457"/>
            <a:ext cx="2070917" cy="2110828"/>
          </a:xfrm>
          <a:prstGeom prst="ellipse">
            <a:avLst/>
          </a:prstGeom>
          <a:solidFill>
            <a:srgbClr val="00FFFF"/>
          </a:solidFill>
          <a:ln>
            <a:noFill/>
          </a:ln>
          <a:effectLst>
            <a:glow rad="2540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47" name="Circle: Hollow 246">
            <a:extLst>
              <a:ext uri="{FF2B5EF4-FFF2-40B4-BE49-F238E27FC236}">
                <a16:creationId xmlns:a16="http://schemas.microsoft.com/office/drawing/2014/main" id="{2D8E82C3-FB42-EC9F-73BE-1837E307B0E5}"/>
              </a:ext>
            </a:extLst>
          </p:cNvPr>
          <p:cNvSpPr/>
          <p:nvPr/>
        </p:nvSpPr>
        <p:spPr>
          <a:xfrm>
            <a:off x="4583481" y="1567380"/>
            <a:ext cx="3156157" cy="3216983"/>
          </a:xfrm>
          <a:prstGeom prst="donut">
            <a:avLst>
              <a:gd name="adj" fmla="val 1067"/>
            </a:avLst>
          </a:prstGeom>
          <a:solidFill>
            <a:srgbClr val="00FF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8" name="Circle: Hollow 247">
            <a:extLst>
              <a:ext uri="{FF2B5EF4-FFF2-40B4-BE49-F238E27FC236}">
                <a16:creationId xmlns:a16="http://schemas.microsoft.com/office/drawing/2014/main" id="{556FC238-FF4D-BA30-5748-4400A4283213}"/>
              </a:ext>
            </a:extLst>
          </p:cNvPr>
          <p:cNvSpPr/>
          <p:nvPr/>
        </p:nvSpPr>
        <p:spPr>
          <a:xfrm>
            <a:off x="6088230" y="4466751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9" name="Circle: Hollow 248">
            <a:extLst>
              <a:ext uri="{FF2B5EF4-FFF2-40B4-BE49-F238E27FC236}">
                <a16:creationId xmlns:a16="http://schemas.microsoft.com/office/drawing/2014/main" id="{D4BA8F7D-20BE-7372-B0DF-CA8291900A3B}"/>
              </a:ext>
            </a:extLst>
          </p:cNvPr>
          <p:cNvSpPr/>
          <p:nvPr/>
        </p:nvSpPr>
        <p:spPr>
          <a:xfrm rot="900000">
            <a:off x="5741463" y="4420219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0" name="Circle: Hollow 249">
            <a:extLst>
              <a:ext uri="{FF2B5EF4-FFF2-40B4-BE49-F238E27FC236}">
                <a16:creationId xmlns:a16="http://schemas.microsoft.com/office/drawing/2014/main" id="{538EC413-93F9-B840-FAD9-F54D841BDD05}"/>
              </a:ext>
            </a:extLst>
          </p:cNvPr>
          <p:cNvSpPr/>
          <p:nvPr/>
        </p:nvSpPr>
        <p:spPr>
          <a:xfrm rot="1800000">
            <a:off x="5418329" y="4283793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1" name="Circle: Hollow 250">
            <a:extLst>
              <a:ext uri="{FF2B5EF4-FFF2-40B4-BE49-F238E27FC236}">
                <a16:creationId xmlns:a16="http://schemas.microsoft.com/office/drawing/2014/main" id="{077A82F9-0DBC-3EBC-E570-055835924446}"/>
              </a:ext>
            </a:extLst>
          </p:cNvPr>
          <p:cNvSpPr/>
          <p:nvPr/>
        </p:nvSpPr>
        <p:spPr>
          <a:xfrm rot="2700000">
            <a:off x="5139433" y="4068183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2" name="Circle: Hollow 251">
            <a:extLst>
              <a:ext uri="{FF2B5EF4-FFF2-40B4-BE49-F238E27FC236}">
                <a16:creationId xmlns:a16="http://schemas.microsoft.com/office/drawing/2014/main" id="{49DF33F2-D6D7-17DC-DCA5-FEED8054EA2A}"/>
              </a:ext>
            </a:extLst>
          </p:cNvPr>
          <p:cNvSpPr/>
          <p:nvPr/>
        </p:nvSpPr>
        <p:spPr>
          <a:xfrm rot="3600000">
            <a:off x="4926514" y="3785353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3" name="Circle: Hollow 252">
            <a:extLst>
              <a:ext uri="{FF2B5EF4-FFF2-40B4-BE49-F238E27FC236}">
                <a16:creationId xmlns:a16="http://schemas.microsoft.com/office/drawing/2014/main" id="{268A6935-1A77-A3EE-D70F-57400E2A6B09}"/>
              </a:ext>
            </a:extLst>
          </p:cNvPr>
          <p:cNvSpPr/>
          <p:nvPr/>
        </p:nvSpPr>
        <p:spPr>
          <a:xfrm rot="4500000">
            <a:off x="4792667" y="3455991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4" name="Circle: Hollow 253">
            <a:extLst>
              <a:ext uri="{FF2B5EF4-FFF2-40B4-BE49-F238E27FC236}">
                <a16:creationId xmlns:a16="http://schemas.microsoft.com/office/drawing/2014/main" id="{5CFE0000-FA68-87B5-2F4A-32DC0AFE5203}"/>
              </a:ext>
            </a:extLst>
          </p:cNvPr>
          <p:cNvSpPr/>
          <p:nvPr/>
        </p:nvSpPr>
        <p:spPr>
          <a:xfrm rot="6300000">
            <a:off x="7380966" y="3455991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5" name="Circle: Hollow 254">
            <a:extLst>
              <a:ext uri="{FF2B5EF4-FFF2-40B4-BE49-F238E27FC236}">
                <a16:creationId xmlns:a16="http://schemas.microsoft.com/office/drawing/2014/main" id="{B4C8FB30-D4B1-2CAE-B08E-4B80A0E95519}"/>
              </a:ext>
            </a:extLst>
          </p:cNvPr>
          <p:cNvSpPr/>
          <p:nvPr/>
        </p:nvSpPr>
        <p:spPr>
          <a:xfrm rot="7200000">
            <a:off x="7247119" y="3785353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6" name="Circle: Hollow 255">
            <a:extLst>
              <a:ext uri="{FF2B5EF4-FFF2-40B4-BE49-F238E27FC236}">
                <a16:creationId xmlns:a16="http://schemas.microsoft.com/office/drawing/2014/main" id="{79C14667-38A0-DF97-E771-4A8A5D04A18F}"/>
              </a:ext>
            </a:extLst>
          </p:cNvPr>
          <p:cNvSpPr/>
          <p:nvPr/>
        </p:nvSpPr>
        <p:spPr>
          <a:xfrm rot="8100000">
            <a:off x="7035613" y="4066770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7" name="Circle: Hollow 256">
            <a:extLst>
              <a:ext uri="{FF2B5EF4-FFF2-40B4-BE49-F238E27FC236}">
                <a16:creationId xmlns:a16="http://schemas.microsoft.com/office/drawing/2014/main" id="{B7037151-71C8-352E-7E27-C1FE01B6145A}"/>
              </a:ext>
            </a:extLst>
          </p:cNvPr>
          <p:cNvSpPr/>
          <p:nvPr/>
        </p:nvSpPr>
        <p:spPr>
          <a:xfrm rot="9000000">
            <a:off x="6758130" y="4283793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8" name="Circle: Hollow 257">
            <a:extLst>
              <a:ext uri="{FF2B5EF4-FFF2-40B4-BE49-F238E27FC236}">
                <a16:creationId xmlns:a16="http://schemas.microsoft.com/office/drawing/2014/main" id="{EFF88C4E-C06A-FF60-06A3-307ACD4E1D24}"/>
              </a:ext>
            </a:extLst>
          </p:cNvPr>
          <p:cNvSpPr/>
          <p:nvPr/>
        </p:nvSpPr>
        <p:spPr>
          <a:xfrm rot="9900000">
            <a:off x="6434996" y="4420219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74A92E6A-BF47-E767-C90B-A3B4EB883A17}"/>
              </a:ext>
            </a:extLst>
          </p:cNvPr>
          <p:cNvSpPr/>
          <p:nvPr/>
        </p:nvSpPr>
        <p:spPr>
          <a:xfrm>
            <a:off x="5145791" y="2140527"/>
            <a:ext cx="2032532" cy="207170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D719C38-4127-F66D-9D81-4993B348B16F}"/>
              </a:ext>
            </a:extLst>
          </p:cNvPr>
          <p:cNvGrpSpPr/>
          <p:nvPr/>
        </p:nvGrpSpPr>
        <p:grpSpPr>
          <a:xfrm rot="13494857">
            <a:off x="5200203" y="2722740"/>
            <a:ext cx="1966180" cy="859661"/>
            <a:chOff x="4816406" y="2837273"/>
            <a:chExt cx="2617044" cy="1122600"/>
          </a:xfrm>
        </p:grpSpPr>
        <p:sp>
          <p:nvSpPr>
            <p:cNvPr id="261" name="Flowchart: Terminator 260">
              <a:extLst>
                <a:ext uri="{FF2B5EF4-FFF2-40B4-BE49-F238E27FC236}">
                  <a16:creationId xmlns:a16="http://schemas.microsoft.com/office/drawing/2014/main" id="{389DF383-B3BC-CDFA-84E3-A524386E68A8}"/>
                </a:ext>
              </a:extLst>
            </p:cNvPr>
            <p:cNvSpPr/>
            <p:nvPr/>
          </p:nvSpPr>
          <p:spPr>
            <a:xfrm rot="2700000">
              <a:off x="6626738" y="2089505"/>
              <a:ext cx="58943" cy="1554480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262" name="Flowchart: Terminator 261">
              <a:extLst>
                <a:ext uri="{FF2B5EF4-FFF2-40B4-BE49-F238E27FC236}">
                  <a16:creationId xmlns:a16="http://schemas.microsoft.com/office/drawing/2014/main" id="{EFFF641F-1A16-51AF-43B0-384A18A906EA}"/>
                </a:ext>
              </a:extLst>
            </p:cNvPr>
            <p:cNvSpPr/>
            <p:nvPr/>
          </p:nvSpPr>
          <p:spPr>
            <a:xfrm rot="2700000">
              <a:off x="5564174" y="3153162"/>
              <a:ext cx="58943" cy="1554480"/>
            </a:xfrm>
            <a:prstGeom prst="flowChartTerminator">
              <a:avLst/>
            </a:prstGeom>
            <a:solidFill>
              <a:srgbClr val="00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263" name="Circle: Hollow 262">
            <a:extLst>
              <a:ext uri="{FF2B5EF4-FFF2-40B4-BE49-F238E27FC236}">
                <a16:creationId xmlns:a16="http://schemas.microsoft.com/office/drawing/2014/main" id="{FF364400-B908-2A15-24D7-8E64F858E880}"/>
              </a:ext>
            </a:extLst>
          </p:cNvPr>
          <p:cNvSpPr/>
          <p:nvPr/>
        </p:nvSpPr>
        <p:spPr>
          <a:xfrm rot="5400000">
            <a:off x="7447356" y="3090172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4" name="Circle: Hollow 263">
            <a:extLst>
              <a:ext uri="{FF2B5EF4-FFF2-40B4-BE49-F238E27FC236}">
                <a16:creationId xmlns:a16="http://schemas.microsoft.com/office/drawing/2014/main" id="{30A07F05-3C6A-00C3-147D-3312DE94CD33}"/>
              </a:ext>
            </a:extLst>
          </p:cNvPr>
          <p:cNvSpPr/>
          <p:nvPr/>
        </p:nvSpPr>
        <p:spPr>
          <a:xfrm rot="5400000">
            <a:off x="4767752" y="3090172"/>
            <a:ext cx="149487" cy="146660"/>
          </a:xfrm>
          <a:prstGeom prst="donut">
            <a:avLst/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F30F49DE-1DDE-444A-1904-64963D6DBF37}"/>
              </a:ext>
            </a:extLst>
          </p:cNvPr>
          <p:cNvSpPr/>
          <p:nvPr/>
        </p:nvSpPr>
        <p:spPr>
          <a:xfrm>
            <a:off x="6036275" y="3050178"/>
            <a:ext cx="235209" cy="23974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CCB9F9A9-B421-ACD3-9692-3E23133F61B1}"/>
              </a:ext>
            </a:extLst>
          </p:cNvPr>
          <p:cNvSpPr/>
          <p:nvPr/>
        </p:nvSpPr>
        <p:spPr>
          <a:xfrm>
            <a:off x="4217166" y="3181921"/>
            <a:ext cx="3834073" cy="57536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9E767CEF-847F-3F62-28B8-C729C256E768}"/>
              </a:ext>
            </a:extLst>
          </p:cNvPr>
          <p:cNvSpPr txBox="1"/>
          <p:nvPr/>
        </p:nvSpPr>
        <p:spPr>
          <a:xfrm rot="2040270">
            <a:off x="5703907" y="2081251"/>
            <a:ext cx="1271491" cy="96183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2627313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GOOD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EEE0E79-6E0F-29AF-7B7B-5EBE281531A0}"/>
              </a:ext>
            </a:extLst>
          </p:cNvPr>
          <p:cNvSpPr txBox="1"/>
          <p:nvPr/>
        </p:nvSpPr>
        <p:spPr>
          <a:xfrm rot="5400000">
            <a:off x="5760249" y="2357087"/>
            <a:ext cx="1689170" cy="142663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326115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EXCELLENT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805AB6E3-25C0-2075-F3BA-8CC2DA9C4A2F}"/>
              </a:ext>
            </a:extLst>
          </p:cNvPr>
          <p:cNvSpPr txBox="1"/>
          <p:nvPr/>
        </p:nvSpPr>
        <p:spPr>
          <a:xfrm>
            <a:off x="5470746" y="3245883"/>
            <a:ext cx="190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KNN SCORE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06786A7C-4F54-261B-E458-298A2227D808}"/>
              </a:ext>
            </a:extLst>
          </p:cNvPr>
          <p:cNvSpPr txBox="1"/>
          <p:nvPr/>
        </p:nvSpPr>
        <p:spPr>
          <a:xfrm>
            <a:off x="5771292" y="2274373"/>
            <a:ext cx="102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  <a:latin typeface="Century Gothic" panose="020B0502020202020204" pitchFamily="34" charset="0"/>
              </a:rPr>
              <a:t>93.5%</a:t>
            </a:r>
          </a:p>
        </p:txBody>
      </p:sp>
      <p:sp>
        <p:nvSpPr>
          <p:cNvPr id="273" name="Circle: Hollow 272">
            <a:extLst>
              <a:ext uri="{FF2B5EF4-FFF2-40B4-BE49-F238E27FC236}">
                <a16:creationId xmlns:a16="http://schemas.microsoft.com/office/drawing/2014/main" id="{2228F13A-3DBB-D5C3-07B5-044E6D6879D8}"/>
              </a:ext>
            </a:extLst>
          </p:cNvPr>
          <p:cNvSpPr/>
          <p:nvPr/>
        </p:nvSpPr>
        <p:spPr>
          <a:xfrm>
            <a:off x="6108968" y="1723136"/>
            <a:ext cx="146660" cy="149487"/>
          </a:xfrm>
          <a:prstGeom prst="donut">
            <a:avLst>
              <a:gd name="adj" fmla="val 3635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4" name="Circle: Hollow 273">
            <a:extLst>
              <a:ext uri="{FF2B5EF4-FFF2-40B4-BE49-F238E27FC236}">
                <a16:creationId xmlns:a16="http://schemas.microsoft.com/office/drawing/2014/main" id="{B48B8A26-58F8-8312-815B-A2BB74FCC817}"/>
              </a:ext>
            </a:extLst>
          </p:cNvPr>
          <p:cNvSpPr/>
          <p:nvPr/>
        </p:nvSpPr>
        <p:spPr>
          <a:xfrm rot="900000">
            <a:off x="6455734" y="1769668"/>
            <a:ext cx="146660" cy="149487"/>
          </a:xfrm>
          <a:prstGeom prst="donut">
            <a:avLst>
              <a:gd name="adj" fmla="val 38128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5" name="Circle: Hollow 274">
            <a:extLst>
              <a:ext uri="{FF2B5EF4-FFF2-40B4-BE49-F238E27FC236}">
                <a16:creationId xmlns:a16="http://schemas.microsoft.com/office/drawing/2014/main" id="{CA3E39E6-4BA8-4A83-5C12-38FB336C3A69}"/>
              </a:ext>
            </a:extLst>
          </p:cNvPr>
          <p:cNvSpPr/>
          <p:nvPr/>
        </p:nvSpPr>
        <p:spPr>
          <a:xfrm rot="1800000">
            <a:off x="6778868" y="1906095"/>
            <a:ext cx="146660" cy="149487"/>
          </a:xfrm>
          <a:prstGeom prst="donut">
            <a:avLst>
              <a:gd name="adj" fmla="val 2809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6" name="Circle: Hollow 275">
            <a:extLst>
              <a:ext uri="{FF2B5EF4-FFF2-40B4-BE49-F238E27FC236}">
                <a16:creationId xmlns:a16="http://schemas.microsoft.com/office/drawing/2014/main" id="{00983CA8-8362-704D-0829-1183DB3F445E}"/>
              </a:ext>
            </a:extLst>
          </p:cNvPr>
          <p:cNvSpPr/>
          <p:nvPr/>
        </p:nvSpPr>
        <p:spPr>
          <a:xfrm rot="2700000">
            <a:off x="7054937" y="2124531"/>
            <a:ext cx="149487" cy="146660"/>
          </a:xfrm>
          <a:prstGeom prst="donut">
            <a:avLst>
              <a:gd name="adj" fmla="val 38869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7" name="Circle: Hollow 276">
            <a:extLst>
              <a:ext uri="{FF2B5EF4-FFF2-40B4-BE49-F238E27FC236}">
                <a16:creationId xmlns:a16="http://schemas.microsoft.com/office/drawing/2014/main" id="{337A3A11-6D18-4811-C5DE-6D17C2C0E9FA}"/>
              </a:ext>
            </a:extLst>
          </p:cNvPr>
          <p:cNvSpPr/>
          <p:nvPr/>
        </p:nvSpPr>
        <p:spPr>
          <a:xfrm rot="3600000">
            <a:off x="7267857" y="2407360"/>
            <a:ext cx="149487" cy="146660"/>
          </a:xfrm>
          <a:prstGeom prst="donut">
            <a:avLst>
              <a:gd name="adj" fmla="val 35500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8" name="Circle: Hollow 277">
            <a:extLst>
              <a:ext uri="{FF2B5EF4-FFF2-40B4-BE49-F238E27FC236}">
                <a16:creationId xmlns:a16="http://schemas.microsoft.com/office/drawing/2014/main" id="{D54EAFC3-0393-CDB9-F054-CC6C36D154E6}"/>
              </a:ext>
            </a:extLst>
          </p:cNvPr>
          <p:cNvSpPr/>
          <p:nvPr/>
        </p:nvSpPr>
        <p:spPr>
          <a:xfrm rot="4500000">
            <a:off x="7401704" y="2736723"/>
            <a:ext cx="149487" cy="146660"/>
          </a:xfrm>
          <a:prstGeom prst="donut">
            <a:avLst>
              <a:gd name="adj" fmla="val 37121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9" name="Circle: Hollow 278">
            <a:extLst>
              <a:ext uri="{FF2B5EF4-FFF2-40B4-BE49-F238E27FC236}">
                <a16:creationId xmlns:a16="http://schemas.microsoft.com/office/drawing/2014/main" id="{F83334E8-3256-F97D-86C6-6ADF139C4972}"/>
              </a:ext>
            </a:extLst>
          </p:cNvPr>
          <p:cNvSpPr/>
          <p:nvPr/>
        </p:nvSpPr>
        <p:spPr>
          <a:xfrm rot="6300000">
            <a:off x="4813405" y="2736723"/>
            <a:ext cx="149487" cy="146660"/>
          </a:xfrm>
          <a:prstGeom prst="donut">
            <a:avLst>
              <a:gd name="adj" fmla="val 3740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0" name="Circle: Hollow 279">
            <a:extLst>
              <a:ext uri="{FF2B5EF4-FFF2-40B4-BE49-F238E27FC236}">
                <a16:creationId xmlns:a16="http://schemas.microsoft.com/office/drawing/2014/main" id="{0E78473E-293F-E216-EFE8-6E6DBB5EEEC8}"/>
              </a:ext>
            </a:extLst>
          </p:cNvPr>
          <p:cNvSpPr/>
          <p:nvPr/>
        </p:nvSpPr>
        <p:spPr>
          <a:xfrm rot="7200000">
            <a:off x="4947252" y="2407360"/>
            <a:ext cx="149487" cy="146660"/>
          </a:xfrm>
          <a:prstGeom prst="donut">
            <a:avLst>
              <a:gd name="adj" fmla="val 37753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1" name="Circle: Hollow 280">
            <a:extLst>
              <a:ext uri="{FF2B5EF4-FFF2-40B4-BE49-F238E27FC236}">
                <a16:creationId xmlns:a16="http://schemas.microsoft.com/office/drawing/2014/main" id="{EC4D9D1E-84DF-7251-C7EF-C67519E376EE}"/>
              </a:ext>
            </a:extLst>
          </p:cNvPr>
          <p:cNvSpPr/>
          <p:nvPr/>
        </p:nvSpPr>
        <p:spPr>
          <a:xfrm rot="8100000">
            <a:off x="5161584" y="2123117"/>
            <a:ext cx="146660" cy="149487"/>
          </a:xfrm>
          <a:prstGeom prst="donut">
            <a:avLst>
              <a:gd name="adj" fmla="val 3827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2" name="Circle: Hollow 281">
            <a:extLst>
              <a:ext uri="{FF2B5EF4-FFF2-40B4-BE49-F238E27FC236}">
                <a16:creationId xmlns:a16="http://schemas.microsoft.com/office/drawing/2014/main" id="{1855F411-E788-9E18-A16B-E53036E785EB}"/>
              </a:ext>
            </a:extLst>
          </p:cNvPr>
          <p:cNvSpPr/>
          <p:nvPr/>
        </p:nvSpPr>
        <p:spPr>
          <a:xfrm rot="9000000">
            <a:off x="5439067" y="1906095"/>
            <a:ext cx="146660" cy="149487"/>
          </a:xfrm>
          <a:prstGeom prst="donut">
            <a:avLst/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3" name="Circle: Hollow 282">
            <a:extLst>
              <a:ext uri="{FF2B5EF4-FFF2-40B4-BE49-F238E27FC236}">
                <a16:creationId xmlns:a16="http://schemas.microsoft.com/office/drawing/2014/main" id="{16D266EF-D3DC-AD9C-6F77-CE0ACC6A60F7}"/>
              </a:ext>
            </a:extLst>
          </p:cNvPr>
          <p:cNvSpPr/>
          <p:nvPr/>
        </p:nvSpPr>
        <p:spPr>
          <a:xfrm rot="9900000">
            <a:off x="5762201" y="1769668"/>
            <a:ext cx="146660" cy="149487"/>
          </a:xfrm>
          <a:prstGeom prst="donut">
            <a:avLst>
              <a:gd name="adj" fmla="val 36307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2B9E51C0-75DF-27EF-868C-9F5F3D65FF2C}"/>
              </a:ext>
            </a:extLst>
          </p:cNvPr>
          <p:cNvSpPr txBox="1"/>
          <p:nvPr/>
        </p:nvSpPr>
        <p:spPr>
          <a:xfrm rot="19064534">
            <a:off x="8680366" y="2009528"/>
            <a:ext cx="2133282" cy="101827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193274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AVERAGE</a:t>
            </a:r>
          </a:p>
        </p:txBody>
      </p:sp>
      <p:sp>
        <p:nvSpPr>
          <p:cNvPr id="285" name="Circle: Hollow 284">
            <a:extLst>
              <a:ext uri="{FF2B5EF4-FFF2-40B4-BE49-F238E27FC236}">
                <a16:creationId xmlns:a16="http://schemas.microsoft.com/office/drawing/2014/main" id="{AFDB6C36-DBD4-D145-8051-706B2E80A939}"/>
              </a:ext>
            </a:extLst>
          </p:cNvPr>
          <p:cNvSpPr/>
          <p:nvPr/>
        </p:nvSpPr>
        <p:spPr>
          <a:xfrm>
            <a:off x="8298490" y="1459529"/>
            <a:ext cx="3352795" cy="3417411"/>
          </a:xfrm>
          <a:prstGeom prst="donut">
            <a:avLst>
              <a:gd name="adj" fmla="val 423"/>
            </a:avLst>
          </a:prstGeom>
          <a:solidFill>
            <a:schemeClr val="bg1">
              <a:alpha val="26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009FF896-CF25-428D-A630-69DE4907478A}"/>
              </a:ext>
            </a:extLst>
          </p:cNvPr>
          <p:cNvSpPr/>
          <p:nvPr/>
        </p:nvSpPr>
        <p:spPr>
          <a:xfrm>
            <a:off x="8939429" y="2112820"/>
            <a:ext cx="2070917" cy="2110828"/>
          </a:xfrm>
          <a:prstGeom prst="ellipse">
            <a:avLst/>
          </a:prstGeom>
          <a:solidFill>
            <a:srgbClr val="00FFFF"/>
          </a:solidFill>
          <a:ln>
            <a:noFill/>
          </a:ln>
          <a:effectLst>
            <a:glow rad="2540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87" name="Circle: Hollow 286">
            <a:extLst>
              <a:ext uri="{FF2B5EF4-FFF2-40B4-BE49-F238E27FC236}">
                <a16:creationId xmlns:a16="http://schemas.microsoft.com/office/drawing/2014/main" id="{5E32C110-F028-B6C8-17F7-A4B755D9EEE8}"/>
              </a:ext>
            </a:extLst>
          </p:cNvPr>
          <p:cNvSpPr/>
          <p:nvPr/>
        </p:nvSpPr>
        <p:spPr>
          <a:xfrm>
            <a:off x="8396809" y="1559743"/>
            <a:ext cx="3156157" cy="3216983"/>
          </a:xfrm>
          <a:prstGeom prst="donut">
            <a:avLst>
              <a:gd name="adj" fmla="val 1067"/>
            </a:avLst>
          </a:prstGeom>
          <a:solidFill>
            <a:srgbClr val="00FF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8" name="Circle: Hollow 287">
            <a:extLst>
              <a:ext uri="{FF2B5EF4-FFF2-40B4-BE49-F238E27FC236}">
                <a16:creationId xmlns:a16="http://schemas.microsoft.com/office/drawing/2014/main" id="{2901F77F-38A3-0C70-390F-EEC50E818EA0}"/>
              </a:ext>
            </a:extLst>
          </p:cNvPr>
          <p:cNvSpPr/>
          <p:nvPr/>
        </p:nvSpPr>
        <p:spPr>
          <a:xfrm>
            <a:off x="9901558" y="4459114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9" name="Circle: Hollow 288">
            <a:extLst>
              <a:ext uri="{FF2B5EF4-FFF2-40B4-BE49-F238E27FC236}">
                <a16:creationId xmlns:a16="http://schemas.microsoft.com/office/drawing/2014/main" id="{A6509B39-3635-D03B-49A2-85CA3F8638F6}"/>
              </a:ext>
            </a:extLst>
          </p:cNvPr>
          <p:cNvSpPr/>
          <p:nvPr/>
        </p:nvSpPr>
        <p:spPr>
          <a:xfrm rot="900000">
            <a:off x="9554791" y="4412582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0" name="Circle: Hollow 289">
            <a:extLst>
              <a:ext uri="{FF2B5EF4-FFF2-40B4-BE49-F238E27FC236}">
                <a16:creationId xmlns:a16="http://schemas.microsoft.com/office/drawing/2014/main" id="{D616DBE7-FD44-8C07-95D6-07A600C773FA}"/>
              </a:ext>
            </a:extLst>
          </p:cNvPr>
          <p:cNvSpPr/>
          <p:nvPr/>
        </p:nvSpPr>
        <p:spPr>
          <a:xfrm rot="1800000">
            <a:off x="9231657" y="4276156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1" name="Circle: Hollow 290">
            <a:extLst>
              <a:ext uri="{FF2B5EF4-FFF2-40B4-BE49-F238E27FC236}">
                <a16:creationId xmlns:a16="http://schemas.microsoft.com/office/drawing/2014/main" id="{48F271B2-8EA7-F7C9-876A-9F8657A4CC15}"/>
              </a:ext>
            </a:extLst>
          </p:cNvPr>
          <p:cNvSpPr/>
          <p:nvPr/>
        </p:nvSpPr>
        <p:spPr>
          <a:xfrm rot="2700000">
            <a:off x="8952761" y="4060546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2" name="Circle: Hollow 291">
            <a:extLst>
              <a:ext uri="{FF2B5EF4-FFF2-40B4-BE49-F238E27FC236}">
                <a16:creationId xmlns:a16="http://schemas.microsoft.com/office/drawing/2014/main" id="{7632D457-59DE-E0F5-110E-CECF8FBCA94D}"/>
              </a:ext>
            </a:extLst>
          </p:cNvPr>
          <p:cNvSpPr/>
          <p:nvPr/>
        </p:nvSpPr>
        <p:spPr>
          <a:xfrm rot="3600000">
            <a:off x="8739842" y="3777716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3" name="Circle: Hollow 292">
            <a:extLst>
              <a:ext uri="{FF2B5EF4-FFF2-40B4-BE49-F238E27FC236}">
                <a16:creationId xmlns:a16="http://schemas.microsoft.com/office/drawing/2014/main" id="{D4A456FC-5BE6-2729-2FCD-60B84E7FED00}"/>
              </a:ext>
            </a:extLst>
          </p:cNvPr>
          <p:cNvSpPr/>
          <p:nvPr/>
        </p:nvSpPr>
        <p:spPr>
          <a:xfrm rot="4500000">
            <a:off x="8605995" y="3448354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4" name="Circle: Hollow 293">
            <a:extLst>
              <a:ext uri="{FF2B5EF4-FFF2-40B4-BE49-F238E27FC236}">
                <a16:creationId xmlns:a16="http://schemas.microsoft.com/office/drawing/2014/main" id="{92F720A4-5765-39F5-40C7-27F28EFB7F3B}"/>
              </a:ext>
            </a:extLst>
          </p:cNvPr>
          <p:cNvSpPr/>
          <p:nvPr/>
        </p:nvSpPr>
        <p:spPr>
          <a:xfrm rot="6300000">
            <a:off x="11194294" y="3448354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5" name="Circle: Hollow 294">
            <a:extLst>
              <a:ext uri="{FF2B5EF4-FFF2-40B4-BE49-F238E27FC236}">
                <a16:creationId xmlns:a16="http://schemas.microsoft.com/office/drawing/2014/main" id="{202CBFB3-CEEB-28B5-2A7A-3D2E0FC70C3D}"/>
              </a:ext>
            </a:extLst>
          </p:cNvPr>
          <p:cNvSpPr/>
          <p:nvPr/>
        </p:nvSpPr>
        <p:spPr>
          <a:xfrm rot="7200000">
            <a:off x="11060447" y="3777716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6" name="Circle: Hollow 295">
            <a:extLst>
              <a:ext uri="{FF2B5EF4-FFF2-40B4-BE49-F238E27FC236}">
                <a16:creationId xmlns:a16="http://schemas.microsoft.com/office/drawing/2014/main" id="{B8D5ADD1-F324-F121-B4DC-DAC86A17FD59}"/>
              </a:ext>
            </a:extLst>
          </p:cNvPr>
          <p:cNvSpPr/>
          <p:nvPr/>
        </p:nvSpPr>
        <p:spPr>
          <a:xfrm rot="8100000">
            <a:off x="10848941" y="4059133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7" name="Circle: Hollow 296">
            <a:extLst>
              <a:ext uri="{FF2B5EF4-FFF2-40B4-BE49-F238E27FC236}">
                <a16:creationId xmlns:a16="http://schemas.microsoft.com/office/drawing/2014/main" id="{3CD04304-548E-5CEB-C82A-489C057D0401}"/>
              </a:ext>
            </a:extLst>
          </p:cNvPr>
          <p:cNvSpPr/>
          <p:nvPr/>
        </p:nvSpPr>
        <p:spPr>
          <a:xfrm rot="9000000">
            <a:off x="10571458" y="4276156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8" name="Circle: Hollow 297">
            <a:extLst>
              <a:ext uri="{FF2B5EF4-FFF2-40B4-BE49-F238E27FC236}">
                <a16:creationId xmlns:a16="http://schemas.microsoft.com/office/drawing/2014/main" id="{0A11244A-D9CC-ED4C-62D8-4CDCFF380AD9}"/>
              </a:ext>
            </a:extLst>
          </p:cNvPr>
          <p:cNvSpPr/>
          <p:nvPr/>
        </p:nvSpPr>
        <p:spPr>
          <a:xfrm rot="9900000">
            <a:off x="10248324" y="4412582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88A02D54-685D-08FF-A49F-36815680E4F2}"/>
              </a:ext>
            </a:extLst>
          </p:cNvPr>
          <p:cNvSpPr/>
          <p:nvPr/>
        </p:nvSpPr>
        <p:spPr>
          <a:xfrm>
            <a:off x="8959119" y="2132890"/>
            <a:ext cx="2032532" cy="207170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FF9973A-8407-CAD1-F1B3-9A499386781B}"/>
              </a:ext>
            </a:extLst>
          </p:cNvPr>
          <p:cNvGrpSpPr/>
          <p:nvPr/>
        </p:nvGrpSpPr>
        <p:grpSpPr>
          <a:xfrm rot="13494857">
            <a:off x="9013531" y="2715103"/>
            <a:ext cx="1966180" cy="859661"/>
            <a:chOff x="4816406" y="2837273"/>
            <a:chExt cx="2617044" cy="1122600"/>
          </a:xfrm>
        </p:grpSpPr>
        <p:sp>
          <p:nvSpPr>
            <p:cNvPr id="301" name="Flowchart: Terminator 300">
              <a:extLst>
                <a:ext uri="{FF2B5EF4-FFF2-40B4-BE49-F238E27FC236}">
                  <a16:creationId xmlns:a16="http://schemas.microsoft.com/office/drawing/2014/main" id="{27F6401B-8A62-6964-E401-F380C1263F68}"/>
                </a:ext>
              </a:extLst>
            </p:cNvPr>
            <p:cNvSpPr/>
            <p:nvPr/>
          </p:nvSpPr>
          <p:spPr>
            <a:xfrm rot="2700000">
              <a:off x="6626738" y="2089505"/>
              <a:ext cx="58943" cy="1554480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302" name="Flowchart: Terminator 301">
              <a:extLst>
                <a:ext uri="{FF2B5EF4-FFF2-40B4-BE49-F238E27FC236}">
                  <a16:creationId xmlns:a16="http://schemas.microsoft.com/office/drawing/2014/main" id="{39F30D63-AA1B-B0B9-445E-8A0EF7083584}"/>
                </a:ext>
              </a:extLst>
            </p:cNvPr>
            <p:cNvSpPr/>
            <p:nvPr/>
          </p:nvSpPr>
          <p:spPr>
            <a:xfrm rot="2700000">
              <a:off x="5564174" y="3153162"/>
              <a:ext cx="58943" cy="1554480"/>
            </a:xfrm>
            <a:prstGeom prst="flowChartTerminator">
              <a:avLst/>
            </a:prstGeom>
            <a:solidFill>
              <a:srgbClr val="00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303" name="Circle: Hollow 302">
            <a:extLst>
              <a:ext uri="{FF2B5EF4-FFF2-40B4-BE49-F238E27FC236}">
                <a16:creationId xmlns:a16="http://schemas.microsoft.com/office/drawing/2014/main" id="{9A88749B-5836-E24D-AFF8-5FF613683179}"/>
              </a:ext>
            </a:extLst>
          </p:cNvPr>
          <p:cNvSpPr/>
          <p:nvPr/>
        </p:nvSpPr>
        <p:spPr>
          <a:xfrm rot="5400000">
            <a:off x="11260684" y="3082535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4" name="Circle: Hollow 303">
            <a:extLst>
              <a:ext uri="{FF2B5EF4-FFF2-40B4-BE49-F238E27FC236}">
                <a16:creationId xmlns:a16="http://schemas.microsoft.com/office/drawing/2014/main" id="{A8BCD186-4DED-5E3E-A851-776DC890D71B}"/>
              </a:ext>
            </a:extLst>
          </p:cNvPr>
          <p:cNvSpPr/>
          <p:nvPr/>
        </p:nvSpPr>
        <p:spPr>
          <a:xfrm rot="5400000">
            <a:off x="8581080" y="3082535"/>
            <a:ext cx="149487" cy="146660"/>
          </a:xfrm>
          <a:prstGeom prst="donut">
            <a:avLst/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984DD30C-C5D3-9879-5640-6B886FCEFC22}"/>
              </a:ext>
            </a:extLst>
          </p:cNvPr>
          <p:cNvSpPr/>
          <p:nvPr/>
        </p:nvSpPr>
        <p:spPr>
          <a:xfrm>
            <a:off x="9849603" y="3042541"/>
            <a:ext cx="235209" cy="23974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23B286A1-9DC5-BB8D-3245-CE219D07F690}"/>
              </a:ext>
            </a:extLst>
          </p:cNvPr>
          <p:cNvSpPr/>
          <p:nvPr/>
        </p:nvSpPr>
        <p:spPr>
          <a:xfrm>
            <a:off x="8030494" y="3174284"/>
            <a:ext cx="3834073" cy="57536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240A5F0E-98D5-E596-B42F-75154304D8A1}"/>
              </a:ext>
            </a:extLst>
          </p:cNvPr>
          <p:cNvSpPr txBox="1"/>
          <p:nvPr/>
        </p:nvSpPr>
        <p:spPr>
          <a:xfrm rot="2040270">
            <a:off x="9517235" y="2073614"/>
            <a:ext cx="1271491" cy="96183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2627313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GOOD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4F23DE21-C47E-078D-89F2-97515423240C}"/>
              </a:ext>
            </a:extLst>
          </p:cNvPr>
          <p:cNvSpPr txBox="1"/>
          <p:nvPr/>
        </p:nvSpPr>
        <p:spPr>
          <a:xfrm rot="5400000">
            <a:off x="9573577" y="2349450"/>
            <a:ext cx="1689170" cy="142663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326115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EXCELLENT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7F66BAFB-51F6-77CA-BBE6-E7C84DE37315}"/>
              </a:ext>
            </a:extLst>
          </p:cNvPr>
          <p:cNvSpPr txBox="1"/>
          <p:nvPr/>
        </p:nvSpPr>
        <p:spPr>
          <a:xfrm>
            <a:off x="8632295" y="3251521"/>
            <a:ext cx="307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DECISION TREE (ENTROPY)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9DE15986-3591-1354-136D-A37F0D359D6E}"/>
              </a:ext>
            </a:extLst>
          </p:cNvPr>
          <p:cNvSpPr txBox="1"/>
          <p:nvPr/>
        </p:nvSpPr>
        <p:spPr>
          <a:xfrm>
            <a:off x="9596284" y="2279728"/>
            <a:ext cx="102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  <a:latin typeface="Century Gothic" panose="020B0502020202020204" pitchFamily="34" charset="0"/>
              </a:rPr>
              <a:t>96.7%</a:t>
            </a:r>
          </a:p>
        </p:txBody>
      </p:sp>
      <p:sp>
        <p:nvSpPr>
          <p:cNvPr id="313" name="Circle: Hollow 312">
            <a:extLst>
              <a:ext uri="{FF2B5EF4-FFF2-40B4-BE49-F238E27FC236}">
                <a16:creationId xmlns:a16="http://schemas.microsoft.com/office/drawing/2014/main" id="{8BCED67E-A37E-B6CB-95D5-8DF820CC96AD}"/>
              </a:ext>
            </a:extLst>
          </p:cNvPr>
          <p:cNvSpPr/>
          <p:nvPr/>
        </p:nvSpPr>
        <p:spPr>
          <a:xfrm>
            <a:off x="9922296" y="1715499"/>
            <a:ext cx="146660" cy="149487"/>
          </a:xfrm>
          <a:prstGeom prst="donut">
            <a:avLst>
              <a:gd name="adj" fmla="val 3635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4" name="Circle: Hollow 313">
            <a:extLst>
              <a:ext uri="{FF2B5EF4-FFF2-40B4-BE49-F238E27FC236}">
                <a16:creationId xmlns:a16="http://schemas.microsoft.com/office/drawing/2014/main" id="{168E79AF-356C-2C59-6D96-87964BC0718D}"/>
              </a:ext>
            </a:extLst>
          </p:cNvPr>
          <p:cNvSpPr/>
          <p:nvPr/>
        </p:nvSpPr>
        <p:spPr>
          <a:xfrm rot="900000">
            <a:off x="10269062" y="1762031"/>
            <a:ext cx="146660" cy="149487"/>
          </a:xfrm>
          <a:prstGeom prst="donut">
            <a:avLst>
              <a:gd name="adj" fmla="val 38128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5" name="Circle: Hollow 314">
            <a:extLst>
              <a:ext uri="{FF2B5EF4-FFF2-40B4-BE49-F238E27FC236}">
                <a16:creationId xmlns:a16="http://schemas.microsoft.com/office/drawing/2014/main" id="{12CF5421-3FCE-1E98-5ED9-94FD794D5810}"/>
              </a:ext>
            </a:extLst>
          </p:cNvPr>
          <p:cNvSpPr/>
          <p:nvPr/>
        </p:nvSpPr>
        <p:spPr>
          <a:xfrm rot="1800000">
            <a:off x="10592196" y="1898458"/>
            <a:ext cx="146660" cy="149487"/>
          </a:xfrm>
          <a:prstGeom prst="donut">
            <a:avLst>
              <a:gd name="adj" fmla="val 2809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6" name="Circle: Hollow 315">
            <a:extLst>
              <a:ext uri="{FF2B5EF4-FFF2-40B4-BE49-F238E27FC236}">
                <a16:creationId xmlns:a16="http://schemas.microsoft.com/office/drawing/2014/main" id="{E38B5D43-2707-7BD4-2CFB-170BD174FF2D}"/>
              </a:ext>
            </a:extLst>
          </p:cNvPr>
          <p:cNvSpPr/>
          <p:nvPr/>
        </p:nvSpPr>
        <p:spPr>
          <a:xfrm rot="2700000">
            <a:off x="10868265" y="2116894"/>
            <a:ext cx="149487" cy="146660"/>
          </a:xfrm>
          <a:prstGeom prst="donut">
            <a:avLst>
              <a:gd name="adj" fmla="val 38869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7" name="Circle: Hollow 316">
            <a:extLst>
              <a:ext uri="{FF2B5EF4-FFF2-40B4-BE49-F238E27FC236}">
                <a16:creationId xmlns:a16="http://schemas.microsoft.com/office/drawing/2014/main" id="{033825FB-7F5C-2C47-1F08-2BD2F07CB8D2}"/>
              </a:ext>
            </a:extLst>
          </p:cNvPr>
          <p:cNvSpPr/>
          <p:nvPr/>
        </p:nvSpPr>
        <p:spPr>
          <a:xfrm rot="3600000">
            <a:off x="11081185" y="2399723"/>
            <a:ext cx="149487" cy="146660"/>
          </a:xfrm>
          <a:prstGeom prst="donut">
            <a:avLst>
              <a:gd name="adj" fmla="val 35500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8" name="Circle: Hollow 317">
            <a:extLst>
              <a:ext uri="{FF2B5EF4-FFF2-40B4-BE49-F238E27FC236}">
                <a16:creationId xmlns:a16="http://schemas.microsoft.com/office/drawing/2014/main" id="{D6E0F683-C76C-54F9-306F-D0D4DCA5F1A8}"/>
              </a:ext>
            </a:extLst>
          </p:cNvPr>
          <p:cNvSpPr/>
          <p:nvPr/>
        </p:nvSpPr>
        <p:spPr>
          <a:xfrm rot="4500000">
            <a:off x="11215032" y="2729086"/>
            <a:ext cx="149487" cy="146660"/>
          </a:xfrm>
          <a:prstGeom prst="donut">
            <a:avLst>
              <a:gd name="adj" fmla="val 37121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9" name="Circle: Hollow 318">
            <a:extLst>
              <a:ext uri="{FF2B5EF4-FFF2-40B4-BE49-F238E27FC236}">
                <a16:creationId xmlns:a16="http://schemas.microsoft.com/office/drawing/2014/main" id="{2E513BB2-AFA6-8444-2306-6E5A668258DD}"/>
              </a:ext>
            </a:extLst>
          </p:cNvPr>
          <p:cNvSpPr/>
          <p:nvPr/>
        </p:nvSpPr>
        <p:spPr>
          <a:xfrm rot="6300000">
            <a:off x="8626733" y="2729086"/>
            <a:ext cx="149487" cy="146660"/>
          </a:xfrm>
          <a:prstGeom prst="donut">
            <a:avLst>
              <a:gd name="adj" fmla="val 3740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0" name="Circle: Hollow 319">
            <a:extLst>
              <a:ext uri="{FF2B5EF4-FFF2-40B4-BE49-F238E27FC236}">
                <a16:creationId xmlns:a16="http://schemas.microsoft.com/office/drawing/2014/main" id="{61DA0120-E827-69C8-FCD2-1118D468AA42}"/>
              </a:ext>
            </a:extLst>
          </p:cNvPr>
          <p:cNvSpPr/>
          <p:nvPr/>
        </p:nvSpPr>
        <p:spPr>
          <a:xfrm rot="7200000">
            <a:off x="8760580" y="2399723"/>
            <a:ext cx="149487" cy="146660"/>
          </a:xfrm>
          <a:prstGeom prst="donut">
            <a:avLst>
              <a:gd name="adj" fmla="val 37753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1" name="Circle: Hollow 320">
            <a:extLst>
              <a:ext uri="{FF2B5EF4-FFF2-40B4-BE49-F238E27FC236}">
                <a16:creationId xmlns:a16="http://schemas.microsoft.com/office/drawing/2014/main" id="{BF7027F5-62FF-ECC2-4EF8-8B1873725849}"/>
              </a:ext>
            </a:extLst>
          </p:cNvPr>
          <p:cNvSpPr/>
          <p:nvPr/>
        </p:nvSpPr>
        <p:spPr>
          <a:xfrm rot="8100000">
            <a:off x="8974912" y="2115480"/>
            <a:ext cx="146660" cy="149487"/>
          </a:xfrm>
          <a:prstGeom prst="donut">
            <a:avLst>
              <a:gd name="adj" fmla="val 3827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2" name="Circle: Hollow 321">
            <a:extLst>
              <a:ext uri="{FF2B5EF4-FFF2-40B4-BE49-F238E27FC236}">
                <a16:creationId xmlns:a16="http://schemas.microsoft.com/office/drawing/2014/main" id="{A54456D9-7290-6028-72F9-DA6903F9CF02}"/>
              </a:ext>
            </a:extLst>
          </p:cNvPr>
          <p:cNvSpPr/>
          <p:nvPr/>
        </p:nvSpPr>
        <p:spPr>
          <a:xfrm rot="9000000">
            <a:off x="9252395" y="1898458"/>
            <a:ext cx="146660" cy="149487"/>
          </a:xfrm>
          <a:prstGeom prst="donut">
            <a:avLst/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3" name="Circle: Hollow 322">
            <a:extLst>
              <a:ext uri="{FF2B5EF4-FFF2-40B4-BE49-F238E27FC236}">
                <a16:creationId xmlns:a16="http://schemas.microsoft.com/office/drawing/2014/main" id="{1370A634-E0A9-FDD2-E2D6-5849454D8568}"/>
              </a:ext>
            </a:extLst>
          </p:cNvPr>
          <p:cNvSpPr/>
          <p:nvPr/>
        </p:nvSpPr>
        <p:spPr>
          <a:xfrm rot="9900000">
            <a:off x="9575529" y="1762031"/>
            <a:ext cx="146660" cy="149487"/>
          </a:xfrm>
          <a:prstGeom prst="donut">
            <a:avLst>
              <a:gd name="adj" fmla="val 36307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6B7582-DDC4-0F1E-FF83-6A77FF789804}"/>
              </a:ext>
            </a:extLst>
          </p:cNvPr>
          <p:cNvSpPr/>
          <p:nvPr/>
        </p:nvSpPr>
        <p:spPr>
          <a:xfrm>
            <a:off x="130629" y="3751862"/>
            <a:ext cx="12061371" cy="190852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03FD8AA3-CFD7-AD14-CD2E-6DDF551709EB}"/>
              </a:ext>
            </a:extLst>
          </p:cNvPr>
          <p:cNvSpPr txBox="1"/>
          <p:nvPr/>
        </p:nvSpPr>
        <p:spPr>
          <a:xfrm rot="19064534">
            <a:off x="986121" y="4646521"/>
            <a:ext cx="2133282" cy="101827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193274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AVERAGE</a:t>
            </a:r>
          </a:p>
        </p:txBody>
      </p:sp>
      <p:sp>
        <p:nvSpPr>
          <p:cNvPr id="608" name="Circle: Hollow 607">
            <a:extLst>
              <a:ext uri="{FF2B5EF4-FFF2-40B4-BE49-F238E27FC236}">
                <a16:creationId xmlns:a16="http://schemas.microsoft.com/office/drawing/2014/main" id="{A9D9AB86-CFDD-7697-5BC6-6E2DE9EEB2CB}"/>
              </a:ext>
            </a:extLst>
          </p:cNvPr>
          <p:cNvSpPr/>
          <p:nvPr/>
        </p:nvSpPr>
        <p:spPr>
          <a:xfrm>
            <a:off x="656767" y="4109894"/>
            <a:ext cx="3352795" cy="3417411"/>
          </a:xfrm>
          <a:prstGeom prst="donut">
            <a:avLst>
              <a:gd name="adj" fmla="val 423"/>
            </a:avLst>
          </a:prstGeom>
          <a:solidFill>
            <a:schemeClr val="bg1">
              <a:alpha val="26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09" name="Oval 608">
            <a:extLst>
              <a:ext uri="{FF2B5EF4-FFF2-40B4-BE49-F238E27FC236}">
                <a16:creationId xmlns:a16="http://schemas.microsoft.com/office/drawing/2014/main" id="{57ED4C1A-1F6D-86D5-D0A6-B2FF08AD7DBF}"/>
              </a:ext>
            </a:extLst>
          </p:cNvPr>
          <p:cNvSpPr/>
          <p:nvPr/>
        </p:nvSpPr>
        <p:spPr>
          <a:xfrm>
            <a:off x="1297706" y="4763185"/>
            <a:ext cx="2070917" cy="2110828"/>
          </a:xfrm>
          <a:prstGeom prst="ellipse">
            <a:avLst/>
          </a:prstGeom>
          <a:solidFill>
            <a:srgbClr val="00FFFF"/>
          </a:solidFill>
          <a:ln>
            <a:noFill/>
          </a:ln>
          <a:effectLst>
            <a:glow rad="2540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10" name="Circle: Hollow 609">
            <a:extLst>
              <a:ext uri="{FF2B5EF4-FFF2-40B4-BE49-F238E27FC236}">
                <a16:creationId xmlns:a16="http://schemas.microsoft.com/office/drawing/2014/main" id="{006BB90A-4D51-3636-2B61-306193A502E0}"/>
              </a:ext>
            </a:extLst>
          </p:cNvPr>
          <p:cNvSpPr/>
          <p:nvPr/>
        </p:nvSpPr>
        <p:spPr>
          <a:xfrm>
            <a:off x="755086" y="4210108"/>
            <a:ext cx="3156157" cy="3216983"/>
          </a:xfrm>
          <a:prstGeom prst="donut">
            <a:avLst>
              <a:gd name="adj" fmla="val 1067"/>
            </a:avLst>
          </a:prstGeom>
          <a:solidFill>
            <a:srgbClr val="00FF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1" name="Circle: Hollow 610">
            <a:extLst>
              <a:ext uri="{FF2B5EF4-FFF2-40B4-BE49-F238E27FC236}">
                <a16:creationId xmlns:a16="http://schemas.microsoft.com/office/drawing/2014/main" id="{5995E073-F564-AE6C-5A9E-6D03F4F361D1}"/>
              </a:ext>
            </a:extLst>
          </p:cNvPr>
          <p:cNvSpPr/>
          <p:nvPr/>
        </p:nvSpPr>
        <p:spPr>
          <a:xfrm>
            <a:off x="2259835" y="7109479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2" name="Circle: Hollow 611">
            <a:extLst>
              <a:ext uri="{FF2B5EF4-FFF2-40B4-BE49-F238E27FC236}">
                <a16:creationId xmlns:a16="http://schemas.microsoft.com/office/drawing/2014/main" id="{619C9AEF-CD76-BAEF-00F2-9FE71B3704F4}"/>
              </a:ext>
            </a:extLst>
          </p:cNvPr>
          <p:cNvSpPr/>
          <p:nvPr/>
        </p:nvSpPr>
        <p:spPr>
          <a:xfrm rot="900000">
            <a:off x="1913068" y="7062947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3" name="Circle: Hollow 612">
            <a:extLst>
              <a:ext uri="{FF2B5EF4-FFF2-40B4-BE49-F238E27FC236}">
                <a16:creationId xmlns:a16="http://schemas.microsoft.com/office/drawing/2014/main" id="{D96DE0E5-2B42-30C7-5951-1B21FC4B900D}"/>
              </a:ext>
            </a:extLst>
          </p:cNvPr>
          <p:cNvSpPr/>
          <p:nvPr/>
        </p:nvSpPr>
        <p:spPr>
          <a:xfrm rot="1800000">
            <a:off x="1589934" y="6926521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4" name="Circle: Hollow 613">
            <a:extLst>
              <a:ext uri="{FF2B5EF4-FFF2-40B4-BE49-F238E27FC236}">
                <a16:creationId xmlns:a16="http://schemas.microsoft.com/office/drawing/2014/main" id="{6FDA4DE5-00F2-94FB-3549-2C88A737DC29}"/>
              </a:ext>
            </a:extLst>
          </p:cNvPr>
          <p:cNvSpPr/>
          <p:nvPr/>
        </p:nvSpPr>
        <p:spPr>
          <a:xfrm rot="2700000">
            <a:off x="1311038" y="6710911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5" name="Circle: Hollow 614">
            <a:extLst>
              <a:ext uri="{FF2B5EF4-FFF2-40B4-BE49-F238E27FC236}">
                <a16:creationId xmlns:a16="http://schemas.microsoft.com/office/drawing/2014/main" id="{7E7419C6-09C7-0911-35D4-DA2B4DC50B36}"/>
              </a:ext>
            </a:extLst>
          </p:cNvPr>
          <p:cNvSpPr/>
          <p:nvPr/>
        </p:nvSpPr>
        <p:spPr>
          <a:xfrm rot="3600000">
            <a:off x="1098119" y="6428081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6" name="Circle: Hollow 615">
            <a:extLst>
              <a:ext uri="{FF2B5EF4-FFF2-40B4-BE49-F238E27FC236}">
                <a16:creationId xmlns:a16="http://schemas.microsoft.com/office/drawing/2014/main" id="{549E5031-F6E9-F98F-B942-252275A28915}"/>
              </a:ext>
            </a:extLst>
          </p:cNvPr>
          <p:cNvSpPr/>
          <p:nvPr/>
        </p:nvSpPr>
        <p:spPr>
          <a:xfrm rot="4500000">
            <a:off x="964272" y="6098719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7" name="Circle: Hollow 616">
            <a:extLst>
              <a:ext uri="{FF2B5EF4-FFF2-40B4-BE49-F238E27FC236}">
                <a16:creationId xmlns:a16="http://schemas.microsoft.com/office/drawing/2014/main" id="{789DF97F-61D4-C2FF-0706-9F2A06CD5E88}"/>
              </a:ext>
            </a:extLst>
          </p:cNvPr>
          <p:cNvSpPr/>
          <p:nvPr/>
        </p:nvSpPr>
        <p:spPr>
          <a:xfrm rot="6300000">
            <a:off x="3552571" y="6098719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8" name="Circle: Hollow 617">
            <a:extLst>
              <a:ext uri="{FF2B5EF4-FFF2-40B4-BE49-F238E27FC236}">
                <a16:creationId xmlns:a16="http://schemas.microsoft.com/office/drawing/2014/main" id="{F3DB1332-9D72-E784-8A82-F1E7ABA48B48}"/>
              </a:ext>
            </a:extLst>
          </p:cNvPr>
          <p:cNvSpPr/>
          <p:nvPr/>
        </p:nvSpPr>
        <p:spPr>
          <a:xfrm rot="7200000">
            <a:off x="3418724" y="6428081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9" name="Circle: Hollow 618">
            <a:extLst>
              <a:ext uri="{FF2B5EF4-FFF2-40B4-BE49-F238E27FC236}">
                <a16:creationId xmlns:a16="http://schemas.microsoft.com/office/drawing/2014/main" id="{748F439F-435A-C567-79C6-2D1693A1AF6F}"/>
              </a:ext>
            </a:extLst>
          </p:cNvPr>
          <p:cNvSpPr/>
          <p:nvPr/>
        </p:nvSpPr>
        <p:spPr>
          <a:xfrm rot="8100000">
            <a:off x="3207218" y="6709498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0" name="Circle: Hollow 619">
            <a:extLst>
              <a:ext uri="{FF2B5EF4-FFF2-40B4-BE49-F238E27FC236}">
                <a16:creationId xmlns:a16="http://schemas.microsoft.com/office/drawing/2014/main" id="{46044E0A-B9DA-5E1E-9825-C9EAEC22F2E4}"/>
              </a:ext>
            </a:extLst>
          </p:cNvPr>
          <p:cNvSpPr/>
          <p:nvPr/>
        </p:nvSpPr>
        <p:spPr>
          <a:xfrm rot="9000000">
            <a:off x="2929735" y="6926521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1" name="Circle: Hollow 620">
            <a:extLst>
              <a:ext uri="{FF2B5EF4-FFF2-40B4-BE49-F238E27FC236}">
                <a16:creationId xmlns:a16="http://schemas.microsoft.com/office/drawing/2014/main" id="{267D7499-0F51-0F6D-66BC-3CBE9345EDC1}"/>
              </a:ext>
            </a:extLst>
          </p:cNvPr>
          <p:cNvSpPr/>
          <p:nvPr/>
        </p:nvSpPr>
        <p:spPr>
          <a:xfrm rot="9900000">
            <a:off x="2606601" y="7062947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2" name="Oval 621">
            <a:extLst>
              <a:ext uri="{FF2B5EF4-FFF2-40B4-BE49-F238E27FC236}">
                <a16:creationId xmlns:a16="http://schemas.microsoft.com/office/drawing/2014/main" id="{94D82A42-C89F-C5F9-890A-FDC3508BE6DF}"/>
              </a:ext>
            </a:extLst>
          </p:cNvPr>
          <p:cNvSpPr/>
          <p:nvPr/>
        </p:nvSpPr>
        <p:spPr>
          <a:xfrm>
            <a:off x="1317396" y="4783255"/>
            <a:ext cx="2032532" cy="207170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4B89F9D0-67EA-742E-DA54-DAEF861FC641}"/>
              </a:ext>
            </a:extLst>
          </p:cNvPr>
          <p:cNvGrpSpPr/>
          <p:nvPr/>
        </p:nvGrpSpPr>
        <p:grpSpPr>
          <a:xfrm rot="13494857">
            <a:off x="1371808" y="5365468"/>
            <a:ext cx="1966180" cy="859661"/>
            <a:chOff x="4816406" y="2837273"/>
            <a:chExt cx="2617044" cy="1122600"/>
          </a:xfrm>
        </p:grpSpPr>
        <p:sp>
          <p:nvSpPr>
            <p:cNvPr id="624" name="Flowchart: Terminator 623">
              <a:extLst>
                <a:ext uri="{FF2B5EF4-FFF2-40B4-BE49-F238E27FC236}">
                  <a16:creationId xmlns:a16="http://schemas.microsoft.com/office/drawing/2014/main" id="{80BAB12A-FBFB-5146-61E9-D0362578F039}"/>
                </a:ext>
              </a:extLst>
            </p:cNvPr>
            <p:cNvSpPr/>
            <p:nvPr/>
          </p:nvSpPr>
          <p:spPr>
            <a:xfrm rot="2700000">
              <a:off x="6626738" y="2089505"/>
              <a:ext cx="58943" cy="1554480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25" name="Flowchart: Terminator 624">
              <a:extLst>
                <a:ext uri="{FF2B5EF4-FFF2-40B4-BE49-F238E27FC236}">
                  <a16:creationId xmlns:a16="http://schemas.microsoft.com/office/drawing/2014/main" id="{4FA94142-56E3-980F-F802-57F036D098C0}"/>
                </a:ext>
              </a:extLst>
            </p:cNvPr>
            <p:cNvSpPr/>
            <p:nvPr/>
          </p:nvSpPr>
          <p:spPr>
            <a:xfrm rot="2700000">
              <a:off x="5564174" y="3153162"/>
              <a:ext cx="58943" cy="1554480"/>
            </a:xfrm>
            <a:prstGeom prst="flowChartTerminator">
              <a:avLst/>
            </a:prstGeom>
            <a:solidFill>
              <a:srgbClr val="00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626" name="Circle: Hollow 625">
            <a:extLst>
              <a:ext uri="{FF2B5EF4-FFF2-40B4-BE49-F238E27FC236}">
                <a16:creationId xmlns:a16="http://schemas.microsoft.com/office/drawing/2014/main" id="{7A6FC9E9-D9D0-4A9B-228C-93E7C26B43C9}"/>
              </a:ext>
            </a:extLst>
          </p:cNvPr>
          <p:cNvSpPr/>
          <p:nvPr/>
        </p:nvSpPr>
        <p:spPr>
          <a:xfrm rot="5400000">
            <a:off x="3618961" y="5732900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7" name="Circle: Hollow 626">
            <a:extLst>
              <a:ext uri="{FF2B5EF4-FFF2-40B4-BE49-F238E27FC236}">
                <a16:creationId xmlns:a16="http://schemas.microsoft.com/office/drawing/2014/main" id="{B81E509E-C8BF-0C15-3547-5AAC59AA3F0E}"/>
              </a:ext>
            </a:extLst>
          </p:cNvPr>
          <p:cNvSpPr/>
          <p:nvPr/>
        </p:nvSpPr>
        <p:spPr>
          <a:xfrm rot="5400000">
            <a:off x="939357" y="5732900"/>
            <a:ext cx="149487" cy="146660"/>
          </a:xfrm>
          <a:prstGeom prst="donut">
            <a:avLst/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8" name="Oval 627">
            <a:extLst>
              <a:ext uri="{FF2B5EF4-FFF2-40B4-BE49-F238E27FC236}">
                <a16:creationId xmlns:a16="http://schemas.microsoft.com/office/drawing/2014/main" id="{A2139CC4-B40E-814D-9BD1-FC53DB294D54}"/>
              </a:ext>
            </a:extLst>
          </p:cNvPr>
          <p:cNvSpPr/>
          <p:nvPr/>
        </p:nvSpPr>
        <p:spPr>
          <a:xfrm>
            <a:off x="2207880" y="5692906"/>
            <a:ext cx="235209" cy="23974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54523617-33EE-63DF-6157-37F412E006D6}"/>
              </a:ext>
            </a:extLst>
          </p:cNvPr>
          <p:cNvSpPr/>
          <p:nvPr/>
        </p:nvSpPr>
        <p:spPr>
          <a:xfrm>
            <a:off x="388771" y="5824649"/>
            <a:ext cx="3834073" cy="57536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277EC24F-4AC2-0B3D-BD6E-41B3A51F250C}"/>
              </a:ext>
            </a:extLst>
          </p:cNvPr>
          <p:cNvSpPr txBox="1"/>
          <p:nvPr/>
        </p:nvSpPr>
        <p:spPr>
          <a:xfrm rot="2040270">
            <a:off x="1875512" y="4723979"/>
            <a:ext cx="1271491" cy="96183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2627313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GOOD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8555772F-8EE3-D1B0-D240-CF63A58A4D1A}"/>
              </a:ext>
            </a:extLst>
          </p:cNvPr>
          <p:cNvSpPr txBox="1"/>
          <p:nvPr/>
        </p:nvSpPr>
        <p:spPr>
          <a:xfrm rot="5400000">
            <a:off x="1931854" y="4999815"/>
            <a:ext cx="1689170" cy="142663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326115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EXCELLENT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282DF696-2207-F35A-9ECB-B9FC70C276C0}"/>
              </a:ext>
            </a:extLst>
          </p:cNvPr>
          <p:cNvSpPr txBox="1"/>
          <p:nvPr/>
        </p:nvSpPr>
        <p:spPr>
          <a:xfrm>
            <a:off x="1208984" y="5901886"/>
            <a:ext cx="29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DECISION TREE (GINI)</a:t>
            </a: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ED26B556-B047-4DB5-8000-EEBA0EDB45E3}"/>
              </a:ext>
            </a:extLst>
          </p:cNvPr>
          <p:cNvSpPr txBox="1"/>
          <p:nvPr/>
        </p:nvSpPr>
        <p:spPr>
          <a:xfrm>
            <a:off x="1927106" y="4941735"/>
            <a:ext cx="101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  <a:latin typeface="Century Gothic" panose="020B0502020202020204" pitchFamily="34" charset="0"/>
              </a:rPr>
              <a:t>96.8%</a:t>
            </a:r>
          </a:p>
        </p:txBody>
      </p:sp>
      <p:sp>
        <p:nvSpPr>
          <p:cNvPr id="634" name="Circle: Hollow 633">
            <a:extLst>
              <a:ext uri="{FF2B5EF4-FFF2-40B4-BE49-F238E27FC236}">
                <a16:creationId xmlns:a16="http://schemas.microsoft.com/office/drawing/2014/main" id="{3A2E3482-FEC1-D18B-5A0B-C184D77E52E7}"/>
              </a:ext>
            </a:extLst>
          </p:cNvPr>
          <p:cNvSpPr/>
          <p:nvPr/>
        </p:nvSpPr>
        <p:spPr>
          <a:xfrm>
            <a:off x="2280573" y="4365864"/>
            <a:ext cx="146660" cy="149487"/>
          </a:xfrm>
          <a:prstGeom prst="donut">
            <a:avLst>
              <a:gd name="adj" fmla="val 3635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5" name="Circle: Hollow 634">
            <a:extLst>
              <a:ext uri="{FF2B5EF4-FFF2-40B4-BE49-F238E27FC236}">
                <a16:creationId xmlns:a16="http://schemas.microsoft.com/office/drawing/2014/main" id="{E10F61BE-3F3D-C2EE-2313-F2A73ED71D56}"/>
              </a:ext>
            </a:extLst>
          </p:cNvPr>
          <p:cNvSpPr/>
          <p:nvPr/>
        </p:nvSpPr>
        <p:spPr>
          <a:xfrm rot="900000">
            <a:off x="2627339" y="4412396"/>
            <a:ext cx="146660" cy="149487"/>
          </a:xfrm>
          <a:prstGeom prst="donut">
            <a:avLst>
              <a:gd name="adj" fmla="val 38128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6" name="Circle: Hollow 635">
            <a:extLst>
              <a:ext uri="{FF2B5EF4-FFF2-40B4-BE49-F238E27FC236}">
                <a16:creationId xmlns:a16="http://schemas.microsoft.com/office/drawing/2014/main" id="{20FD52B3-6B98-CE81-627A-BC3DF0C36563}"/>
              </a:ext>
            </a:extLst>
          </p:cNvPr>
          <p:cNvSpPr/>
          <p:nvPr/>
        </p:nvSpPr>
        <p:spPr>
          <a:xfrm rot="1800000">
            <a:off x="2950473" y="4548823"/>
            <a:ext cx="146660" cy="149487"/>
          </a:xfrm>
          <a:prstGeom prst="donut">
            <a:avLst>
              <a:gd name="adj" fmla="val 2809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7" name="Circle: Hollow 636">
            <a:extLst>
              <a:ext uri="{FF2B5EF4-FFF2-40B4-BE49-F238E27FC236}">
                <a16:creationId xmlns:a16="http://schemas.microsoft.com/office/drawing/2014/main" id="{456AC8AE-C5E2-0BF9-1A7E-90CD1FDED2F5}"/>
              </a:ext>
            </a:extLst>
          </p:cNvPr>
          <p:cNvSpPr/>
          <p:nvPr/>
        </p:nvSpPr>
        <p:spPr>
          <a:xfrm rot="2700000">
            <a:off x="3226542" y="4767259"/>
            <a:ext cx="149487" cy="146660"/>
          </a:xfrm>
          <a:prstGeom prst="donut">
            <a:avLst>
              <a:gd name="adj" fmla="val 38869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8" name="Circle: Hollow 637">
            <a:extLst>
              <a:ext uri="{FF2B5EF4-FFF2-40B4-BE49-F238E27FC236}">
                <a16:creationId xmlns:a16="http://schemas.microsoft.com/office/drawing/2014/main" id="{A6B821DF-8AF6-14ED-F934-DCC255660FC4}"/>
              </a:ext>
            </a:extLst>
          </p:cNvPr>
          <p:cNvSpPr/>
          <p:nvPr/>
        </p:nvSpPr>
        <p:spPr>
          <a:xfrm rot="3600000">
            <a:off x="3439462" y="5050088"/>
            <a:ext cx="149487" cy="146660"/>
          </a:xfrm>
          <a:prstGeom prst="donut">
            <a:avLst>
              <a:gd name="adj" fmla="val 35500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9" name="Circle: Hollow 638">
            <a:extLst>
              <a:ext uri="{FF2B5EF4-FFF2-40B4-BE49-F238E27FC236}">
                <a16:creationId xmlns:a16="http://schemas.microsoft.com/office/drawing/2014/main" id="{FB49D19D-1B89-97BC-C84F-8F9DC866DCCF}"/>
              </a:ext>
            </a:extLst>
          </p:cNvPr>
          <p:cNvSpPr/>
          <p:nvPr/>
        </p:nvSpPr>
        <p:spPr>
          <a:xfrm rot="4500000">
            <a:off x="3573309" y="5379451"/>
            <a:ext cx="149487" cy="146660"/>
          </a:xfrm>
          <a:prstGeom prst="donut">
            <a:avLst>
              <a:gd name="adj" fmla="val 37121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0" name="Circle: Hollow 639">
            <a:extLst>
              <a:ext uri="{FF2B5EF4-FFF2-40B4-BE49-F238E27FC236}">
                <a16:creationId xmlns:a16="http://schemas.microsoft.com/office/drawing/2014/main" id="{8A3D03EF-216E-A528-1A45-98696BEED331}"/>
              </a:ext>
            </a:extLst>
          </p:cNvPr>
          <p:cNvSpPr/>
          <p:nvPr/>
        </p:nvSpPr>
        <p:spPr>
          <a:xfrm rot="6300000">
            <a:off x="985010" y="5379451"/>
            <a:ext cx="149487" cy="146660"/>
          </a:xfrm>
          <a:prstGeom prst="donut">
            <a:avLst>
              <a:gd name="adj" fmla="val 3740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1" name="Circle: Hollow 640">
            <a:extLst>
              <a:ext uri="{FF2B5EF4-FFF2-40B4-BE49-F238E27FC236}">
                <a16:creationId xmlns:a16="http://schemas.microsoft.com/office/drawing/2014/main" id="{6127476C-F48F-EF42-CC26-1C1A68C949F3}"/>
              </a:ext>
            </a:extLst>
          </p:cNvPr>
          <p:cNvSpPr/>
          <p:nvPr/>
        </p:nvSpPr>
        <p:spPr>
          <a:xfrm rot="7200000">
            <a:off x="1118857" y="5050088"/>
            <a:ext cx="149487" cy="146660"/>
          </a:xfrm>
          <a:prstGeom prst="donut">
            <a:avLst>
              <a:gd name="adj" fmla="val 37753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2" name="Circle: Hollow 641">
            <a:extLst>
              <a:ext uri="{FF2B5EF4-FFF2-40B4-BE49-F238E27FC236}">
                <a16:creationId xmlns:a16="http://schemas.microsoft.com/office/drawing/2014/main" id="{EB5BCB9E-F31D-7EF1-B924-6B1BA1BB1106}"/>
              </a:ext>
            </a:extLst>
          </p:cNvPr>
          <p:cNvSpPr/>
          <p:nvPr/>
        </p:nvSpPr>
        <p:spPr>
          <a:xfrm rot="8100000">
            <a:off x="1333189" y="4765845"/>
            <a:ext cx="146660" cy="149487"/>
          </a:xfrm>
          <a:prstGeom prst="donut">
            <a:avLst>
              <a:gd name="adj" fmla="val 3827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3" name="Circle: Hollow 642">
            <a:extLst>
              <a:ext uri="{FF2B5EF4-FFF2-40B4-BE49-F238E27FC236}">
                <a16:creationId xmlns:a16="http://schemas.microsoft.com/office/drawing/2014/main" id="{D3B6857D-FDCC-58B5-325E-0AB889951BFA}"/>
              </a:ext>
            </a:extLst>
          </p:cNvPr>
          <p:cNvSpPr/>
          <p:nvPr/>
        </p:nvSpPr>
        <p:spPr>
          <a:xfrm rot="9000000">
            <a:off x="1610672" y="4548823"/>
            <a:ext cx="146660" cy="149487"/>
          </a:xfrm>
          <a:prstGeom prst="donut">
            <a:avLst/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4" name="Circle: Hollow 643">
            <a:extLst>
              <a:ext uri="{FF2B5EF4-FFF2-40B4-BE49-F238E27FC236}">
                <a16:creationId xmlns:a16="http://schemas.microsoft.com/office/drawing/2014/main" id="{8DBF15CB-9130-2B85-3C23-251010BE870A}"/>
              </a:ext>
            </a:extLst>
          </p:cNvPr>
          <p:cNvSpPr/>
          <p:nvPr/>
        </p:nvSpPr>
        <p:spPr>
          <a:xfrm rot="9900000">
            <a:off x="1933806" y="4412396"/>
            <a:ext cx="146660" cy="149487"/>
          </a:xfrm>
          <a:prstGeom prst="donut">
            <a:avLst>
              <a:gd name="adj" fmla="val 36307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89912083-F1B7-BABA-A234-26C9A5406B87}"/>
              </a:ext>
            </a:extLst>
          </p:cNvPr>
          <p:cNvSpPr txBox="1"/>
          <p:nvPr/>
        </p:nvSpPr>
        <p:spPr>
          <a:xfrm rot="19064534">
            <a:off x="4822488" y="4638884"/>
            <a:ext cx="2133282" cy="101827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193274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AVERAGE</a:t>
            </a:r>
          </a:p>
        </p:txBody>
      </p:sp>
      <p:sp>
        <p:nvSpPr>
          <p:cNvPr id="646" name="Circle: Hollow 645">
            <a:extLst>
              <a:ext uri="{FF2B5EF4-FFF2-40B4-BE49-F238E27FC236}">
                <a16:creationId xmlns:a16="http://schemas.microsoft.com/office/drawing/2014/main" id="{E8FC5D10-EE2B-8E63-8465-5C4D1D27C8D7}"/>
              </a:ext>
            </a:extLst>
          </p:cNvPr>
          <p:cNvSpPr/>
          <p:nvPr/>
        </p:nvSpPr>
        <p:spPr>
          <a:xfrm>
            <a:off x="4493134" y="4102257"/>
            <a:ext cx="3352795" cy="3417411"/>
          </a:xfrm>
          <a:prstGeom prst="donut">
            <a:avLst>
              <a:gd name="adj" fmla="val 423"/>
            </a:avLst>
          </a:prstGeom>
          <a:solidFill>
            <a:schemeClr val="bg1">
              <a:alpha val="26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7" name="Oval 646">
            <a:extLst>
              <a:ext uri="{FF2B5EF4-FFF2-40B4-BE49-F238E27FC236}">
                <a16:creationId xmlns:a16="http://schemas.microsoft.com/office/drawing/2014/main" id="{F06B85E9-868A-79C1-9848-C85E506AD4AD}"/>
              </a:ext>
            </a:extLst>
          </p:cNvPr>
          <p:cNvSpPr/>
          <p:nvPr/>
        </p:nvSpPr>
        <p:spPr>
          <a:xfrm>
            <a:off x="5134073" y="4755548"/>
            <a:ext cx="2070917" cy="2110828"/>
          </a:xfrm>
          <a:prstGeom prst="ellipse">
            <a:avLst/>
          </a:prstGeom>
          <a:solidFill>
            <a:srgbClr val="00FFFF"/>
          </a:solidFill>
          <a:ln>
            <a:noFill/>
          </a:ln>
          <a:effectLst>
            <a:glow rad="2540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48" name="Circle: Hollow 647">
            <a:extLst>
              <a:ext uri="{FF2B5EF4-FFF2-40B4-BE49-F238E27FC236}">
                <a16:creationId xmlns:a16="http://schemas.microsoft.com/office/drawing/2014/main" id="{07CF5E6E-0966-C34E-7AB6-F743D1E58AA9}"/>
              </a:ext>
            </a:extLst>
          </p:cNvPr>
          <p:cNvSpPr/>
          <p:nvPr/>
        </p:nvSpPr>
        <p:spPr>
          <a:xfrm>
            <a:off x="4591453" y="4202471"/>
            <a:ext cx="3156157" cy="3216983"/>
          </a:xfrm>
          <a:prstGeom prst="donut">
            <a:avLst>
              <a:gd name="adj" fmla="val 1067"/>
            </a:avLst>
          </a:prstGeom>
          <a:solidFill>
            <a:srgbClr val="00FF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9" name="Circle: Hollow 648">
            <a:extLst>
              <a:ext uri="{FF2B5EF4-FFF2-40B4-BE49-F238E27FC236}">
                <a16:creationId xmlns:a16="http://schemas.microsoft.com/office/drawing/2014/main" id="{354F71DE-AE17-56D2-6460-1BFF97A95B91}"/>
              </a:ext>
            </a:extLst>
          </p:cNvPr>
          <p:cNvSpPr/>
          <p:nvPr/>
        </p:nvSpPr>
        <p:spPr>
          <a:xfrm>
            <a:off x="6096202" y="7101842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0" name="Circle: Hollow 649">
            <a:extLst>
              <a:ext uri="{FF2B5EF4-FFF2-40B4-BE49-F238E27FC236}">
                <a16:creationId xmlns:a16="http://schemas.microsoft.com/office/drawing/2014/main" id="{41019242-2FBE-94B0-34D4-A001C371DAFD}"/>
              </a:ext>
            </a:extLst>
          </p:cNvPr>
          <p:cNvSpPr/>
          <p:nvPr/>
        </p:nvSpPr>
        <p:spPr>
          <a:xfrm rot="900000">
            <a:off x="5749435" y="7055310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1" name="Circle: Hollow 650">
            <a:extLst>
              <a:ext uri="{FF2B5EF4-FFF2-40B4-BE49-F238E27FC236}">
                <a16:creationId xmlns:a16="http://schemas.microsoft.com/office/drawing/2014/main" id="{FF72E5E5-A589-047B-B9EE-668EA5E6E3C5}"/>
              </a:ext>
            </a:extLst>
          </p:cNvPr>
          <p:cNvSpPr/>
          <p:nvPr/>
        </p:nvSpPr>
        <p:spPr>
          <a:xfrm rot="1800000">
            <a:off x="5426301" y="6918884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2" name="Circle: Hollow 651">
            <a:extLst>
              <a:ext uri="{FF2B5EF4-FFF2-40B4-BE49-F238E27FC236}">
                <a16:creationId xmlns:a16="http://schemas.microsoft.com/office/drawing/2014/main" id="{830EE017-938A-2EFD-93E9-30D21133B7C4}"/>
              </a:ext>
            </a:extLst>
          </p:cNvPr>
          <p:cNvSpPr/>
          <p:nvPr/>
        </p:nvSpPr>
        <p:spPr>
          <a:xfrm rot="2700000">
            <a:off x="5147405" y="6703274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3" name="Circle: Hollow 652">
            <a:extLst>
              <a:ext uri="{FF2B5EF4-FFF2-40B4-BE49-F238E27FC236}">
                <a16:creationId xmlns:a16="http://schemas.microsoft.com/office/drawing/2014/main" id="{533F33DF-156F-643E-266D-8986F2B3EEDE}"/>
              </a:ext>
            </a:extLst>
          </p:cNvPr>
          <p:cNvSpPr/>
          <p:nvPr/>
        </p:nvSpPr>
        <p:spPr>
          <a:xfrm rot="3600000">
            <a:off x="4934486" y="6420444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4" name="Circle: Hollow 653">
            <a:extLst>
              <a:ext uri="{FF2B5EF4-FFF2-40B4-BE49-F238E27FC236}">
                <a16:creationId xmlns:a16="http://schemas.microsoft.com/office/drawing/2014/main" id="{0AADB7CF-BBB3-C31D-48A0-04A52166E779}"/>
              </a:ext>
            </a:extLst>
          </p:cNvPr>
          <p:cNvSpPr/>
          <p:nvPr/>
        </p:nvSpPr>
        <p:spPr>
          <a:xfrm rot="4500000">
            <a:off x="4800639" y="6091082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5" name="Circle: Hollow 654">
            <a:extLst>
              <a:ext uri="{FF2B5EF4-FFF2-40B4-BE49-F238E27FC236}">
                <a16:creationId xmlns:a16="http://schemas.microsoft.com/office/drawing/2014/main" id="{2F038BD4-F6E4-BDEE-6590-07E1C1B93869}"/>
              </a:ext>
            </a:extLst>
          </p:cNvPr>
          <p:cNvSpPr/>
          <p:nvPr/>
        </p:nvSpPr>
        <p:spPr>
          <a:xfrm rot="6300000">
            <a:off x="7388938" y="6091082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6" name="Circle: Hollow 655">
            <a:extLst>
              <a:ext uri="{FF2B5EF4-FFF2-40B4-BE49-F238E27FC236}">
                <a16:creationId xmlns:a16="http://schemas.microsoft.com/office/drawing/2014/main" id="{B04CB716-DE13-44FA-F895-684142AFD19B}"/>
              </a:ext>
            </a:extLst>
          </p:cNvPr>
          <p:cNvSpPr/>
          <p:nvPr/>
        </p:nvSpPr>
        <p:spPr>
          <a:xfrm rot="7200000">
            <a:off x="7255091" y="6420444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7" name="Circle: Hollow 656">
            <a:extLst>
              <a:ext uri="{FF2B5EF4-FFF2-40B4-BE49-F238E27FC236}">
                <a16:creationId xmlns:a16="http://schemas.microsoft.com/office/drawing/2014/main" id="{8E0A78DD-0665-9572-88A9-218A5AED3573}"/>
              </a:ext>
            </a:extLst>
          </p:cNvPr>
          <p:cNvSpPr/>
          <p:nvPr/>
        </p:nvSpPr>
        <p:spPr>
          <a:xfrm rot="8100000">
            <a:off x="7043585" y="6701861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8" name="Circle: Hollow 657">
            <a:extLst>
              <a:ext uri="{FF2B5EF4-FFF2-40B4-BE49-F238E27FC236}">
                <a16:creationId xmlns:a16="http://schemas.microsoft.com/office/drawing/2014/main" id="{95629519-F6F2-15EE-DD48-55962839C3CD}"/>
              </a:ext>
            </a:extLst>
          </p:cNvPr>
          <p:cNvSpPr/>
          <p:nvPr/>
        </p:nvSpPr>
        <p:spPr>
          <a:xfrm rot="9000000">
            <a:off x="6766102" y="6918884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9" name="Circle: Hollow 658">
            <a:extLst>
              <a:ext uri="{FF2B5EF4-FFF2-40B4-BE49-F238E27FC236}">
                <a16:creationId xmlns:a16="http://schemas.microsoft.com/office/drawing/2014/main" id="{DB834491-715C-9D1C-34FF-6E06D11E1736}"/>
              </a:ext>
            </a:extLst>
          </p:cNvPr>
          <p:cNvSpPr/>
          <p:nvPr/>
        </p:nvSpPr>
        <p:spPr>
          <a:xfrm rot="9900000">
            <a:off x="6442968" y="7055310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0" name="Oval 659">
            <a:extLst>
              <a:ext uri="{FF2B5EF4-FFF2-40B4-BE49-F238E27FC236}">
                <a16:creationId xmlns:a16="http://schemas.microsoft.com/office/drawing/2014/main" id="{25D32E8E-8016-4E99-6BF2-C71A85E9655B}"/>
              </a:ext>
            </a:extLst>
          </p:cNvPr>
          <p:cNvSpPr/>
          <p:nvPr/>
        </p:nvSpPr>
        <p:spPr>
          <a:xfrm>
            <a:off x="5153763" y="4775618"/>
            <a:ext cx="2032532" cy="207170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2289328B-02D0-D542-4822-E421ACFC6D5F}"/>
              </a:ext>
            </a:extLst>
          </p:cNvPr>
          <p:cNvGrpSpPr/>
          <p:nvPr/>
        </p:nvGrpSpPr>
        <p:grpSpPr>
          <a:xfrm rot="13494857">
            <a:off x="5208175" y="5357831"/>
            <a:ext cx="1966180" cy="859661"/>
            <a:chOff x="4816406" y="2837273"/>
            <a:chExt cx="2617044" cy="1122600"/>
          </a:xfrm>
        </p:grpSpPr>
        <p:sp>
          <p:nvSpPr>
            <p:cNvPr id="662" name="Flowchart: Terminator 661">
              <a:extLst>
                <a:ext uri="{FF2B5EF4-FFF2-40B4-BE49-F238E27FC236}">
                  <a16:creationId xmlns:a16="http://schemas.microsoft.com/office/drawing/2014/main" id="{E4EFECA4-B4BD-F165-3172-776E69ADC2ED}"/>
                </a:ext>
              </a:extLst>
            </p:cNvPr>
            <p:cNvSpPr/>
            <p:nvPr/>
          </p:nvSpPr>
          <p:spPr>
            <a:xfrm rot="2700000">
              <a:off x="6626738" y="2089505"/>
              <a:ext cx="58943" cy="1554480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63" name="Flowchart: Terminator 662">
              <a:extLst>
                <a:ext uri="{FF2B5EF4-FFF2-40B4-BE49-F238E27FC236}">
                  <a16:creationId xmlns:a16="http://schemas.microsoft.com/office/drawing/2014/main" id="{DA184A92-9A02-EDA8-E44E-E3C3A2D1358F}"/>
                </a:ext>
              </a:extLst>
            </p:cNvPr>
            <p:cNvSpPr/>
            <p:nvPr/>
          </p:nvSpPr>
          <p:spPr>
            <a:xfrm rot="2700000">
              <a:off x="5564174" y="3153162"/>
              <a:ext cx="58943" cy="1554480"/>
            </a:xfrm>
            <a:prstGeom prst="flowChartTerminator">
              <a:avLst/>
            </a:prstGeom>
            <a:solidFill>
              <a:srgbClr val="00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664" name="Circle: Hollow 663">
            <a:extLst>
              <a:ext uri="{FF2B5EF4-FFF2-40B4-BE49-F238E27FC236}">
                <a16:creationId xmlns:a16="http://schemas.microsoft.com/office/drawing/2014/main" id="{FB2A62AF-7226-9DAF-7F48-5529BB410351}"/>
              </a:ext>
            </a:extLst>
          </p:cNvPr>
          <p:cNvSpPr/>
          <p:nvPr/>
        </p:nvSpPr>
        <p:spPr>
          <a:xfrm rot="5400000">
            <a:off x="7455328" y="5725263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5" name="Circle: Hollow 664">
            <a:extLst>
              <a:ext uri="{FF2B5EF4-FFF2-40B4-BE49-F238E27FC236}">
                <a16:creationId xmlns:a16="http://schemas.microsoft.com/office/drawing/2014/main" id="{B9F53DB5-5558-2A6A-2215-A8FF31E20228}"/>
              </a:ext>
            </a:extLst>
          </p:cNvPr>
          <p:cNvSpPr/>
          <p:nvPr/>
        </p:nvSpPr>
        <p:spPr>
          <a:xfrm rot="5400000">
            <a:off x="4775724" y="5725263"/>
            <a:ext cx="149487" cy="146660"/>
          </a:xfrm>
          <a:prstGeom prst="donut">
            <a:avLst/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6" name="Oval 665">
            <a:extLst>
              <a:ext uri="{FF2B5EF4-FFF2-40B4-BE49-F238E27FC236}">
                <a16:creationId xmlns:a16="http://schemas.microsoft.com/office/drawing/2014/main" id="{75C2B650-1B7B-85CC-F950-6B3FCDD0309D}"/>
              </a:ext>
            </a:extLst>
          </p:cNvPr>
          <p:cNvSpPr/>
          <p:nvPr/>
        </p:nvSpPr>
        <p:spPr>
          <a:xfrm>
            <a:off x="6044247" y="5685269"/>
            <a:ext cx="235209" cy="23974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96E0ED6A-08BC-EEC2-DFF5-7B62EA521CFA}"/>
              </a:ext>
            </a:extLst>
          </p:cNvPr>
          <p:cNvSpPr/>
          <p:nvPr/>
        </p:nvSpPr>
        <p:spPr>
          <a:xfrm>
            <a:off x="4225138" y="5817012"/>
            <a:ext cx="3834073" cy="57536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CCB0BF4E-FBF1-001D-2164-F1B12D9CE1BC}"/>
              </a:ext>
            </a:extLst>
          </p:cNvPr>
          <p:cNvSpPr txBox="1"/>
          <p:nvPr/>
        </p:nvSpPr>
        <p:spPr>
          <a:xfrm rot="2040270">
            <a:off x="5711879" y="4716342"/>
            <a:ext cx="1271491" cy="96183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2627313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GOOD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EB565B78-9ACC-9BFE-FCD4-AB9D7883E67D}"/>
              </a:ext>
            </a:extLst>
          </p:cNvPr>
          <p:cNvSpPr txBox="1"/>
          <p:nvPr/>
        </p:nvSpPr>
        <p:spPr>
          <a:xfrm rot="5400000">
            <a:off x="5768221" y="4992178"/>
            <a:ext cx="1689170" cy="142663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326115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EXCELLENT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9360695D-FA57-4A83-F8A3-6C0FC3DBE0F7}"/>
              </a:ext>
            </a:extLst>
          </p:cNvPr>
          <p:cNvSpPr txBox="1"/>
          <p:nvPr/>
        </p:nvSpPr>
        <p:spPr>
          <a:xfrm>
            <a:off x="4733334" y="5880974"/>
            <a:ext cx="300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RANDOM FOREST (FULL)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F128CE4B-3C46-566E-AA5A-256B300D201F}"/>
              </a:ext>
            </a:extLst>
          </p:cNvPr>
          <p:cNvSpPr txBox="1"/>
          <p:nvPr/>
        </p:nvSpPr>
        <p:spPr>
          <a:xfrm>
            <a:off x="5779264" y="4909464"/>
            <a:ext cx="102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  <a:latin typeface="Century Gothic" panose="020B0502020202020204" pitchFamily="34" charset="0"/>
              </a:rPr>
              <a:t>97.4%</a:t>
            </a:r>
          </a:p>
        </p:txBody>
      </p:sp>
      <p:sp>
        <p:nvSpPr>
          <p:cNvPr id="672" name="Circle: Hollow 671">
            <a:extLst>
              <a:ext uri="{FF2B5EF4-FFF2-40B4-BE49-F238E27FC236}">
                <a16:creationId xmlns:a16="http://schemas.microsoft.com/office/drawing/2014/main" id="{5E06F531-A21C-A49F-C028-32E08FBC588D}"/>
              </a:ext>
            </a:extLst>
          </p:cNvPr>
          <p:cNvSpPr/>
          <p:nvPr/>
        </p:nvSpPr>
        <p:spPr>
          <a:xfrm>
            <a:off x="6116940" y="4358227"/>
            <a:ext cx="146660" cy="149487"/>
          </a:xfrm>
          <a:prstGeom prst="donut">
            <a:avLst>
              <a:gd name="adj" fmla="val 3635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3" name="Circle: Hollow 672">
            <a:extLst>
              <a:ext uri="{FF2B5EF4-FFF2-40B4-BE49-F238E27FC236}">
                <a16:creationId xmlns:a16="http://schemas.microsoft.com/office/drawing/2014/main" id="{7CB06694-9C5C-EFC2-342B-983176662CEC}"/>
              </a:ext>
            </a:extLst>
          </p:cNvPr>
          <p:cNvSpPr/>
          <p:nvPr/>
        </p:nvSpPr>
        <p:spPr>
          <a:xfrm rot="900000">
            <a:off x="6463706" y="4404759"/>
            <a:ext cx="146660" cy="149487"/>
          </a:xfrm>
          <a:prstGeom prst="donut">
            <a:avLst>
              <a:gd name="adj" fmla="val 38128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4" name="Circle: Hollow 673">
            <a:extLst>
              <a:ext uri="{FF2B5EF4-FFF2-40B4-BE49-F238E27FC236}">
                <a16:creationId xmlns:a16="http://schemas.microsoft.com/office/drawing/2014/main" id="{9FE3F1AD-FD4F-0800-00EE-6BF370001E3F}"/>
              </a:ext>
            </a:extLst>
          </p:cNvPr>
          <p:cNvSpPr/>
          <p:nvPr/>
        </p:nvSpPr>
        <p:spPr>
          <a:xfrm rot="1800000">
            <a:off x="6786840" y="4541186"/>
            <a:ext cx="146660" cy="149487"/>
          </a:xfrm>
          <a:prstGeom prst="donut">
            <a:avLst>
              <a:gd name="adj" fmla="val 2809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5" name="Circle: Hollow 674">
            <a:extLst>
              <a:ext uri="{FF2B5EF4-FFF2-40B4-BE49-F238E27FC236}">
                <a16:creationId xmlns:a16="http://schemas.microsoft.com/office/drawing/2014/main" id="{BF6C6A76-38FC-6341-BCBC-355E6574227E}"/>
              </a:ext>
            </a:extLst>
          </p:cNvPr>
          <p:cNvSpPr/>
          <p:nvPr/>
        </p:nvSpPr>
        <p:spPr>
          <a:xfrm rot="2700000">
            <a:off x="7062909" y="4759622"/>
            <a:ext cx="149487" cy="146660"/>
          </a:xfrm>
          <a:prstGeom prst="donut">
            <a:avLst>
              <a:gd name="adj" fmla="val 38869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6" name="Circle: Hollow 675">
            <a:extLst>
              <a:ext uri="{FF2B5EF4-FFF2-40B4-BE49-F238E27FC236}">
                <a16:creationId xmlns:a16="http://schemas.microsoft.com/office/drawing/2014/main" id="{32D44A0B-5A02-ACD6-9CA9-38ECCB2860C3}"/>
              </a:ext>
            </a:extLst>
          </p:cNvPr>
          <p:cNvSpPr/>
          <p:nvPr/>
        </p:nvSpPr>
        <p:spPr>
          <a:xfrm rot="3600000">
            <a:off x="7275829" y="5042451"/>
            <a:ext cx="149487" cy="146660"/>
          </a:xfrm>
          <a:prstGeom prst="donut">
            <a:avLst>
              <a:gd name="adj" fmla="val 35500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7" name="Circle: Hollow 676">
            <a:extLst>
              <a:ext uri="{FF2B5EF4-FFF2-40B4-BE49-F238E27FC236}">
                <a16:creationId xmlns:a16="http://schemas.microsoft.com/office/drawing/2014/main" id="{1A5C43A1-3AD4-FDA0-AECB-C670259071F0}"/>
              </a:ext>
            </a:extLst>
          </p:cNvPr>
          <p:cNvSpPr/>
          <p:nvPr/>
        </p:nvSpPr>
        <p:spPr>
          <a:xfrm rot="4500000">
            <a:off x="7409676" y="5371814"/>
            <a:ext cx="149487" cy="146660"/>
          </a:xfrm>
          <a:prstGeom prst="donut">
            <a:avLst>
              <a:gd name="adj" fmla="val 37121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8" name="Circle: Hollow 677">
            <a:extLst>
              <a:ext uri="{FF2B5EF4-FFF2-40B4-BE49-F238E27FC236}">
                <a16:creationId xmlns:a16="http://schemas.microsoft.com/office/drawing/2014/main" id="{38B226FE-76BB-36EC-140B-A6389B673F3E}"/>
              </a:ext>
            </a:extLst>
          </p:cNvPr>
          <p:cNvSpPr/>
          <p:nvPr/>
        </p:nvSpPr>
        <p:spPr>
          <a:xfrm rot="6300000">
            <a:off x="4821377" y="5371814"/>
            <a:ext cx="149487" cy="146660"/>
          </a:xfrm>
          <a:prstGeom prst="donut">
            <a:avLst>
              <a:gd name="adj" fmla="val 3740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9" name="Circle: Hollow 678">
            <a:extLst>
              <a:ext uri="{FF2B5EF4-FFF2-40B4-BE49-F238E27FC236}">
                <a16:creationId xmlns:a16="http://schemas.microsoft.com/office/drawing/2014/main" id="{01A4F4FF-1ADF-1583-E6D0-C4CF46729E96}"/>
              </a:ext>
            </a:extLst>
          </p:cNvPr>
          <p:cNvSpPr/>
          <p:nvPr/>
        </p:nvSpPr>
        <p:spPr>
          <a:xfrm rot="7200000">
            <a:off x="4955224" y="5042451"/>
            <a:ext cx="149487" cy="146660"/>
          </a:xfrm>
          <a:prstGeom prst="donut">
            <a:avLst>
              <a:gd name="adj" fmla="val 37753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0" name="Circle: Hollow 679">
            <a:extLst>
              <a:ext uri="{FF2B5EF4-FFF2-40B4-BE49-F238E27FC236}">
                <a16:creationId xmlns:a16="http://schemas.microsoft.com/office/drawing/2014/main" id="{15F2FF61-273F-F5D7-A37B-FB2F9B517F2D}"/>
              </a:ext>
            </a:extLst>
          </p:cNvPr>
          <p:cNvSpPr/>
          <p:nvPr/>
        </p:nvSpPr>
        <p:spPr>
          <a:xfrm rot="8100000">
            <a:off x="5169556" y="4758208"/>
            <a:ext cx="146660" cy="149487"/>
          </a:xfrm>
          <a:prstGeom prst="donut">
            <a:avLst>
              <a:gd name="adj" fmla="val 3827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1" name="Circle: Hollow 680">
            <a:extLst>
              <a:ext uri="{FF2B5EF4-FFF2-40B4-BE49-F238E27FC236}">
                <a16:creationId xmlns:a16="http://schemas.microsoft.com/office/drawing/2014/main" id="{40BD3D0B-145F-6B6B-F6C7-9BA51D606DE1}"/>
              </a:ext>
            </a:extLst>
          </p:cNvPr>
          <p:cNvSpPr/>
          <p:nvPr/>
        </p:nvSpPr>
        <p:spPr>
          <a:xfrm rot="9000000">
            <a:off x="5447039" y="4541186"/>
            <a:ext cx="146660" cy="149487"/>
          </a:xfrm>
          <a:prstGeom prst="donut">
            <a:avLst/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2" name="Circle: Hollow 681">
            <a:extLst>
              <a:ext uri="{FF2B5EF4-FFF2-40B4-BE49-F238E27FC236}">
                <a16:creationId xmlns:a16="http://schemas.microsoft.com/office/drawing/2014/main" id="{1604B2FA-7458-A32B-88B1-DCEEA0F0146B}"/>
              </a:ext>
            </a:extLst>
          </p:cNvPr>
          <p:cNvSpPr/>
          <p:nvPr/>
        </p:nvSpPr>
        <p:spPr>
          <a:xfrm rot="9900000">
            <a:off x="5770173" y="4404759"/>
            <a:ext cx="146660" cy="149487"/>
          </a:xfrm>
          <a:prstGeom prst="donut">
            <a:avLst>
              <a:gd name="adj" fmla="val 36307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840915C2-CBA5-B4A1-8237-5F0F0B0C2F83}"/>
              </a:ext>
            </a:extLst>
          </p:cNvPr>
          <p:cNvSpPr txBox="1"/>
          <p:nvPr/>
        </p:nvSpPr>
        <p:spPr>
          <a:xfrm rot="19064534">
            <a:off x="8635816" y="4631247"/>
            <a:ext cx="2133282" cy="101827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193274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AVERAGE</a:t>
            </a:r>
          </a:p>
        </p:txBody>
      </p:sp>
      <p:sp>
        <p:nvSpPr>
          <p:cNvPr id="684" name="Circle: Hollow 683">
            <a:extLst>
              <a:ext uri="{FF2B5EF4-FFF2-40B4-BE49-F238E27FC236}">
                <a16:creationId xmlns:a16="http://schemas.microsoft.com/office/drawing/2014/main" id="{991F6158-F3AB-38F7-958A-861BCBBC2FB6}"/>
              </a:ext>
            </a:extLst>
          </p:cNvPr>
          <p:cNvSpPr/>
          <p:nvPr/>
        </p:nvSpPr>
        <p:spPr>
          <a:xfrm>
            <a:off x="8306462" y="4094620"/>
            <a:ext cx="3352795" cy="3417411"/>
          </a:xfrm>
          <a:prstGeom prst="donut">
            <a:avLst>
              <a:gd name="adj" fmla="val 423"/>
            </a:avLst>
          </a:prstGeom>
          <a:solidFill>
            <a:schemeClr val="bg1">
              <a:alpha val="26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2CE3CCC4-8093-ECAD-783D-63D3BCA753FF}"/>
              </a:ext>
            </a:extLst>
          </p:cNvPr>
          <p:cNvSpPr/>
          <p:nvPr/>
        </p:nvSpPr>
        <p:spPr>
          <a:xfrm>
            <a:off x="8947401" y="4747911"/>
            <a:ext cx="2070917" cy="2110828"/>
          </a:xfrm>
          <a:prstGeom prst="ellipse">
            <a:avLst/>
          </a:prstGeom>
          <a:solidFill>
            <a:srgbClr val="00FFFF"/>
          </a:solidFill>
          <a:ln>
            <a:noFill/>
          </a:ln>
          <a:effectLst>
            <a:glow rad="2540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86" name="Circle: Hollow 685">
            <a:extLst>
              <a:ext uri="{FF2B5EF4-FFF2-40B4-BE49-F238E27FC236}">
                <a16:creationId xmlns:a16="http://schemas.microsoft.com/office/drawing/2014/main" id="{5ADDB200-E3F0-0E49-EF60-25C25E789EEA}"/>
              </a:ext>
            </a:extLst>
          </p:cNvPr>
          <p:cNvSpPr/>
          <p:nvPr/>
        </p:nvSpPr>
        <p:spPr>
          <a:xfrm>
            <a:off x="8404781" y="4194834"/>
            <a:ext cx="3156157" cy="3216983"/>
          </a:xfrm>
          <a:prstGeom prst="donut">
            <a:avLst>
              <a:gd name="adj" fmla="val 1067"/>
            </a:avLst>
          </a:prstGeom>
          <a:solidFill>
            <a:srgbClr val="00FF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7" name="Circle: Hollow 686">
            <a:extLst>
              <a:ext uri="{FF2B5EF4-FFF2-40B4-BE49-F238E27FC236}">
                <a16:creationId xmlns:a16="http://schemas.microsoft.com/office/drawing/2014/main" id="{D314C293-CF6F-D98E-8656-71FF46F1BA36}"/>
              </a:ext>
            </a:extLst>
          </p:cNvPr>
          <p:cNvSpPr/>
          <p:nvPr/>
        </p:nvSpPr>
        <p:spPr>
          <a:xfrm>
            <a:off x="9909530" y="7094205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8" name="Circle: Hollow 687">
            <a:extLst>
              <a:ext uri="{FF2B5EF4-FFF2-40B4-BE49-F238E27FC236}">
                <a16:creationId xmlns:a16="http://schemas.microsoft.com/office/drawing/2014/main" id="{4BAB541A-1D47-9329-CE85-C03490680A16}"/>
              </a:ext>
            </a:extLst>
          </p:cNvPr>
          <p:cNvSpPr/>
          <p:nvPr/>
        </p:nvSpPr>
        <p:spPr>
          <a:xfrm rot="900000">
            <a:off x="9562763" y="7047673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9" name="Circle: Hollow 688">
            <a:extLst>
              <a:ext uri="{FF2B5EF4-FFF2-40B4-BE49-F238E27FC236}">
                <a16:creationId xmlns:a16="http://schemas.microsoft.com/office/drawing/2014/main" id="{2FC211DB-C467-627D-0804-2578A54CB20C}"/>
              </a:ext>
            </a:extLst>
          </p:cNvPr>
          <p:cNvSpPr/>
          <p:nvPr/>
        </p:nvSpPr>
        <p:spPr>
          <a:xfrm rot="1800000">
            <a:off x="9239629" y="6911247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0" name="Circle: Hollow 689">
            <a:extLst>
              <a:ext uri="{FF2B5EF4-FFF2-40B4-BE49-F238E27FC236}">
                <a16:creationId xmlns:a16="http://schemas.microsoft.com/office/drawing/2014/main" id="{B21DD8EE-F2C3-05D3-E696-A71B5DF860D9}"/>
              </a:ext>
            </a:extLst>
          </p:cNvPr>
          <p:cNvSpPr/>
          <p:nvPr/>
        </p:nvSpPr>
        <p:spPr>
          <a:xfrm rot="2700000">
            <a:off x="8960733" y="6695637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1" name="Circle: Hollow 690">
            <a:extLst>
              <a:ext uri="{FF2B5EF4-FFF2-40B4-BE49-F238E27FC236}">
                <a16:creationId xmlns:a16="http://schemas.microsoft.com/office/drawing/2014/main" id="{ABC53FCC-00DF-C44F-2E09-E863440E162E}"/>
              </a:ext>
            </a:extLst>
          </p:cNvPr>
          <p:cNvSpPr/>
          <p:nvPr/>
        </p:nvSpPr>
        <p:spPr>
          <a:xfrm rot="3600000">
            <a:off x="8747814" y="6412807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2" name="Circle: Hollow 691">
            <a:extLst>
              <a:ext uri="{FF2B5EF4-FFF2-40B4-BE49-F238E27FC236}">
                <a16:creationId xmlns:a16="http://schemas.microsoft.com/office/drawing/2014/main" id="{2CC15E3C-C057-B778-7548-C80572B40B75}"/>
              </a:ext>
            </a:extLst>
          </p:cNvPr>
          <p:cNvSpPr/>
          <p:nvPr/>
        </p:nvSpPr>
        <p:spPr>
          <a:xfrm rot="4500000">
            <a:off x="8613967" y="6083445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3" name="Circle: Hollow 692">
            <a:extLst>
              <a:ext uri="{FF2B5EF4-FFF2-40B4-BE49-F238E27FC236}">
                <a16:creationId xmlns:a16="http://schemas.microsoft.com/office/drawing/2014/main" id="{FD0EE637-4509-E83D-8540-C9C5C52082C3}"/>
              </a:ext>
            </a:extLst>
          </p:cNvPr>
          <p:cNvSpPr/>
          <p:nvPr/>
        </p:nvSpPr>
        <p:spPr>
          <a:xfrm rot="6300000">
            <a:off x="11202266" y="6083445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4" name="Circle: Hollow 693">
            <a:extLst>
              <a:ext uri="{FF2B5EF4-FFF2-40B4-BE49-F238E27FC236}">
                <a16:creationId xmlns:a16="http://schemas.microsoft.com/office/drawing/2014/main" id="{BBA483F9-8183-A851-4997-73E9E595DDE1}"/>
              </a:ext>
            </a:extLst>
          </p:cNvPr>
          <p:cNvSpPr/>
          <p:nvPr/>
        </p:nvSpPr>
        <p:spPr>
          <a:xfrm rot="7200000">
            <a:off x="11068419" y="6412807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5" name="Circle: Hollow 694">
            <a:extLst>
              <a:ext uri="{FF2B5EF4-FFF2-40B4-BE49-F238E27FC236}">
                <a16:creationId xmlns:a16="http://schemas.microsoft.com/office/drawing/2014/main" id="{E0B72577-BEF5-CB23-CBEC-19A0028DD150}"/>
              </a:ext>
            </a:extLst>
          </p:cNvPr>
          <p:cNvSpPr/>
          <p:nvPr/>
        </p:nvSpPr>
        <p:spPr>
          <a:xfrm rot="8100000">
            <a:off x="10856913" y="6694224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6" name="Circle: Hollow 695">
            <a:extLst>
              <a:ext uri="{FF2B5EF4-FFF2-40B4-BE49-F238E27FC236}">
                <a16:creationId xmlns:a16="http://schemas.microsoft.com/office/drawing/2014/main" id="{BF462D50-601A-2C2C-5B7E-AA60FD0E960B}"/>
              </a:ext>
            </a:extLst>
          </p:cNvPr>
          <p:cNvSpPr/>
          <p:nvPr/>
        </p:nvSpPr>
        <p:spPr>
          <a:xfrm rot="9000000">
            <a:off x="10579430" y="6911247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7" name="Circle: Hollow 696">
            <a:extLst>
              <a:ext uri="{FF2B5EF4-FFF2-40B4-BE49-F238E27FC236}">
                <a16:creationId xmlns:a16="http://schemas.microsoft.com/office/drawing/2014/main" id="{F135C4E0-4390-AC79-1159-E784B565B406}"/>
              </a:ext>
            </a:extLst>
          </p:cNvPr>
          <p:cNvSpPr/>
          <p:nvPr/>
        </p:nvSpPr>
        <p:spPr>
          <a:xfrm rot="9900000">
            <a:off x="10256296" y="7047673"/>
            <a:ext cx="146660" cy="149487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903313B0-0FC2-788B-F050-140077257616}"/>
              </a:ext>
            </a:extLst>
          </p:cNvPr>
          <p:cNvSpPr/>
          <p:nvPr/>
        </p:nvSpPr>
        <p:spPr>
          <a:xfrm>
            <a:off x="8967091" y="4767981"/>
            <a:ext cx="2032532" cy="207170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44047525-2A51-49DD-D822-FDFF983E12F2}"/>
              </a:ext>
            </a:extLst>
          </p:cNvPr>
          <p:cNvGrpSpPr/>
          <p:nvPr/>
        </p:nvGrpSpPr>
        <p:grpSpPr>
          <a:xfrm rot="13494857">
            <a:off x="9021503" y="5350194"/>
            <a:ext cx="1966180" cy="859661"/>
            <a:chOff x="4816406" y="2837273"/>
            <a:chExt cx="2617044" cy="1122600"/>
          </a:xfrm>
        </p:grpSpPr>
        <p:sp>
          <p:nvSpPr>
            <p:cNvPr id="700" name="Flowchart: Terminator 699">
              <a:extLst>
                <a:ext uri="{FF2B5EF4-FFF2-40B4-BE49-F238E27FC236}">
                  <a16:creationId xmlns:a16="http://schemas.microsoft.com/office/drawing/2014/main" id="{C62B9183-E70D-80A5-2718-D1AD47AD6518}"/>
                </a:ext>
              </a:extLst>
            </p:cNvPr>
            <p:cNvSpPr/>
            <p:nvPr/>
          </p:nvSpPr>
          <p:spPr>
            <a:xfrm rot="2700000">
              <a:off x="6626738" y="2089505"/>
              <a:ext cx="58943" cy="1554480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01" name="Flowchart: Terminator 700">
              <a:extLst>
                <a:ext uri="{FF2B5EF4-FFF2-40B4-BE49-F238E27FC236}">
                  <a16:creationId xmlns:a16="http://schemas.microsoft.com/office/drawing/2014/main" id="{9C960C58-7A09-C4C2-D294-A6F3ED20D18C}"/>
                </a:ext>
              </a:extLst>
            </p:cNvPr>
            <p:cNvSpPr/>
            <p:nvPr/>
          </p:nvSpPr>
          <p:spPr>
            <a:xfrm rot="2700000">
              <a:off x="5564174" y="3153162"/>
              <a:ext cx="58943" cy="1554480"/>
            </a:xfrm>
            <a:prstGeom prst="flowChartTerminator">
              <a:avLst/>
            </a:prstGeom>
            <a:solidFill>
              <a:srgbClr val="00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702" name="Circle: Hollow 701">
            <a:extLst>
              <a:ext uri="{FF2B5EF4-FFF2-40B4-BE49-F238E27FC236}">
                <a16:creationId xmlns:a16="http://schemas.microsoft.com/office/drawing/2014/main" id="{0A3DC198-D6A4-9052-C971-56A204CE7894}"/>
              </a:ext>
            </a:extLst>
          </p:cNvPr>
          <p:cNvSpPr/>
          <p:nvPr/>
        </p:nvSpPr>
        <p:spPr>
          <a:xfrm rot="5400000">
            <a:off x="11268656" y="5717626"/>
            <a:ext cx="149487" cy="146660"/>
          </a:xfrm>
          <a:prstGeom prst="donut">
            <a:avLst/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03" name="Circle: Hollow 702">
            <a:extLst>
              <a:ext uri="{FF2B5EF4-FFF2-40B4-BE49-F238E27FC236}">
                <a16:creationId xmlns:a16="http://schemas.microsoft.com/office/drawing/2014/main" id="{58352537-4F92-E041-344F-5AA22B49EBB2}"/>
              </a:ext>
            </a:extLst>
          </p:cNvPr>
          <p:cNvSpPr/>
          <p:nvPr/>
        </p:nvSpPr>
        <p:spPr>
          <a:xfrm rot="5400000">
            <a:off x="8589052" y="5717626"/>
            <a:ext cx="149487" cy="146660"/>
          </a:xfrm>
          <a:prstGeom prst="donut">
            <a:avLst/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1DB2F760-0235-0D98-D0EA-6879A1B313DD}"/>
              </a:ext>
            </a:extLst>
          </p:cNvPr>
          <p:cNvSpPr/>
          <p:nvPr/>
        </p:nvSpPr>
        <p:spPr>
          <a:xfrm>
            <a:off x="9857575" y="5677632"/>
            <a:ext cx="235209" cy="23974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5D632671-0152-3F3D-7CD4-0E48F9DCC2C8}"/>
              </a:ext>
            </a:extLst>
          </p:cNvPr>
          <p:cNvSpPr/>
          <p:nvPr/>
        </p:nvSpPr>
        <p:spPr>
          <a:xfrm>
            <a:off x="8038466" y="5809375"/>
            <a:ext cx="3834073" cy="57536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AB7F86FC-1DEA-2687-1667-62723C8C1926}"/>
              </a:ext>
            </a:extLst>
          </p:cNvPr>
          <p:cNvSpPr txBox="1"/>
          <p:nvPr/>
        </p:nvSpPr>
        <p:spPr>
          <a:xfrm rot="2040270">
            <a:off x="9525207" y="4708705"/>
            <a:ext cx="1271491" cy="96183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2627313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GOOD</a:t>
            </a:r>
          </a:p>
        </p:txBody>
      </p:sp>
      <p:sp>
        <p:nvSpPr>
          <p:cNvPr id="707" name="TextBox 706">
            <a:extLst>
              <a:ext uri="{FF2B5EF4-FFF2-40B4-BE49-F238E27FC236}">
                <a16:creationId xmlns:a16="http://schemas.microsoft.com/office/drawing/2014/main" id="{378EEDC2-85C3-694A-F02B-73744EE9536E}"/>
              </a:ext>
            </a:extLst>
          </p:cNvPr>
          <p:cNvSpPr txBox="1"/>
          <p:nvPr/>
        </p:nvSpPr>
        <p:spPr>
          <a:xfrm rot="5400000">
            <a:off x="9581549" y="4984541"/>
            <a:ext cx="1689170" cy="142663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prstTxWarp prst="textArchUp">
              <a:avLst>
                <a:gd name="adj" fmla="val 13261158"/>
              </a:avLst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EXCELLENT</a:t>
            </a:r>
          </a:p>
        </p:txBody>
      </p:sp>
      <p:sp>
        <p:nvSpPr>
          <p:cNvPr id="708" name="TextBox 707">
            <a:extLst>
              <a:ext uri="{FF2B5EF4-FFF2-40B4-BE49-F238E27FC236}">
                <a16:creationId xmlns:a16="http://schemas.microsoft.com/office/drawing/2014/main" id="{8113967F-84B0-5613-FA8E-1CAFECDF0C56}"/>
              </a:ext>
            </a:extLst>
          </p:cNvPr>
          <p:cNvSpPr txBox="1"/>
          <p:nvPr/>
        </p:nvSpPr>
        <p:spPr>
          <a:xfrm>
            <a:off x="8435984" y="5886612"/>
            <a:ext cx="327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RANDOM FOREST (LIMITED)</a:t>
            </a:r>
          </a:p>
        </p:txBody>
      </p:sp>
      <p:sp>
        <p:nvSpPr>
          <p:cNvPr id="709" name="TextBox 708">
            <a:extLst>
              <a:ext uri="{FF2B5EF4-FFF2-40B4-BE49-F238E27FC236}">
                <a16:creationId xmlns:a16="http://schemas.microsoft.com/office/drawing/2014/main" id="{DA807005-7904-F07D-34EC-DAF6FAC6B839}"/>
              </a:ext>
            </a:extLst>
          </p:cNvPr>
          <p:cNvSpPr txBox="1"/>
          <p:nvPr/>
        </p:nvSpPr>
        <p:spPr>
          <a:xfrm>
            <a:off x="9604256" y="4914819"/>
            <a:ext cx="102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  <a:latin typeface="Century Gothic" panose="020B0502020202020204" pitchFamily="34" charset="0"/>
              </a:rPr>
              <a:t>97.3%</a:t>
            </a:r>
          </a:p>
        </p:txBody>
      </p:sp>
      <p:sp>
        <p:nvSpPr>
          <p:cNvPr id="710" name="Circle: Hollow 709">
            <a:extLst>
              <a:ext uri="{FF2B5EF4-FFF2-40B4-BE49-F238E27FC236}">
                <a16:creationId xmlns:a16="http://schemas.microsoft.com/office/drawing/2014/main" id="{7E7F6E6E-F5CF-8598-7058-C3370120448D}"/>
              </a:ext>
            </a:extLst>
          </p:cNvPr>
          <p:cNvSpPr/>
          <p:nvPr/>
        </p:nvSpPr>
        <p:spPr>
          <a:xfrm>
            <a:off x="9930268" y="4350590"/>
            <a:ext cx="146660" cy="149487"/>
          </a:xfrm>
          <a:prstGeom prst="donut">
            <a:avLst>
              <a:gd name="adj" fmla="val 3635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1" name="Circle: Hollow 710">
            <a:extLst>
              <a:ext uri="{FF2B5EF4-FFF2-40B4-BE49-F238E27FC236}">
                <a16:creationId xmlns:a16="http://schemas.microsoft.com/office/drawing/2014/main" id="{763D6A91-1664-DD85-B2DB-F36BCFD1DE9E}"/>
              </a:ext>
            </a:extLst>
          </p:cNvPr>
          <p:cNvSpPr/>
          <p:nvPr/>
        </p:nvSpPr>
        <p:spPr>
          <a:xfrm rot="900000">
            <a:off x="10277034" y="4397122"/>
            <a:ext cx="146660" cy="149487"/>
          </a:xfrm>
          <a:prstGeom prst="donut">
            <a:avLst>
              <a:gd name="adj" fmla="val 38128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2" name="Circle: Hollow 711">
            <a:extLst>
              <a:ext uri="{FF2B5EF4-FFF2-40B4-BE49-F238E27FC236}">
                <a16:creationId xmlns:a16="http://schemas.microsoft.com/office/drawing/2014/main" id="{6763A541-8AA7-087C-FE61-1C00F3F03905}"/>
              </a:ext>
            </a:extLst>
          </p:cNvPr>
          <p:cNvSpPr/>
          <p:nvPr/>
        </p:nvSpPr>
        <p:spPr>
          <a:xfrm rot="1800000">
            <a:off x="10600168" y="4533549"/>
            <a:ext cx="146660" cy="149487"/>
          </a:xfrm>
          <a:prstGeom prst="donut">
            <a:avLst>
              <a:gd name="adj" fmla="val 28096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3" name="Circle: Hollow 712">
            <a:extLst>
              <a:ext uri="{FF2B5EF4-FFF2-40B4-BE49-F238E27FC236}">
                <a16:creationId xmlns:a16="http://schemas.microsoft.com/office/drawing/2014/main" id="{846BBF01-2CF5-D908-0A24-F87C8E4E9F0D}"/>
              </a:ext>
            </a:extLst>
          </p:cNvPr>
          <p:cNvSpPr/>
          <p:nvPr/>
        </p:nvSpPr>
        <p:spPr>
          <a:xfrm rot="2700000">
            <a:off x="10876237" y="4751985"/>
            <a:ext cx="149487" cy="146660"/>
          </a:xfrm>
          <a:prstGeom prst="donut">
            <a:avLst>
              <a:gd name="adj" fmla="val 38869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4" name="Circle: Hollow 713">
            <a:extLst>
              <a:ext uri="{FF2B5EF4-FFF2-40B4-BE49-F238E27FC236}">
                <a16:creationId xmlns:a16="http://schemas.microsoft.com/office/drawing/2014/main" id="{410930E9-127B-AF29-E28E-20F0CB4DD7E9}"/>
              </a:ext>
            </a:extLst>
          </p:cNvPr>
          <p:cNvSpPr/>
          <p:nvPr/>
        </p:nvSpPr>
        <p:spPr>
          <a:xfrm rot="3600000">
            <a:off x="11089157" y="5034814"/>
            <a:ext cx="149487" cy="146660"/>
          </a:xfrm>
          <a:prstGeom prst="donut">
            <a:avLst>
              <a:gd name="adj" fmla="val 35500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5" name="Circle: Hollow 714">
            <a:extLst>
              <a:ext uri="{FF2B5EF4-FFF2-40B4-BE49-F238E27FC236}">
                <a16:creationId xmlns:a16="http://schemas.microsoft.com/office/drawing/2014/main" id="{AC8F8C3C-D7A5-DD73-A1FF-DBB8B324F380}"/>
              </a:ext>
            </a:extLst>
          </p:cNvPr>
          <p:cNvSpPr/>
          <p:nvPr/>
        </p:nvSpPr>
        <p:spPr>
          <a:xfrm rot="4500000">
            <a:off x="11223004" y="5364177"/>
            <a:ext cx="149487" cy="146660"/>
          </a:xfrm>
          <a:prstGeom prst="donut">
            <a:avLst>
              <a:gd name="adj" fmla="val 37121"/>
            </a:avLst>
          </a:prstGeom>
          <a:solidFill>
            <a:srgbClr val="92D050"/>
          </a:solidFill>
          <a:ln>
            <a:noFill/>
          </a:ln>
          <a:effectLst>
            <a:glow rad="889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6" name="Circle: Hollow 715">
            <a:extLst>
              <a:ext uri="{FF2B5EF4-FFF2-40B4-BE49-F238E27FC236}">
                <a16:creationId xmlns:a16="http://schemas.microsoft.com/office/drawing/2014/main" id="{A06829F6-F0E7-A9AA-39AD-6247626FC1D0}"/>
              </a:ext>
            </a:extLst>
          </p:cNvPr>
          <p:cNvSpPr/>
          <p:nvPr/>
        </p:nvSpPr>
        <p:spPr>
          <a:xfrm rot="6300000">
            <a:off x="8634705" y="5364177"/>
            <a:ext cx="149487" cy="146660"/>
          </a:xfrm>
          <a:prstGeom prst="donut">
            <a:avLst>
              <a:gd name="adj" fmla="val 3740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7" name="Circle: Hollow 716">
            <a:extLst>
              <a:ext uri="{FF2B5EF4-FFF2-40B4-BE49-F238E27FC236}">
                <a16:creationId xmlns:a16="http://schemas.microsoft.com/office/drawing/2014/main" id="{0FFE32A6-61CD-12AC-392A-77146D6752DA}"/>
              </a:ext>
            </a:extLst>
          </p:cNvPr>
          <p:cNvSpPr/>
          <p:nvPr/>
        </p:nvSpPr>
        <p:spPr>
          <a:xfrm rot="7200000">
            <a:off x="8768552" y="5034814"/>
            <a:ext cx="149487" cy="146660"/>
          </a:xfrm>
          <a:prstGeom prst="donut">
            <a:avLst>
              <a:gd name="adj" fmla="val 37753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8" name="Circle: Hollow 717">
            <a:extLst>
              <a:ext uri="{FF2B5EF4-FFF2-40B4-BE49-F238E27FC236}">
                <a16:creationId xmlns:a16="http://schemas.microsoft.com/office/drawing/2014/main" id="{18A1482C-C004-83E8-1E88-22379682B418}"/>
              </a:ext>
            </a:extLst>
          </p:cNvPr>
          <p:cNvSpPr/>
          <p:nvPr/>
        </p:nvSpPr>
        <p:spPr>
          <a:xfrm rot="8100000">
            <a:off x="8982884" y="4750571"/>
            <a:ext cx="146660" cy="149487"/>
          </a:xfrm>
          <a:prstGeom prst="donut">
            <a:avLst>
              <a:gd name="adj" fmla="val 38271"/>
            </a:avLst>
          </a:prstGeom>
          <a:solidFill>
            <a:srgbClr val="FF0000"/>
          </a:solidFill>
          <a:ln>
            <a:noFill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9" name="Circle: Hollow 718">
            <a:extLst>
              <a:ext uri="{FF2B5EF4-FFF2-40B4-BE49-F238E27FC236}">
                <a16:creationId xmlns:a16="http://schemas.microsoft.com/office/drawing/2014/main" id="{F1A265C7-B0AD-AAFB-CD47-E951E37CEDF3}"/>
              </a:ext>
            </a:extLst>
          </p:cNvPr>
          <p:cNvSpPr/>
          <p:nvPr/>
        </p:nvSpPr>
        <p:spPr>
          <a:xfrm rot="9000000">
            <a:off x="9260367" y="4533549"/>
            <a:ext cx="146660" cy="149487"/>
          </a:xfrm>
          <a:prstGeom prst="donut">
            <a:avLst/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20" name="Circle: Hollow 719">
            <a:extLst>
              <a:ext uri="{FF2B5EF4-FFF2-40B4-BE49-F238E27FC236}">
                <a16:creationId xmlns:a16="http://schemas.microsoft.com/office/drawing/2014/main" id="{9DA56B89-90E0-B6EB-0C61-AD5266B82A2E}"/>
              </a:ext>
            </a:extLst>
          </p:cNvPr>
          <p:cNvSpPr/>
          <p:nvPr/>
        </p:nvSpPr>
        <p:spPr>
          <a:xfrm rot="9900000">
            <a:off x="9583501" y="4397122"/>
            <a:ext cx="146660" cy="149487"/>
          </a:xfrm>
          <a:prstGeom prst="donut">
            <a:avLst>
              <a:gd name="adj" fmla="val 36307"/>
            </a:avLst>
          </a:prstGeom>
          <a:solidFill>
            <a:srgbClr val="FFC000"/>
          </a:solidFill>
          <a:ln>
            <a:noFill/>
          </a:ln>
          <a:effectLst>
            <a:glow rad="889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7CFE5A63-198A-5CE1-12AB-EF3A983B3A4D}"/>
              </a:ext>
            </a:extLst>
          </p:cNvPr>
          <p:cNvSpPr/>
          <p:nvPr/>
        </p:nvSpPr>
        <p:spPr>
          <a:xfrm>
            <a:off x="138601" y="6386953"/>
            <a:ext cx="12061371" cy="190852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9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accel="16000" fill="hold" nodeType="withEffect" p14:presetBounceEnd="9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 p14:bounceEnd="92000">
                                          <p:cBhvr>
                                            <p:cTn id="32" dur="5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6000" fill="hold" nodeType="withEffect" p14:presetBounceEnd="9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 p14:bounceEnd="92000">
                                          <p:cBhvr>
                                            <p:cTn id="65" dur="50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8" presetClass="emph" presetSubtype="0" accel="16000" fill="hold" nodeType="withEffect" p14:presetBounceEnd="9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 p14:bounceEnd="92000">
                                          <p:cBhvr>
                                            <p:cTn id="98" dur="50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8" presetClass="emph" presetSubtype="0" accel="16000" fill="hold" nodeType="withEffect" p14:presetBounceEnd="9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 p14:bounceEnd="92000">
                                          <p:cBhvr>
                                            <p:cTn id="131" dur="5000" fill="hold"/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6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8" presetClass="emph" presetSubtype="0" accel="16000" fill="hold" nodeType="withEffect" p14:presetBounceEnd="9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 p14:bounceEnd="92000">
                                          <p:cBhvr>
                                            <p:cTn id="164" dur="5000" fill="hold"/>
                                            <p:tgtEl>
                                              <p:spTgt spid="6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7" dur="500"/>
                                            <p:tgtEl>
                                              <p:spTgt spid="6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8" fill="hold">
                          <p:stCondLst>
                            <p:cond delay="indefinite"/>
                          </p:stCondLst>
                          <p:childTnLst>
                            <p:par>
                              <p:cTn id="1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4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6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2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4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8" presetClass="emph" presetSubtype="0" accel="16000" fill="hold" nodeType="withEffect" p14:presetBounceEnd="9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 p14:bounceEnd="92000">
                                          <p:cBhvr>
                                            <p:cTn id="197" dur="5000" fill="hold"/>
                                            <p:tgtEl>
                                              <p:spTgt spid="6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0" dur="500"/>
                                            <p:tgtEl>
                                              <p:spTgt spid="7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7" grpId="0" animBg="1"/>
          <p:bldP spid="148" grpId="0" animBg="1"/>
          <p:bldP spid="125" grpId="0"/>
          <p:bldP spid="139" grpId="0" animBg="1"/>
          <p:bldP spid="140" grpId="0" animBg="1"/>
          <p:bldP spid="141" grpId="0" animBg="1"/>
          <p:bldP spid="142" grpId="0" animBg="1"/>
          <p:bldP spid="143" grpId="0" animBg="1"/>
          <p:bldP spid="144" grpId="0" animBg="1"/>
          <p:bldP spid="149" grpId="0" animBg="1"/>
          <p:bldP spid="152" grpId="0" animBg="1"/>
          <p:bldP spid="153" grpId="0" animBg="1"/>
          <p:bldP spid="156" grpId="0" animBg="1"/>
          <p:bldP spid="157" grpId="0" animBg="1"/>
          <p:bldP spid="263" grpId="0" animBg="1"/>
          <p:bldP spid="264" grpId="0" animBg="1"/>
          <p:bldP spid="272" grpId="0"/>
          <p:bldP spid="273" grpId="0" animBg="1"/>
          <p:bldP spid="274" grpId="0" animBg="1"/>
          <p:bldP spid="275" grpId="0" animBg="1"/>
          <p:bldP spid="276" grpId="0" animBg="1"/>
          <p:bldP spid="277" grpId="0" animBg="1"/>
          <p:bldP spid="278" grpId="0" animBg="1"/>
          <p:bldP spid="279" grpId="0" animBg="1"/>
          <p:bldP spid="280" grpId="0" animBg="1"/>
          <p:bldP spid="281" grpId="0" animBg="1"/>
          <p:bldP spid="282" grpId="0" animBg="1"/>
          <p:bldP spid="283" grpId="0" animBg="1"/>
          <p:bldP spid="303" grpId="0" animBg="1"/>
          <p:bldP spid="304" grpId="0" animBg="1"/>
          <p:bldP spid="312" grpId="0"/>
          <p:bldP spid="313" grpId="0" animBg="1"/>
          <p:bldP spid="314" grpId="0" animBg="1"/>
          <p:bldP spid="315" grpId="0" animBg="1"/>
          <p:bldP spid="316" grpId="0" animBg="1"/>
          <p:bldP spid="317" grpId="0" animBg="1"/>
          <p:bldP spid="318" grpId="0" animBg="1"/>
          <p:bldP spid="319" grpId="0" animBg="1"/>
          <p:bldP spid="320" grpId="0" animBg="1"/>
          <p:bldP spid="321" grpId="0" animBg="1"/>
          <p:bldP spid="322" grpId="0" animBg="1"/>
          <p:bldP spid="323" grpId="0" animBg="1"/>
          <p:bldP spid="626" grpId="0" animBg="1"/>
          <p:bldP spid="627" grpId="0" animBg="1"/>
          <p:bldP spid="633" grpId="0"/>
          <p:bldP spid="634" grpId="0" animBg="1"/>
          <p:bldP spid="635" grpId="0" animBg="1"/>
          <p:bldP spid="636" grpId="0" animBg="1"/>
          <p:bldP spid="637" grpId="0" animBg="1"/>
          <p:bldP spid="638" grpId="0" animBg="1"/>
          <p:bldP spid="639" grpId="0" animBg="1"/>
          <p:bldP spid="640" grpId="0" animBg="1"/>
          <p:bldP spid="641" grpId="0" animBg="1"/>
          <p:bldP spid="642" grpId="0" animBg="1"/>
          <p:bldP spid="643" grpId="0" animBg="1"/>
          <p:bldP spid="644" grpId="0" animBg="1"/>
          <p:bldP spid="664" grpId="0" animBg="1"/>
          <p:bldP spid="665" grpId="0" animBg="1"/>
          <p:bldP spid="671" grpId="0"/>
          <p:bldP spid="672" grpId="0" animBg="1"/>
          <p:bldP spid="673" grpId="0" animBg="1"/>
          <p:bldP spid="674" grpId="0" animBg="1"/>
          <p:bldP spid="675" grpId="0" animBg="1"/>
          <p:bldP spid="676" grpId="0" animBg="1"/>
          <p:bldP spid="677" grpId="0" animBg="1"/>
          <p:bldP spid="678" grpId="0" animBg="1"/>
          <p:bldP spid="679" grpId="0" animBg="1"/>
          <p:bldP spid="680" grpId="0" animBg="1"/>
          <p:bldP spid="681" grpId="0" animBg="1"/>
          <p:bldP spid="682" grpId="0" animBg="1"/>
          <p:bldP spid="702" grpId="0" animBg="1"/>
          <p:bldP spid="703" grpId="0" animBg="1"/>
          <p:bldP spid="709" grpId="0"/>
          <p:bldP spid="710" grpId="0" animBg="1"/>
          <p:bldP spid="711" grpId="0" animBg="1"/>
          <p:bldP spid="712" grpId="0" animBg="1"/>
          <p:bldP spid="713" grpId="0" animBg="1"/>
          <p:bldP spid="714" grpId="0" animBg="1"/>
          <p:bldP spid="715" grpId="0" animBg="1"/>
          <p:bldP spid="716" grpId="0" animBg="1"/>
          <p:bldP spid="717" grpId="0" animBg="1"/>
          <p:bldP spid="718" grpId="0" animBg="1"/>
          <p:bldP spid="719" grpId="0" animBg="1"/>
          <p:bldP spid="7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>
                                          <p:cBhvr>
                                            <p:cTn id="32" dur="5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>
                                          <p:cBhvr>
                                            <p:cTn id="65" dur="50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8" presetClass="emph" presetSubtype="0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>
                                          <p:cBhvr>
                                            <p:cTn id="98" dur="50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8" presetClass="emph" presetSubtype="0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>
                                          <p:cBhvr>
                                            <p:cTn id="131" dur="5000" fill="hold"/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6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8" presetClass="emph" presetSubtype="0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>
                                          <p:cBhvr>
                                            <p:cTn id="164" dur="5000" fill="hold"/>
                                            <p:tgtEl>
                                              <p:spTgt spid="6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7" dur="500"/>
                                            <p:tgtEl>
                                              <p:spTgt spid="6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8" fill="hold">
                          <p:stCondLst>
                            <p:cond delay="indefinite"/>
                          </p:stCondLst>
                          <p:childTnLst>
                            <p:par>
                              <p:cTn id="1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1" presetClass="entr" presetSubtype="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4" presetID="1" presetClass="entr" presetSubtype="0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" presetClass="entr" presetSubtype="0" fill="hold" grpId="0" nodeType="withEffect">
                                      <p:stCondLst>
                                        <p:cond delay="7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ntr" presetSubtype="0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ntr" presetSubtype="0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" presetClass="entr" presetSubtype="0" fill="hold" grpId="0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6" presetID="1" presetClass="entr" presetSubtype="0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1" presetClass="entr" presetSubtype="0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1" presetClass="entr" presetSubtype="0" fill="hold" grpId="0" nodeType="withEffect">
                                      <p:stCondLst>
                                        <p:cond delay="14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2" presetID="1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4" presetID="1" presetClass="entr" presetSubtype="0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8" presetClass="emph" presetSubtype="0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9600000">
                                          <p:cBhvr>
                                            <p:cTn id="197" dur="5000" fill="hold"/>
                                            <p:tgtEl>
                                              <p:spTgt spid="6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0" dur="500"/>
                                            <p:tgtEl>
                                              <p:spTgt spid="7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7" grpId="0" animBg="1"/>
          <p:bldP spid="148" grpId="0" animBg="1"/>
          <p:bldP spid="125" grpId="0"/>
          <p:bldP spid="139" grpId="0" animBg="1"/>
          <p:bldP spid="140" grpId="0" animBg="1"/>
          <p:bldP spid="141" grpId="0" animBg="1"/>
          <p:bldP spid="142" grpId="0" animBg="1"/>
          <p:bldP spid="143" grpId="0" animBg="1"/>
          <p:bldP spid="144" grpId="0" animBg="1"/>
          <p:bldP spid="149" grpId="0" animBg="1"/>
          <p:bldP spid="152" grpId="0" animBg="1"/>
          <p:bldP spid="153" grpId="0" animBg="1"/>
          <p:bldP spid="156" grpId="0" animBg="1"/>
          <p:bldP spid="157" grpId="0" animBg="1"/>
          <p:bldP spid="263" grpId="0" animBg="1"/>
          <p:bldP spid="264" grpId="0" animBg="1"/>
          <p:bldP spid="272" grpId="0"/>
          <p:bldP spid="273" grpId="0" animBg="1"/>
          <p:bldP spid="274" grpId="0" animBg="1"/>
          <p:bldP spid="275" grpId="0" animBg="1"/>
          <p:bldP spid="276" grpId="0" animBg="1"/>
          <p:bldP spid="277" grpId="0" animBg="1"/>
          <p:bldP spid="278" grpId="0" animBg="1"/>
          <p:bldP spid="279" grpId="0" animBg="1"/>
          <p:bldP spid="280" grpId="0" animBg="1"/>
          <p:bldP spid="281" grpId="0" animBg="1"/>
          <p:bldP spid="282" grpId="0" animBg="1"/>
          <p:bldP spid="283" grpId="0" animBg="1"/>
          <p:bldP spid="303" grpId="0" animBg="1"/>
          <p:bldP spid="304" grpId="0" animBg="1"/>
          <p:bldP spid="312" grpId="0"/>
          <p:bldP spid="313" grpId="0" animBg="1"/>
          <p:bldP spid="314" grpId="0" animBg="1"/>
          <p:bldP spid="315" grpId="0" animBg="1"/>
          <p:bldP spid="316" grpId="0" animBg="1"/>
          <p:bldP spid="317" grpId="0" animBg="1"/>
          <p:bldP spid="318" grpId="0" animBg="1"/>
          <p:bldP spid="319" grpId="0" animBg="1"/>
          <p:bldP spid="320" grpId="0" animBg="1"/>
          <p:bldP spid="321" grpId="0" animBg="1"/>
          <p:bldP spid="322" grpId="0" animBg="1"/>
          <p:bldP spid="323" grpId="0" animBg="1"/>
          <p:bldP spid="626" grpId="0" animBg="1"/>
          <p:bldP spid="627" grpId="0" animBg="1"/>
          <p:bldP spid="633" grpId="0"/>
          <p:bldP spid="634" grpId="0" animBg="1"/>
          <p:bldP spid="635" grpId="0" animBg="1"/>
          <p:bldP spid="636" grpId="0" animBg="1"/>
          <p:bldP spid="637" grpId="0" animBg="1"/>
          <p:bldP spid="638" grpId="0" animBg="1"/>
          <p:bldP spid="639" grpId="0" animBg="1"/>
          <p:bldP spid="640" grpId="0" animBg="1"/>
          <p:bldP spid="641" grpId="0" animBg="1"/>
          <p:bldP spid="642" grpId="0" animBg="1"/>
          <p:bldP spid="643" grpId="0" animBg="1"/>
          <p:bldP spid="644" grpId="0" animBg="1"/>
          <p:bldP spid="664" grpId="0" animBg="1"/>
          <p:bldP spid="665" grpId="0" animBg="1"/>
          <p:bldP spid="671" grpId="0"/>
          <p:bldP spid="672" grpId="0" animBg="1"/>
          <p:bldP spid="673" grpId="0" animBg="1"/>
          <p:bldP spid="674" grpId="0" animBg="1"/>
          <p:bldP spid="675" grpId="0" animBg="1"/>
          <p:bldP spid="676" grpId="0" animBg="1"/>
          <p:bldP spid="677" grpId="0" animBg="1"/>
          <p:bldP spid="678" grpId="0" animBg="1"/>
          <p:bldP spid="679" grpId="0" animBg="1"/>
          <p:bldP spid="680" grpId="0" animBg="1"/>
          <p:bldP spid="681" grpId="0" animBg="1"/>
          <p:bldP spid="682" grpId="0" animBg="1"/>
          <p:bldP spid="702" grpId="0" animBg="1"/>
          <p:bldP spid="703" grpId="0" animBg="1"/>
          <p:bldP spid="709" grpId="0"/>
          <p:bldP spid="710" grpId="0" animBg="1"/>
          <p:bldP spid="711" grpId="0" animBg="1"/>
          <p:bldP spid="712" grpId="0" animBg="1"/>
          <p:bldP spid="713" grpId="0" animBg="1"/>
          <p:bldP spid="714" grpId="0" animBg="1"/>
          <p:bldP spid="715" grpId="0" animBg="1"/>
          <p:bldP spid="716" grpId="0" animBg="1"/>
          <p:bldP spid="717" grpId="0" animBg="1"/>
          <p:bldP spid="718" grpId="0" animBg="1"/>
          <p:bldP spid="719" grpId="0" animBg="1"/>
          <p:bldP spid="720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165D793-D3D4-2EF5-1B24-F496A9232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0" y="1734066"/>
            <a:ext cx="6586396" cy="390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389F0-23E2-53C0-4A89-2B7309D04740}"/>
              </a:ext>
            </a:extLst>
          </p:cNvPr>
          <p:cNvSpPr txBox="1"/>
          <p:nvPr/>
        </p:nvSpPr>
        <p:spPr>
          <a:xfrm>
            <a:off x="759284" y="1221909"/>
            <a:ext cx="418616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Distance(mi)                             0.132071</a:t>
            </a:r>
          </a:p>
          <a:p>
            <a:r>
              <a:rPr lang="en-IN" sz="1600" dirty="0" err="1"/>
              <a:t>Start_Lat</a:t>
            </a:r>
            <a:r>
              <a:rPr lang="en-IN" sz="1600" dirty="0"/>
              <a:t>                                   0.130219</a:t>
            </a:r>
          </a:p>
          <a:p>
            <a:r>
              <a:rPr lang="en-IN" sz="1600" dirty="0" err="1"/>
              <a:t>Start_Lng</a:t>
            </a:r>
            <a:r>
              <a:rPr lang="en-IN" sz="1600" dirty="0"/>
              <a:t>                                  0.109706</a:t>
            </a:r>
          </a:p>
          <a:p>
            <a:r>
              <a:rPr lang="en-IN" sz="1600" dirty="0"/>
              <a:t>TMC                                           0.076326</a:t>
            </a:r>
          </a:p>
          <a:p>
            <a:r>
              <a:rPr lang="en-IN" sz="1600" dirty="0" err="1"/>
              <a:t>Time_Duration</a:t>
            </a:r>
            <a:r>
              <a:rPr lang="en-IN" sz="1600" dirty="0"/>
              <a:t>(min)               0.052122</a:t>
            </a:r>
          </a:p>
          <a:p>
            <a:r>
              <a:rPr lang="en-IN" sz="1600" dirty="0" err="1"/>
              <a:t>City_Conshohocken</a:t>
            </a:r>
            <a:r>
              <a:rPr lang="en-IN" sz="1600" dirty="0"/>
              <a:t>                0.047735</a:t>
            </a:r>
          </a:p>
          <a:p>
            <a:r>
              <a:rPr lang="en-IN" sz="1600" dirty="0"/>
              <a:t>Pressure(in)                              0.039958</a:t>
            </a:r>
          </a:p>
          <a:p>
            <a:r>
              <a:rPr lang="en-IN" sz="1600" dirty="0"/>
              <a:t>Temperature(F)                        0.037064</a:t>
            </a:r>
          </a:p>
          <a:p>
            <a:r>
              <a:rPr lang="en-IN" sz="1600" dirty="0"/>
              <a:t>Hour                                           0.036530</a:t>
            </a:r>
          </a:p>
          <a:p>
            <a:r>
              <a:rPr lang="en-IN" sz="1600" dirty="0"/>
              <a:t>Humidity(%)                              0.035586</a:t>
            </a:r>
          </a:p>
          <a:p>
            <a:r>
              <a:rPr lang="en-IN" sz="1600" dirty="0" err="1"/>
              <a:t>Traffic_Signal</a:t>
            </a:r>
            <a:r>
              <a:rPr lang="en-IN" sz="1600" dirty="0"/>
              <a:t>                             0.023557</a:t>
            </a:r>
          </a:p>
          <a:p>
            <a:r>
              <a:rPr lang="en-IN" sz="1600" dirty="0" err="1"/>
              <a:t>Side_R</a:t>
            </a:r>
            <a:r>
              <a:rPr lang="en-IN" sz="1600" dirty="0"/>
              <a:t>                                        0.020803</a:t>
            </a:r>
          </a:p>
          <a:p>
            <a:r>
              <a:rPr lang="en-IN" sz="1600" dirty="0" err="1"/>
              <a:t>City_Bala</a:t>
            </a:r>
            <a:r>
              <a:rPr lang="en-IN" sz="1600" dirty="0"/>
              <a:t> Cynwyd                    0.014978</a:t>
            </a:r>
          </a:p>
          <a:p>
            <a:r>
              <a:rPr lang="en-IN" sz="1600" dirty="0"/>
              <a:t>Junction                                     0.014384</a:t>
            </a:r>
          </a:p>
          <a:p>
            <a:r>
              <a:rPr lang="en-IN" sz="1600" dirty="0" err="1"/>
              <a:t>City_King</a:t>
            </a:r>
            <a:r>
              <a:rPr lang="en-IN" sz="1600" dirty="0"/>
              <a:t> of Prussia                 0.014276</a:t>
            </a:r>
          </a:p>
          <a:p>
            <a:r>
              <a:rPr lang="en-IN" sz="1600" dirty="0"/>
              <a:t>Visibility(mi)                             0.013930</a:t>
            </a:r>
          </a:p>
          <a:p>
            <a:r>
              <a:rPr lang="en-IN" sz="1600" dirty="0" err="1"/>
              <a:t>City_Plymouth</a:t>
            </a:r>
            <a:r>
              <a:rPr lang="en-IN" sz="1600" dirty="0"/>
              <a:t> Meeting         0.011725</a:t>
            </a:r>
          </a:p>
          <a:p>
            <a:r>
              <a:rPr lang="en-IN" sz="1600" dirty="0" err="1"/>
              <a:t>City_Narberth</a:t>
            </a:r>
            <a:r>
              <a:rPr lang="en-IN" sz="1600" dirty="0"/>
              <a:t>                          0.009232</a:t>
            </a:r>
          </a:p>
          <a:p>
            <a:r>
              <a:rPr lang="en-IN" sz="1600" dirty="0" err="1"/>
              <a:t>Weekday_Sun</a:t>
            </a:r>
            <a:r>
              <a:rPr lang="en-IN" sz="1600" dirty="0"/>
              <a:t>                           0.007879</a:t>
            </a:r>
          </a:p>
          <a:p>
            <a:r>
              <a:rPr lang="en-IN" sz="1400" dirty="0" err="1"/>
              <a:t>Weather_Condition_Overcast</a:t>
            </a:r>
            <a:r>
              <a:rPr lang="en-IN" sz="1400" dirty="0"/>
              <a:t>      </a:t>
            </a:r>
            <a:r>
              <a:rPr lang="en-IN" sz="1600" dirty="0"/>
              <a:t>0.007580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9B32B-196F-3F13-2C85-EFFA946C983D}"/>
              </a:ext>
            </a:extLst>
          </p:cNvPr>
          <p:cNvSpPr txBox="1"/>
          <p:nvPr/>
        </p:nvSpPr>
        <p:spPr>
          <a:xfrm>
            <a:off x="1009511" y="154372"/>
            <a:ext cx="10172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Visualizing Important Features</a:t>
            </a:r>
          </a:p>
        </p:txBody>
      </p:sp>
    </p:spTree>
    <p:extLst>
      <p:ext uri="{BB962C8B-B14F-4D97-AF65-F5344CB8AC3E}">
        <p14:creationId xmlns:p14="http://schemas.microsoft.com/office/powerpoint/2010/main" val="917562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ACDD5F4-92AC-4B0C-8A0F-21F17DC3A5F4}"/>
              </a:ext>
            </a:extLst>
          </p:cNvPr>
          <p:cNvGrpSpPr/>
          <p:nvPr/>
        </p:nvGrpSpPr>
        <p:grpSpPr>
          <a:xfrm>
            <a:off x="9108241" y="2703571"/>
            <a:ext cx="2636526" cy="2636526"/>
            <a:chOff x="5108758" y="534572"/>
            <a:chExt cx="2636526" cy="2636526"/>
          </a:xfrm>
          <a:scene3d>
            <a:camera prst="perspectiveLeft">
              <a:rot lat="212007" lon="3893446" rev="21387576"/>
            </a:camera>
            <a:lightRig rig="threePt" dir="t"/>
          </a:scene3d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E93948-991A-4AAA-BF34-A0163C731317}"/>
                </a:ext>
              </a:extLst>
            </p:cNvPr>
            <p:cNvSpPr/>
            <p:nvPr/>
          </p:nvSpPr>
          <p:spPr>
            <a:xfrm>
              <a:off x="5108758" y="534572"/>
              <a:ext cx="2636526" cy="26365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088A79-372C-4B26-8410-4B3CD5052BC5}"/>
                </a:ext>
              </a:extLst>
            </p:cNvPr>
            <p:cNvSpPr/>
            <p:nvPr/>
          </p:nvSpPr>
          <p:spPr>
            <a:xfrm>
              <a:off x="5397732" y="823546"/>
              <a:ext cx="2058578" cy="205857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5C475F-27B4-41CE-971D-1FCF407C2BA1}"/>
                </a:ext>
              </a:extLst>
            </p:cNvPr>
            <p:cNvSpPr/>
            <p:nvPr/>
          </p:nvSpPr>
          <p:spPr>
            <a:xfrm>
              <a:off x="5839840" y="1265654"/>
              <a:ext cx="1174362" cy="11743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063E46-68F6-4F86-9978-93FD1C10206F}"/>
                </a:ext>
              </a:extLst>
            </p:cNvPr>
            <p:cNvSpPr/>
            <p:nvPr/>
          </p:nvSpPr>
          <p:spPr>
            <a:xfrm>
              <a:off x="6256229" y="1682043"/>
              <a:ext cx="341585" cy="34158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24907-A9E5-40E0-8137-29D55C155436}"/>
              </a:ext>
            </a:extLst>
          </p:cNvPr>
          <p:cNvGrpSpPr/>
          <p:nvPr/>
        </p:nvGrpSpPr>
        <p:grpSpPr>
          <a:xfrm>
            <a:off x="1091519" y="2728311"/>
            <a:ext cx="9277806" cy="2579807"/>
            <a:chOff x="1091519" y="2137466"/>
            <a:chExt cx="9277806" cy="2579807"/>
          </a:xfrm>
          <a:effectLst/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BDFF7DE-3909-4DA7-8D08-806829F2B108}"/>
                </a:ext>
              </a:extLst>
            </p:cNvPr>
            <p:cNvSpPr/>
            <p:nvPr/>
          </p:nvSpPr>
          <p:spPr>
            <a:xfrm rot="5400000">
              <a:off x="9679757" y="2780107"/>
              <a:ext cx="118052" cy="1261084"/>
            </a:xfrm>
            <a:prstGeom prst="triangl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41000">
                  <a:schemeClr val="bg1">
                    <a:lumMod val="9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441DB0-6D1D-4AEA-83D2-8A85691B7DD2}"/>
                </a:ext>
              </a:extLst>
            </p:cNvPr>
            <p:cNvSpPr/>
            <p:nvPr/>
          </p:nvSpPr>
          <p:spPr>
            <a:xfrm rot="18335724">
              <a:off x="1496800" y="2492412"/>
              <a:ext cx="565878" cy="1376439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E84396-0B61-404E-B843-C690FDF79788}"/>
                </a:ext>
              </a:extLst>
            </p:cNvPr>
            <p:cNvSpPr/>
            <p:nvPr/>
          </p:nvSpPr>
          <p:spPr>
            <a:xfrm>
              <a:off x="1500350" y="3318445"/>
              <a:ext cx="6400800" cy="18441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41000">
                  <a:schemeClr val="bg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19EE43-525B-4165-BC2E-FA792208C221}"/>
                </a:ext>
              </a:extLst>
            </p:cNvPr>
            <p:cNvSpPr/>
            <p:nvPr/>
          </p:nvSpPr>
          <p:spPr>
            <a:xfrm rot="18955908">
              <a:off x="1468516" y="2137466"/>
              <a:ext cx="833638" cy="1749864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31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3786ED3-E4AF-48F7-B065-E11D15635B10}"/>
                </a:ext>
              </a:extLst>
            </p:cNvPr>
            <p:cNvSpPr/>
            <p:nvPr/>
          </p:nvSpPr>
          <p:spPr>
            <a:xfrm rot="2644092" flipV="1">
              <a:off x="1468517" y="2967409"/>
              <a:ext cx="833638" cy="1749864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348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2B163307-C6F7-44CB-9406-98BE9CE45E0C}"/>
                </a:ext>
              </a:extLst>
            </p:cNvPr>
            <p:cNvSpPr/>
            <p:nvPr/>
          </p:nvSpPr>
          <p:spPr>
            <a:xfrm flipV="1">
              <a:off x="1366303" y="3091834"/>
              <a:ext cx="1286372" cy="10071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2B2D8"/>
            </a:solidFill>
            <a:ln>
              <a:noFill/>
            </a:ln>
            <a:scene3d>
              <a:camera prst="isometricOffAxis2Top">
                <a:rot lat="18075715" lon="3207254" rev="1874144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BFB30248-EF96-4446-BB37-930B700ECD59}"/>
                </a:ext>
              </a:extLst>
            </p:cNvPr>
            <p:cNvSpPr/>
            <p:nvPr/>
          </p:nvSpPr>
          <p:spPr>
            <a:xfrm rot="16200000">
              <a:off x="7598683" y="3270209"/>
              <a:ext cx="479102" cy="280881"/>
            </a:xfrm>
            <a:prstGeom prst="trapezoid">
              <a:avLst>
                <a:gd name="adj" fmla="val 376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D3A4D-9292-40F9-8C84-76FE97AEBF25}"/>
                </a:ext>
              </a:extLst>
            </p:cNvPr>
            <p:cNvSpPr/>
            <p:nvPr/>
          </p:nvSpPr>
          <p:spPr>
            <a:xfrm>
              <a:off x="7978675" y="3171098"/>
              <a:ext cx="1075881" cy="479103"/>
            </a:xfrm>
            <a:prstGeom prst="rect">
              <a:avLst/>
            </a:prstGeom>
            <a:pattFill prst="openDmnd">
              <a:fgClr>
                <a:schemeClr val="bg1">
                  <a:lumMod val="50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049C6AE-BCFD-4B0C-9E41-712D0D02CFAB}"/>
                </a:ext>
              </a:extLst>
            </p:cNvPr>
            <p:cNvSpPr/>
            <p:nvPr/>
          </p:nvSpPr>
          <p:spPr>
            <a:xfrm rot="5400000" flipH="1">
              <a:off x="8955446" y="3262409"/>
              <a:ext cx="479102" cy="280881"/>
            </a:xfrm>
            <a:prstGeom prst="trapezoid">
              <a:avLst>
                <a:gd name="adj" fmla="val 376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8989E1-3F32-455B-8DB4-1A0D19C22EAD}"/>
              </a:ext>
            </a:extLst>
          </p:cNvPr>
          <p:cNvGrpSpPr/>
          <p:nvPr/>
        </p:nvGrpSpPr>
        <p:grpSpPr>
          <a:xfrm>
            <a:off x="2963550" y="1651632"/>
            <a:ext cx="1806802" cy="2256898"/>
            <a:chOff x="4004558" y="1886003"/>
            <a:chExt cx="1075882" cy="1431682"/>
          </a:xfrm>
        </p:grpSpPr>
        <p:sp>
          <p:nvSpPr>
            <p:cNvPr id="2" name="Rectangle: Top Corners Rounded 1">
              <a:extLst>
                <a:ext uri="{FF2B5EF4-FFF2-40B4-BE49-F238E27FC236}">
                  <a16:creationId xmlns:a16="http://schemas.microsoft.com/office/drawing/2014/main" id="{506B784E-6683-41A8-8B6E-73A307C01DE3}"/>
                </a:ext>
              </a:extLst>
            </p:cNvPr>
            <p:cNvSpPr/>
            <p:nvPr/>
          </p:nvSpPr>
          <p:spPr>
            <a:xfrm>
              <a:off x="4004558" y="1886003"/>
              <a:ext cx="1075881" cy="1431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64D26DA-D450-4D30-BF10-9FABB1B48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8049" y="2016341"/>
              <a:ext cx="429166" cy="4572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3F5166-0281-408B-9137-3386E23D700A}"/>
                </a:ext>
              </a:extLst>
            </p:cNvPr>
            <p:cNvSpPr txBox="1"/>
            <p:nvPr/>
          </p:nvSpPr>
          <p:spPr>
            <a:xfrm>
              <a:off x="4004558" y="2526281"/>
              <a:ext cx="1075882" cy="605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Predict Real-time accidents and reduce associated risk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277EF4-A4DD-4156-952E-BD5333697AED}"/>
              </a:ext>
            </a:extLst>
          </p:cNvPr>
          <p:cNvGrpSpPr/>
          <p:nvPr/>
        </p:nvGrpSpPr>
        <p:grpSpPr>
          <a:xfrm>
            <a:off x="5293343" y="1692689"/>
            <a:ext cx="1877334" cy="2235974"/>
            <a:chOff x="6127538" y="1886003"/>
            <a:chExt cx="1075882" cy="1431682"/>
          </a:xfrm>
        </p:grpSpPr>
        <p:sp>
          <p:nvSpPr>
            <p:cNvPr id="27" name="Rectangle: Top Corners Rounded 26">
              <a:extLst>
                <a:ext uri="{FF2B5EF4-FFF2-40B4-BE49-F238E27FC236}">
                  <a16:creationId xmlns:a16="http://schemas.microsoft.com/office/drawing/2014/main" id="{B9CCE4DC-8CD2-4E08-8640-368BC3A756F1}"/>
                </a:ext>
              </a:extLst>
            </p:cNvPr>
            <p:cNvSpPr/>
            <p:nvPr/>
          </p:nvSpPr>
          <p:spPr>
            <a:xfrm>
              <a:off x="6127539" y="1886003"/>
              <a:ext cx="1075881" cy="1431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D652E1B-CA60-4389-A5CE-26706D62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0873" y="2011021"/>
              <a:ext cx="409213" cy="4572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80A742-87A7-4AEF-A68F-A06F372B6517}"/>
                </a:ext>
              </a:extLst>
            </p:cNvPr>
            <p:cNvSpPr txBox="1"/>
            <p:nvPr/>
          </p:nvSpPr>
          <p:spPr>
            <a:xfrm>
              <a:off x="6127538" y="2541876"/>
              <a:ext cx="1075882" cy="610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Improve traffic safety management and accident hotspots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E0D8EA-0C7C-4918-A17E-C7EA5D8C2904}"/>
              </a:ext>
            </a:extLst>
          </p:cNvPr>
          <p:cNvGrpSpPr/>
          <p:nvPr/>
        </p:nvGrpSpPr>
        <p:grpSpPr>
          <a:xfrm>
            <a:off x="3459936" y="4057025"/>
            <a:ext cx="1793718" cy="2225528"/>
            <a:chOff x="5080439" y="3493928"/>
            <a:chExt cx="1080667" cy="1435608"/>
          </a:xfrm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A39994B9-9524-462B-B1A9-C9B0930315D8}"/>
                </a:ext>
              </a:extLst>
            </p:cNvPr>
            <p:cNvSpPr/>
            <p:nvPr/>
          </p:nvSpPr>
          <p:spPr>
            <a:xfrm flipV="1">
              <a:off x="5080439" y="3493928"/>
              <a:ext cx="1075881" cy="14356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D8F1928-CC83-42FE-A0A5-196F5FC74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69253" y="4348681"/>
              <a:ext cx="427013" cy="4572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111DD5-D17D-4D70-9A5D-EA485FF37E9B}"/>
                </a:ext>
              </a:extLst>
            </p:cNvPr>
            <p:cNvSpPr txBox="1"/>
            <p:nvPr/>
          </p:nvSpPr>
          <p:spPr>
            <a:xfrm>
              <a:off x="5085224" y="3567156"/>
              <a:ext cx="1075882" cy="7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Area wise accidents to predict trends, hotspots, improve healthcare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D20E28-539C-4AB3-9A23-73AECA9FDE64}"/>
              </a:ext>
            </a:extLst>
          </p:cNvPr>
          <p:cNvGrpSpPr/>
          <p:nvPr/>
        </p:nvGrpSpPr>
        <p:grpSpPr>
          <a:xfrm>
            <a:off x="5833124" y="4070398"/>
            <a:ext cx="1745311" cy="2285694"/>
            <a:chOff x="7203420" y="3493928"/>
            <a:chExt cx="1100849" cy="1766926"/>
          </a:xfrm>
        </p:grpSpPr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6CA778D3-A9DA-4156-96C3-9D1F2C95EC6C}"/>
                </a:ext>
              </a:extLst>
            </p:cNvPr>
            <p:cNvSpPr/>
            <p:nvPr/>
          </p:nvSpPr>
          <p:spPr>
            <a:xfrm flipV="1">
              <a:off x="7203420" y="3493928"/>
              <a:ext cx="1093273" cy="17669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4EDFDB8-A0C7-4562-A892-015406066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63533" y="4552860"/>
              <a:ext cx="444697" cy="54501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7C2306-55B0-4A56-9DEB-AA3C6232C228}"/>
                </a:ext>
              </a:extLst>
            </p:cNvPr>
            <p:cNvSpPr txBox="1"/>
            <p:nvPr/>
          </p:nvSpPr>
          <p:spPr>
            <a:xfrm>
              <a:off x="7228387" y="3620329"/>
              <a:ext cx="1075882" cy="904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Preventing Accidents and mitigate deaths, injuries and property loss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EE0AAD8-FCC4-48CE-B813-9996F5CAB9AB}"/>
              </a:ext>
            </a:extLst>
          </p:cNvPr>
          <p:cNvSpPr txBox="1"/>
          <p:nvPr/>
        </p:nvSpPr>
        <p:spPr>
          <a:xfrm>
            <a:off x="487548" y="487533"/>
            <a:ext cx="11609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WHAT CAN WE DO WITH ANALYSED DATA?</a:t>
            </a:r>
          </a:p>
        </p:txBody>
      </p:sp>
    </p:spTree>
    <p:extLst>
      <p:ext uri="{BB962C8B-B14F-4D97-AF65-F5344CB8AC3E}">
        <p14:creationId xmlns:p14="http://schemas.microsoft.com/office/powerpoint/2010/main" val="17145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7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7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7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7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7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7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7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7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38193CD-7F78-4D2B-980B-9AAF1599F6BD}"/>
              </a:ext>
            </a:extLst>
          </p:cNvPr>
          <p:cNvGrpSpPr/>
          <p:nvPr/>
        </p:nvGrpSpPr>
        <p:grpSpPr>
          <a:xfrm>
            <a:off x="537687" y="-701268"/>
            <a:ext cx="2848605" cy="5415124"/>
            <a:chOff x="537687" y="1"/>
            <a:chExt cx="2848605" cy="54151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DF640F5-6F2C-4A9F-B26B-259079AF48B7}"/>
                </a:ext>
              </a:extLst>
            </p:cNvPr>
            <p:cNvGrpSpPr/>
            <p:nvPr/>
          </p:nvGrpSpPr>
          <p:grpSpPr>
            <a:xfrm>
              <a:off x="537687" y="1534285"/>
              <a:ext cx="2848605" cy="3880840"/>
              <a:chOff x="537687" y="1534285"/>
              <a:chExt cx="2848605" cy="388084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0B721A3-25EE-4360-82B8-DB964F495FE0}"/>
                  </a:ext>
                </a:extLst>
              </p:cNvPr>
              <p:cNvSpPr/>
              <p:nvPr/>
            </p:nvSpPr>
            <p:spPr>
              <a:xfrm rot="10800000">
                <a:off x="560985" y="2119923"/>
                <a:ext cx="2825307" cy="3295202"/>
              </a:xfrm>
              <a:custGeom>
                <a:avLst/>
                <a:gdLst>
                  <a:gd name="connsiteX0" fmla="*/ 1617785 w 3235570"/>
                  <a:gd name="connsiteY0" fmla="*/ 0 h 3590779"/>
                  <a:gd name="connsiteX1" fmla="*/ 3227218 w 3235570"/>
                  <a:gd name="connsiteY1" fmla="*/ 1452376 h 3590779"/>
                  <a:gd name="connsiteX2" fmla="*/ 3235570 w 3235570"/>
                  <a:gd name="connsiteY2" fmla="*/ 1617784 h 3590779"/>
                  <a:gd name="connsiteX3" fmla="*/ 3235570 w 3235570"/>
                  <a:gd name="connsiteY3" fmla="*/ 1617785 h 3590779"/>
                  <a:gd name="connsiteX4" fmla="*/ 2866147 w 3235570"/>
                  <a:gd name="connsiteY4" fmla="*/ 2646846 h 3590779"/>
                  <a:gd name="connsiteX5" fmla="*/ 2778913 w 3235570"/>
                  <a:gd name="connsiteY5" fmla="*/ 2742829 h 3590779"/>
                  <a:gd name="connsiteX6" fmla="*/ 2761732 w 3235570"/>
                  <a:gd name="connsiteY6" fmla="*/ 2761732 h 3590779"/>
                  <a:gd name="connsiteX7" fmla="*/ 2700454 w 3235570"/>
                  <a:gd name="connsiteY7" fmla="*/ 2817426 h 3590779"/>
                  <a:gd name="connsiteX8" fmla="*/ 2613219 w 3235570"/>
                  <a:gd name="connsiteY8" fmla="*/ 2913408 h 3590779"/>
                  <a:gd name="connsiteX9" fmla="*/ 2299832 w 3235570"/>
                  <a:gd name="connsiteY9" fmla="*/ 3518823 h 3590779"/>
                  <a:gd name="connsiteX10" fmla="*/ 2283704 w 3235570"/>
                  <a:gd name="connsiteY10" fmla="*/ 3590779 h 3590779"/>
                  <a:gd name="connsiteX11" fmla="*/ 952291 w 3235570"/>
                  <a:gd name="connsiteY11" fmla="*/ 3590779 h 3590779"/>
                  <a:gd name="connsiteX12" fmla="*/ 940840 w 3235570"/>
                  <a:gd name="connsiteY12" fmla="*/ 3538160 h 3590779"/>
                  <a:gd name="connsiteX13" fmla="*/ 622349 w 3235570"/>
                  <a:gd name="connsiteY13" fmla="*/ 2913408 h 3590779"/>
                  <a:gd name="connsiteX14" fmla="*/ 535105 w 3235570"/>
                  <a:gd name="connsiteY14" fmla="*/ 2817415 h 3590779"/>
                  <a:gd name="connsiteX15" fmla="*/ 473838 w 3235570"/>
                  <a:gd name="connsiteY15" fmla="*/ 2761732 h 3590779"/>
                  <a:gd name="connsiteX16" fmla="*/ 456667 w 3235570"/>
                  <a:gd name="connsiteY16" fmla="*/ 2742839 h 3590779"/>
                  <a:gd name="connsiteX17" fmla="*/ 369423 w 3235570"/>
                  <a:gd name="connsiteY17" fmla="*/ 2646846 h 3590779"/>
                  <a:gd name="connsiteX18" fmla="*/ 0 w 3235570"/>
                  <a:gd name="connsiteY18" fmla="*/ 1617785 h 3590779"/>
                  <a:gd name="connsiteX19" fmla="*/ 0 w 3235570"/>
                  <a:gd name="connsiteY19" fmla="*/ 1617784 h 3590779"/>
                  <a:gd name="connsiteX20" fmla="*/ 8352 w 3235570"/>
                  <a:gd name="connsiteY20" fmla="*/ 1452376 h 3590779"/>
                  <a:gd name="connsiteX21" fmla="*/ 1617785 w 3235570"/>
                  <a:gd name="connsiteY21" fmla="*/ 0 h 359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35570" h="3590779">
                    <a:moveTo>
                      <a:pt x="1617785" y="0"/>
                    </a:moveTo>
                    <a:cubicBezTo>
                      <a:pt x="2455421" y="0"/>
                      <a:pt x="3144371" y="636598"/>
                      <a:pt x="3227218" y="1452376"/>
                    </a:cubicBezTo>
                    <a:lnTo>
                      <a:pt x="3235570" y="1617784"/>
                    </a:lnTo>
                    <a:lnTo>
                      <a:pt x="3235570" y="1617785"/>
                    </a:lnTo>
                    <a:cubicBezTo>
                      <a:pt x="3235570" y="2008682"/>
                      <a:pt x="3096933" y="2367198"/>
                      <a:pt x="2866147" y="2646846"/>
                    </a:cubicBezTo>
                    <a:lnTo>
                      <a:pt x="2778913" y="2742829"/>
                    </a:lnTo>
                    <a:lnTo>
                      <a:pt x="2761732" y="2761732"/>
                    </a:lnTo>
                    <a:lnTo>
                      <a:pt x="2700454" y="2817426"/>
                    </a:lnTo>
                    <a:lnTo>
                      <a:pt x="2613219" y="2913408"/>
                    </a:lnTo>
                    <a:cubicBezTo>
                      <a:pt x="2468978" y="3088188"/>
                      <a:pt x="2360732" y="3293776"/>
                      <a:pt x="2299832" y="3518823"/>
                    </a:cubicBezTo>
                    <a:lnTo>
                      <a:pt x="2283704" y="3590779"/>
                    </a:lnTo>
                    <a:lnTo>
                      <a:pt x="952291" y="3590779"/>
                    </a:lnTo>
                    <a:lnTo>
                      <a:pt x="940840" y="3538160"/>
                    </a:lnTo>
                    <a:cubicBezTo>
                      <a:pt x="880992" y="3305549"/>
                      <a:pt x="770712" y="3093182"/>
                      <a:pt x="622349" y="2913408"/>
                    </a:cubicBezTo>
                    <a:lnTo>
                      <a:pt x="535105" y="2817415"/>
                    </a:lnTo>
                    <a:lnTo>
                      <a:pt x="473838" y="2761732"/>
                    </a:lnTo>
                    <a:lnTo>
                      <a:pt x="456667" y="2742839"/>
                    </a:lnTo>
                    <a:lnTo>
                      <a:pt x="369423" y="2646846"/>
                    </a:lnTo>
                    <a:cubicBezTo>
                      <a:pt x="138637" y="2367198"/>
                      <a:pt x="0" y="2008682"/>
                      <a:pt x="0" y="1617785"/>
                    </a:cubicBezTo>
                    <a:lnTo>
                      <a:pt x="0" y="1617784"/>
                    </a:lnTo>
                    <a:lnTo>
                      <a:pt x="8352" y="1452376"/>
                    </a:lnTo>
                    <a:cubicBezTo>
                      <a:pt x="91199" y="636598"/>
                      <a:pt x="780150" y="0"/>
                      <a:pt x="1617785" y="0"/>
                    </a:cubicBezTo>
                    <a:close/>
                  </a:path>
                </a:pathLst>
              </a:custGeom>
              <a:gradFill flip="none" rotWithShape="1">
                <a:gsLst>
                  <a:gs pos="23000">
                    <a:schemeClr val="bg1">
                      <a:alpha val="0"/>
                    </a:schemeClr>
                  </a:gs>
                  <a:gs pos="17000">
                    <a:schemeClr val="bg1"/>
                  </a:gs>
                </a:gsLst>
                <a:lin ang="12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B392882-997F-4B60-8F54-BD9E2DDFD3F8}"/>
                  </a:ext>
                </a:extLst>
              </p:cNvPr>
              <p:cNvSpPr/>
              <p:nvPr/>
            </p:nvSpPr>
            <p:spPr>
              <a:xfrm rot="10800000">
                <a:off x="1377805" y="1931258"/>
                <a:ext cx="1144958" cy="142007"/>
              </a:xfrm>
              <a:custGeom>
                <a:avLst/>
                <a:gdLst>
                  <a:gd name="connsiteX0" fmla="*/ 0 w 1311217"/>
                  <a:gd name="connsiteY0" fmla="*/ 0 h 154745"/>
                  <a:gd name="connsiteX1" fmla="*/ 1311217 w 1311217"/>
                  <a:gd name="connsiteY1" fmla="*/ 0 h 154745"/>
                  <a:gd name="connsiteX2" fmla="*/ 1306824 w 1311217"/>
                  <a:gd name="connsiteY2" fmla="*/ 19596 h 154745"/>
                  <a:gd name="connsiteX3" fmla="*/ 1288798 w 1311217"/>
                  <a:gd name="connsiteY3" fmla="*/ 154745 h 154745"/>
                  <a:gd name="connsiteX4" fmla="*/ 21896 w 1311217"/>
                  <a:gd name="connsiteY4" fmla="*/ 154745 h 154745"/>
                  <a:gd name="connsiteX5" fmla="*/ 21180 w 1311217"/>
                  <a:gd name="connsiteY5" fmla="*/ 140562 h 154745"/>
                  <a:gd name="connsiteX6" fmla="*/ 4264 w 1311217"/>
                  <a:gd name="connsiteY6" fmla="*/ 19596 h 154745"/>
                  <a:gd name="connsiteX7" fmla="*/ 0 w 1311217"/>
                  <a:gd name="connsiteY7" fmla="*/ 0 h 15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1217" h="154745">
                    <a:moveTo>
                      <a:pt x="0" y="0"/>
                    </a:moveTo>
                    <a:lnTo>
                      <a:pt x="1311217" y="0"/>
                    </a:lnTo>
                    <a:lnTo>
                      <a:pt x="1306824" y="19596"/>
                    </a:lnTo>
                    <a:lnTo>
                      <a:pt x="1288798" y="154745"/>
                    </a:lnTo>
                    <a:lnTo>
                      <a:pt x="21896" y="154745"/>
                    </a:lnTo>
                    <a:lnTo>
                      <a:pt x="21180" y="140562"/>
                    </a:lnTo>
                    <a:cubicBezTo>
                      <a:pt x="17038" y="99773"/>
                      <a:pt x="11380" y="59432"/>
                      <a:pt x="4264" y="195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0432E4-E66E-4E9D-9A0A-673ED6A36F59}"/>
                  </a:ext>
                </a:extLst>
              </p:cNvPr>
              <p:cNvSpPr/>
              <p:nvPr/>
            </p:nvSpPr>
            <p:spPr>
              <a:xfrm rot="10800000">
                <a:off x="537687" y="2115221"/>
                <a:ext cx="2825307" cy="3295202"/>
              </a:xfrm>
              <a:custGeom>
                <a:avLst/>
                <a:gdLst>
                  <a:gd name="connsiteX0" fmla="*/ 1617785 w 3235570"/>
                  <a:gd name="connsiteY0" fmla="*/ 0 h 3590779"/>
                  <a:gd name="connsiteX1" fmla="*/ 3227218 w 3235570"/>
                  <a:gd name="connsiteY1" fmla="*/ 1452376 h 3590779"/>
                  <a:gd name="connsiteX2" fmla="*/ 3235570 w 3235570"/>
                  <a:gd name="connsiteY2" fmla="*/ 1617784 h 3590779"/>
                  <a:gd name="connsiteX3" fmla="*/ 3235570 w 3235570"/>
                  <a:gd name="connsiteY3" fmla="*/ 1617785 h 3590779"/>
                  <a:gd name="connsiteX4" fmla="*/ 2866147 w 3235570"/>
                  <a:gd name="connsiteY4" fmla="*/ 2646846 h 3590779"/>
                  <a:gd name="connsiteX5" fmla="*/ 2778913 w 3235570"/>
                  <a:gd name="connsiteY5" fmla="*/ 2742829 h 3590779"/>
                  <a:gd name="connsiteX6" fmla="*/ 2761732 w 3235570"/>
                  <a:gd name="connsiteY6" fmla="*/ 2761732 h 3590779"/>
                  <a:gd name="connsiteX7" fmla="*/ 2700454 w 3235570"/>
                  <a:gd name="connsiteY7" fmla="*/ 2817426 h 3590779"/>
                  <a:gd name="connsiteX8" fmla="*/ 2613219 w 3235570"/>
                  <a:gd name="connsiteY8" fmla="*/ 2913408 h 3590779"/>
                  <a:gd name="connsiteX9" fmla="*/ 2299832 w 3235570"/>
                  <a:gd name="connsiteY9" fmla="*/ 3518823 h 3590779"/>
                  <a:gd name="connsiteX10" fmla="*/ 2283704 w 3235570"/>
                  <a:gd name="connsiteY10" fmla="*/ 3590779 h 3590779"/>
                  <a:gd name="connsiteX11" fmla="*/ 952291 w 3235570"/>
                  <a:gd name="connsiteY11" fmla="*/ 3590779 h 3590779"/>
                  <a:gd name="connsiteX12" fmla="*/ 940840 w 3235570"/>
                  <a:gd name="connsiteY12" fmla="*/ 3538160 h 3590779"/>
                  <a:gd name="connsiteX13" fmla="*/ 622349 w 3235570"/>
                  <a:gd name="connsiteY13" fmla="*/ 2913408 h 3590779"/>
                  <a:gd name="connsiteX14" fmla="*/ 535105 w 3235570"/>
                  <a:gd name="connsiteY14" fmla="*/ 2817415 h 3590779"/>
                  <a:gd name="connsiteX15" fmla="*/ 473838 w 3235570"/>
                  <a:gd name="connsiteY15" fmla="*/ 2761732 h 3590779"/>
                  <a:gd name="connsiteX16" fmla="*/ 456667 w 3235570"/>
                  <a:gd name="connsiteY16" fmla="*/ 2742839 h 3590779"/>
                  <a:gd name="connsiteX17" fmla="*/ 369423 w 3235570"/>
                  <a:gd name="connsiteY17" fmla="*/ 2646846 h 3590779"/>
                  <a:gd name="connsiteX18" fmla="*/ 0 w 3235570"/>
                  <a:gd name="connsiteY18" fmla="*/ 1617785 h 3590779"/>
                  <a:gd name="connsiteX19" fmla="*/ 0 w 3235570"/>
                  <a:gd name="connsiteY19" fmla="*/ 1617784 h 3590779"/>
                  <a:gd name="connsiteX20" fmla="*/ 8352 w 3235570"/>
                  <a:gd name="connsiteY20" fmla="*/ 1452376 h 3590779"/>
                  <a:gd name="connsiteX21" fmla="*/ 1617785 w 3235570"/>
                  <a:gd name="connsiteY21" fmla="*/ 0 h 359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35570" h="3590779">
                    <a:moveTo>
                      <a:pt x="1617785" y="0"/>
                    </a:moveTo>
                    <a:cubicBezTo>
                      <a:pt x="2455421" y="0"/>
                      <a:pt x="3144371" y="636598"/>
                      <a:pt x="3227218" y="1452376"/>
                    </a:cubicBezTo>
                    <a:lnTo>
                      <a:pt x="3235570" y="1617784"/>
                    </a:lnTo>
                    <a:lnTo>
                      <a:pt x="3235570" y="1617785"/>
                    </a:lnTo>
                    <a:cubicBezTo>
                      <a:pt x="3235570" y="2008682"/>
                      <a:pt x="3096933" y="2367198"/>
                      <a:pt x="2866147" y="2646846"/>
                    </a:cubicBezTo>
                    <a:lnTo>
                      <a:pt x="2778913" y="2742829"/>
                    </a:lnTo>
                    <a:lnTo>
                      <a:pt x="2761732" y="2761732"/>
                    </a:lnTo>
                    <a:lnTo>
                      <a:pt x="2700454" y="2817426"/>
                    </a:lnTo>
                    <a:lnTo>
                      <a:pt x="2613219" y="2913408"/>
                    </a:lnTo>
                    <a:cubicBezTo>
                      <a:pt x="2468978" y="3088188"/>
                      <a:pt x="2360732" y="3293776"/>
                      <a:pt x="2299832" y="3518823"/>
                    </a:cubicBezTo>
                    <a:lnTo>
                      <a:pt x="2283704" y="3590779"/>
                    </a:lnTo>
                    <a:lnTo>
                      <a:pt x="952291" y="3590779"/>
                    </a:lnTo>
                    <a:lnTo>
                      <a:pt x="940840" y="3538160"/>
                    </a:lnTo>
                    <a:cubicBezTo>
                      <a:pt x="880992" y="3305549"/>
                      <a:pt x="770712" y="3093182"/>
                      <a:pt x="622349" y="2913408"/>
                    </a:cubicBezTo>
                    <a:lnTo>
                      <a:pt x="535105" y="2817415"/>
                    </a:lnTo>
                    <a:lnTo>
                      <a:pt x="473838" y="2761732"/>
                    </a:lnTo>
                    <a:lnTo>
                      <a:pt x="456667" y="2742839"/>
                    </a:lnTo>
                    <a:lnTo>
                      <a:pt x="369423" y="2646846"/>
                    </a:lnTo>
                    <a:cubicBezTo>
                      <a:pt x="138637" y="2367198"/>
                      <a:pt x="0" y="2008682"/>
                      <a:pt x="0" y="1617785"/>
                    </a:cubicBezTo>
                    <a:lnTo>
                      <a:pt x="0" y="1617784"/>
                    </a:lnTo>
                    <a:lnTo>
                      <a:pt x="8352" y="1452376"/>
                    </a:lnTo>
                    <a:cubicBezTo>
                      <a:pt x="91199" y="636598"/>
                      <a:pt x="780150" y="0"/>
                      <a:pt x="1617785" y="0"/>
                    </a:cubicBezTo>
                    <a:close/>
                  </a:path>
                </a:pathLst>
              </a:custGeom>
              <a:gradFill flip="none" rotWithShape="1">
                <a:gsLst>
                  <a:gs pos="24000">
                    <a:srgbClr val="FFFFFF">
                      <a:alpha val="52000"/>
                    </a:srgbClr>
                  </a:gs>
                  <a:gs pos="90000">
                    <a:schemeClr val="bg1">
                      <a:alpha val="12000"/>
                    </a:schemeClr>
                  </a:gs>
                  <a:gs pos="8000">
                    <a:schemeClr val="bg1">
                      <a:alpha val="83000"/>
                    </a:schemeClr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B5010B5-3580-4BE5-962B-F46A096B9E8A}"/>
                  </a:ext>
                </a:extLst>
              </p:cNvPr>
              <p:cNvSpPr/>
              <p:nvPr/>
            </p:nvSpPr>
            <p:spPr>
              <a:xfrm rot="10800000">
                <a:off x="1399633" y="1721477"/>
                <a:ext cx="1101994" cy="167826"/>
              </a:xfrm>
              <a:custGeom>
                <a:avLst/>
                <a:gdLst>
                  <a:gd name="connsiteX0" fmla="*/ 0 w 1262015"/>
                  <a:gd name="connsiteY0" fmla="*/ 0 h 182880"/>
                  <a:gd name="connsiteX1" fmla="*/ 1262015 w 1262015"/>
                  <a:gd name="connsiteY1" fmla="*/ 0 h 182880"/>
                  <a:gd name="connsiteX2" fmla="*/ 1257351 w 1262015"/>
                  <a:gd name="connsiteY2" fmla="*/ 105507 h 182880"/>
                  <a:gd name="connsiteX3" fmla="*/ 1260903 w 1262015"/>
                  <a:gd name="connsiteY3" fmla="*/ 175847 h 182880"/>
                  <a:gd name="connsiteX4" fmla="*/ 1257351 w 1262015"/>
                  <a:gd name="connsiteY4" fmla="*/ 175847 h 182880"/>
                  <a:gd name="connsiteX5" fmla="*/ 1257351 w 1262015"/>
                  <a:gd name="connsiteY5" fmla="*/ 182880 h 182880"/>
                  <a:gd name="connsiteX6" fmla="*/ 5326 w 1262015"/>
                  <a:gd name="connsiteY6" fmla="*/ 182880 h 182880"/>
                  <a:gd name="connsiteX7" fmla="*/ 5326 w 1262015"/>
                  <a:gd name="connsiteY7" fmla="*/ 175847 h 182880"/>
                  <a:gd name="connsiteX8" fmla="*/ 1776 w 1262015"/>
                  <a:gd name="connsiteY8" fmla="*/ 175847 h 182880"/>
                  <a:gd name="connsiteX9" fmla="*/ 5326 w 1262015"/>
                  <a:gd name="connsiteY9" fmla="*/ 105527 h 182880"/>
                  <a:gd name="connsiteX10" fmla="*/ 5327 w 1262015"/>
                  <a:gd name="connsiteY10" fmla="*/ 105507 h 182880"/>
                  <a:gd name="connsiteX11" fmla="*/ 5326 w 1262015"/>
                  <a:gd name="connsiteY11" fmla="*/ 105487 h 182880"/>
                  <a:gd name="connsiteX12" fmla="*/ 0 w 1262015"/>
                  <a:gd name="connsiteY12" fmla="*/ 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2015" h="182880">
                    <a:moveTo>
                      <a:pt x="0" y="0"/>
                    </a:moveTo>
                    <a:lnTo>
                      <a:pt x="1262015" y="0"/>
                    </a:lnTo>
                    <a:lnTo>
                      <a:pt x="1257351" y="105507"/>
                    </a:lnTo>
                    <a:lnTo>
                      <a:pt x="1260903" y="175847"/>
                    </a:lnTo>
                    <a:lnTo>
                      <a:pt x="1257351" y="175847"/>
                    </a:lnTo>
                    <a:lnTo>
                      <a:pt x="1257351" y="182880"/>
                    </a:lnTo>
                    <a:lnTo>
                      <a:pt x="5326" y="182880"/>
                    </a:lnTo>
                    <a:lnTo>
                      <a:pt x="5326" y="175847"/>
                    </a:lnTo>
                    <a:lnTo>
                      <a:pt x="1776" y="175847"/>
                    </a:lnTo>
                    <a:lnTo>
                      <a:pt x="5326" y="105527"/>
                    </a:lnTo>
                    <a:lnTo>
                      <a:pt x="5327" y="105507"/>
                    </a:lnTo>
                    <a:lnTo>
                      <a:pt x="5326" y="10548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F25D0C6-D154-49DC-BB1D-0C95B5C35248}"/>
                  </a:ext>
                </a:extLst>
              </p:cNvPr>
              <p:cNvSpPr/>
              <p:nvPr/>
            </p:nvSpPr>
            <p:spPr>
              <a:xfrm rot="10800000">
                <a:off x="1404738" y="1534285"/>
                <a:ext cx="1091204" cy="145236"/>
              </a:xfrm>
              <a:custGeom>
                <a:avLst/>
                <a:gdLst>
                  <a:gd name="connsiteX0" fmla="*/ 0 w 1249658"/>
                  <a:gd name="connsiteY0" fmla="*/ 0 h 158263"/>
                  <a:gd name="connsiteX1" fmla="*/ 1249658 w 1249658"/>
                  <a:gd name="connsiteY1" fmla="*/ 0 h 158263"/>
                  <a:gd name="connsiteX2" fmla="*/ 1237943 w 1249658"/>
                  <a:gd name="connsiteY2" fmla="*/ 58023 h 158263"/>
                  <a:gd name="connsiteX3" fmla="*/ 1086716 w 1249658"/>
                  <a:gd name="connsiteY3" fmla="*/ 158263 h 158263"/>
                  <a:gd name="connsiteX4" fmla="*/ 162941 w 1249658"/>
                  <a:gd name="connsiteY4" fmla="*/ 158263 h 158263"/>
                  <a:gd name="connsiteX5" fmla="*/ 11714 w 1249658"/>
                  <a:gd name="connsiteY5" fmla="*/ 58023 h 158263"/>
                  <a:gd name="connsiteX6" fmla="*/ 0 w 1249658"/>
                  <a:gd name="connsiteY6" fmla="*/ 0 h 15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9658" h="158263">
                    <a:moveTo>
                      <a:pt x="0" y="0"/>
                    </a:moveTo>
                    <a:lnTo>
                      <a:pt x="1249658" y="0"/>
                    </a:lnTo>
                    <a:lnTo>
                      <a:pt x="1237943" y="58023"/>
                    </a:lnTo>
                    <a:cubicBezTo>
                      <a:pt x="1213028" y="116930"/>
                      <a:pt x="1154699" y="158263"/>
                      <a:pt x="1086716" y="158263"/>
                    </a:cubicBezTo>
                    <a:lnTo>
                      <a:pt x="162941" y="158263"/>
                    </a:lnTo>
                    <a:cubicBezTo>
                      <a:pt x="94958" y="158263"/>
                      <a:pt x="36629" y="116930"/>
                      <a:pt x="11714" y="58023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3C35FAC-5D0F-4F2C-BF9B-C52FD465BB4F}"/>
                  </a:ext>
                </a:extLst>
              </p:cNvPr>
              <p:cNvSpPr/>
              <p:nvPr/>
            </p:nvSpPr>
            <p:spPr>
              <a:xfrm rot="10800000">
                <a:off x="544729" y="4072370"/>
                <a:ext cx="2802008" cy="1338052"/>
              </a:xfrm>
              <a:custGeom>
                <a:avLst/>
                <a:gdLst>
                  <a:gd name="connsiteX0" fmla="*/ 3208888 w 3208888"/>
                  <a:gd name="connsiteY0" fmla="*/ 1686316 h 1686316"/>
                  <a:gd name="connsiteX1" fmla="*/ 3084690 w 3208888"/>
                  <a:gd name="connsiteY1" fmla="*/ 1614968 h 1686316"/>
                  <a:gd name="connsiteX2" fmla="*/ 1526595 w 3208888"/>
                  <a:gd name="connsiteY2" fmla="*/ 1249343 h 1686316"/>
                  <a:gd name="connsiteX3" fmla="*/ 198268 w 3208888"/>
                  <a:gd name="connsiteY3" fmla="*/ 1507733 h 1686316"/>
                  <a:gd name="connsiteX4" fmla="*/ 0 w 3208888"/>
                  <a:gd name="connsiteY4" fmla="*/ 1600267 h 1686316"/>
                  <a:gd name="connsiteX5" fmla="*/ 12259 w 3208888"/>
                  <a:gd name="connsiteY5" fmla="*/ 1505382 h 1686316"/>
                  <a:gd name="connsiteX6" fmla="*/ 1599167 w 3208888"/>
                  <a:gd name="connsiteY6" fmla="*/ 0 h 1686316"/>
                  <a:gd name="connsiteX7" fmla="*/ 3208600 w 3208888"/>
                  <a:gd name="connsiteY7" fmla="*/ 1679726 h 1686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8888" h="1686316">
                    <a:moveTo>
                      <a:pt x="3208888" y="1686316"/>
                    </a:moveTo>
                    <a:lnTo>
                      <a:pt x="3084690" y="1614968"/>
                    </a:lnTo>
                    <a:cubicBezTo>
                      <a:pt x="2639923" y="1384132"/>
                      <a:pt x="2103749" y="1249343"/>
                      <a:pt x="1526595" y="1249343"/>
                    </a:cubicBezTo>
                    <a:cubicBezTo>
                      <a:pt x="1045634" y="1249343"/>
                      <a:pt x="593131" y="1342946"/>
                      <a:pt x="198268" y="1507733"/>
                    </a:cubicBezTo>
                    <a:lnTo>
                      <a:pt x="0" y="1600267"/>
                    </a:lnTo>
                    <a:lnTo>
                      <a:pt x="12259" y="1505382"/>
                    </a:lnTo>
                    <a:cubicBezTo>
                      <a:pt x="159281" y="647094"/>
                      <a:pt x="813884" y="0"/>
                      <a:pt x="1599167" y="0"/>
                    </a:cubicBezTo>
                    <a:cubicBezTo>
                      <a:pt x="2436803" y="0"/>
                      <a:pt x="3125753" y="736249"/>
                      <a:pt x="3208600" y="1679726"/>
                    </a:cubicBezTo>
                    <a:close/>
                  </a:path>
                </a:pathLst>
              </a:cu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D9780AD-CECC-42A7-AD79-D049F6AD0226}"/>
                  </a:ext>
                </a:extLst>
              </p:cNvPr>
              <p:cNvSpPr/>
              <p:nvPr/>
            </p:nvSpPr>
            <p:spPr>
              <a:xfrm>
                <a:off x="550937" y="3864460"/>
                <a:ext cx="2802009" cy="551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7B81C2E-28EB-44D1-AB14-9D9237CF1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43015" y="3409007"/>
                <a:ext cx="882040" cy="882040"/>
              </a:xfrm>
              <a:prstGeom prst="rect">
                <a:avLst/>
              </a:prstGeom>
              <a:effectLst>
                <a:outerShdw blurRad="76200" dist="889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9C4442-2CE9-4B88-8857-205007F8847B}"/>
                </a:ext>
              </a:extLst>
            </p:cNvPr>
            <p:cNvSpPr/>
            <p:nvPr/>
          </p:nvSpPr>
          <p:spPr>
            <a:xfrm rot="5400000">
              <a:off x="1174820" y="677106"/>
              <a:ext cx="1534284" cy="180073"/>
            </a:xfrm>
            <a:custGeom>
              <a:avLst/>
              <a:gdLst>
                <a:gd name="connsiteX0" fmla="*/ 0 w 1262015"/>
                <a:gd name="connsiteY0" fmla="*/ 0 h 182880"/>
                <a:gd name="connsiteX1" fmla="*/ 1262015 w 1262015"/>
                <a:gd name="connsiteY1" fmla="*/ 0 h 182880"/>
                <a:gd name="connsiteX2" fmla="*/ 1257351 w 1262015"/>
                <a:gd name="connsiteY2" fmla="*/ 105507 h 182880"/>
                <a:gd name="connsiteX3" fmla="*/ 1260903 w 1262015"/>
                <a:gd name="connsiteY3" fmla="*/ 175847 h 182880"/>
                <a:gd name="connsiteX4" fmla="*/ 1257351 w 1262015"/>
                <a:gd name="connsiteY4" fmla="*/ 175847 h 182880"/>
                <a:gd name="connsiteX5" fmla="*/ 1257351 w 1262015"/>
                <a:gd name="connsiteY5" fmla="*/ 182880 h 182880"/>
                <a:gd name="connsiteX6" fmla="*/ 5326 w 1262015"/>
                <a:gd name="connsiteY6" fmla="*/ 182880 h 182880"/>
                <a:gd name="connsiteX7" fmla="*/ 5326 w 1262015"/>
                <a:gd name="connsiteY7" fmla="*/ 175847 h 182880"/>
                <a:gd name="connsiteX8" fmla="*/ 1776 w 1262015"/>
                <a:gd name="connsiteY8" fmla="*/ 175847 h 182880"/>
                <a:gd name="connsiteX9" fmla="*/ 5326 w 1262015"/>
                <a:gd name="connsiteY9" fmla="*/ 105527 h 182880"/>
                <a:gd name="connsiteX10" fmla="*/ 5327 w 1262015"/>
                <a:gd name="connsiteY10" fmla="*/ 105507 h 182880"/>
                <a:gd name="connsiteX11" fmla="*/ 5326 w 1262015"/>
                <a:gd name="connsiteY11" fmla="*/ 105487 h 182880"/>
                <a:gd name="connsiteX12" fmla="*/ 0 w 1262015"/>
                <a:gd name="connsiteY12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015" h="182880">
                  <a:moveTo>
                    <a:pt x="0" y="0"/>
                  </a:moveTo>
                  <a:lnTo>
                    <a:pt x="1262015" y="0"/>
                  </a:lnTo>
                  <a:lnTo>
                    <a:pt x="1257351" y="105507"/>
                  </a:lnTo>
                  <a:lnTo>
                    <a:pt x="1260903" y="175847"/>
                  </a:lnTo>
                  <a:lnTo>
                    <a:pt x="1257351" y="175847"/>
                  </a:lnTo>
                  <a:lnTo>
                    <a:pt x="1257351" y="182880"/>
                  </a:lnTo>
                  <a:lnTo>
                    <a:pt x="5326" y="182880"/>
                  </a:lnTo>
                  <a:lnTo>
                    <a:pt x="5326" y="175847"/>
                  </a:lnTo>
                  <a:lnTo>
                    <a:pt x="1776" y="175847"/>
                  </a:lnTo>
                  <a:lnTo>
                    <a:pt x="5326" y="105527"/>
                  </a:lnTo>
                  <a:lnTo>
                    <a:pt x="5327" y="105507"/>
                  </a:lnTo>
                  <a:lnTo>
                    <a:pt x="5326" y="10548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95575">
                  <a:schemeClr val="bg1">
                    <a:lumMod val="75000"/>
                  </a:schemeClr>
                </a:gs>
                <a:gs pos="2000">
                  <a:schemeClr val="bg1">
                    <a:lumMod val="75000"/>
                  </a:schemeClr>
                </a:gs>
                <a:gs pos="52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198D15-24DA-4EBA-BC6B-12D2F61BF66E}"/>
                </a:ext>
              </a:extLst>
            </p:cNvPr>
            <p:cNvGrpSpPr/>
            <p:nvPr/>
          </p:nvGrpSpPr>
          <p:grpSpPr>
            <a:xfrm>
              <a:off x="810032" y="4497115"/>
              <a:ext cx="2278373" cy="646331"/>
              <a:chOff x="810032" y="4497115"/>
              <a:chExt cx="2278373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9F4E0A-EBE6-4AD8-B40C-940393619F8A}"/>
                  </a:ext>
                </a:extLst>
              </p:cNvPr>
              <p:cNvSpPr txBox="1"/>
              <p:nvPr/>
            </p:nvSpPr>
            <p:spPr>
              <a:xfrm>
                <a:off x="810032" y="4497115"/>
                <a:ext cx="22783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 Gothic" panose="020B0502020202020204" pitchFamily="34" charset="0"/>
                  </a:rPr>
                  <a:t>Handling Class Imbalance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105C1B8-C00E-466E-A11C-3BC4458A7F8D}"/>
                  </a:ext>
                </a:extLst>
              </p:cNvPr>
              <p:cNvSpPr txBox="1"/>
              <p:nvPr/>
            </p:nvSpPr>
            <p:spPr>
              <a:xfrm>
                <a:off x="1075621" y="4693866"/>
                <a:ext cx="174719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100" dirty="0"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E2171D8-AAA7-44FB-B295-009E26C62A95}"/>
              </a:ext>
            </a:extLst>
          </p:cNvPr>
          <p:cNvGrpSpPr/>
          <p:nvPr/>
        </p:nvGrpSpPr>
        <p:grpSpPr>
          <a:xfrm>
            <a:off x="3584909" y="-279468"/>
            <a:ext cx="2118244" cy="3817361"/>
            <a:chOff x="3674601" y="-36806"/>
            <a:chExt cx="2118244" cy="3817361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5881644-A688-4727-B9D2-B853C2267F72}"/>
                </a:ext>
              </a:extLst>
            </p:cNvPr>
            <p:cNvSpPr/>
            <p:nvPr/>
          </p:nvSpPr>
          <p:spPr>
            <a:xfrm rot="5400000">
              <a:off x="4181409" y="376077"/>
              <a:ext cx="1005840" cy="180073"/>
            </a:xfrm>
            <a:custGeom>
              <a:avLst/>
              <a:gdLst>
                <a:gd name="connsiteX0" fmla="*/ 0 w 1262015"/>
                <a:gd name="connsiteY0" fmla="*/ 0 h 182880"/>
                <a:gd name="connsiteX1" fmla="*/ 1262015 w 1262015"/>
                <a:gd name="connsiteY1" fmla="*/ 0 h 182880"/>
                <a:gd name="connsiteX2" fmla="*/ 1257351 w 1262015"/>
                <a:gd name="connsiteY2" fmla="*/ 105507 h 182880"/>
                <a:gd name="connsiteX3" fmla="*/ 1260903 w 1262015"/>
                <a:gd name="connsiteY3" fmla="*/ 175847 h 182880"/>
                <a:gd name="connsiteX4" fmla="*/ 1257351 w 1262015"/>
                <a:gd name="connsiteY4" fmla="*/ 175847 h 182880"/>
                <a:gd name="connsiteX5" fmla="*/ 1257351 w 1262015"/>
                <a:gd name="connsiteY5" fmla="*/ 182880 h 182880"/>
                <a:gd name="connsiteX6" fmla="*/ 5326 w 1262015"/>
                <a:gd name="connsiteY6" fmla="*/ 182880 h 182880"/>
                <a:gd name="connsiteX7" fmla="*/ 5326 w 1262015"/>
                <a:gd name="connsiteY7" fmla="*/ 175847 h 182880"/>
                <a:gd name="connsiteX8" fmla="*/ 1776 w 1262015"/>
                <a:gd name="connsiteY8" fmla="*/ 175847 h 182880"/>
                <a:gd name="connsiteX9" fmla="*/ 5326 w 1262015"/>
                <a:gd name="connsiteY9" fmla="*/ 105527 h 182880"/>
                <a:gd name="connsiteX10" fmla="*/ 5327 w 1262015"/>
                <a:gd name="connsiteY10" fmla="*/ 105507 h 182880"/>
                <a:gd name="connsiteX11" fmla="*/ 5326 w 1262015"/>
                <a:gd name="connsiteY11" fmla="*/ 105487 h 182880"/>
                <a:gd name="connsiteX12" fmla="*/ 0 w 1262015"/>
                <a:gd name="connsiteY12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015" h="182880">
                  <a:moveTo>
                    <a:pt x="0" y="0"/>
                  </a:moveTo>
                  <a:lnTo>
                    <a:pt x="1262015" y="0"/>
                  </a:lnTo>
                  <a:lnTo>
                    <a:pt x="1257351" y="105507"/>
                  </a:lnTo>
                  <a:lnTo>
                    <a:pt x="1260903" y="175847"/>
                  </a:lnTo>
                  <a:lnTo>
                    <a:pt x="1257351" y="175847"/>
                  </a:lnTo>
                  <a:lnTo>
                    <a:pt x="1257351" y="182880"/>
                  </a:lnTo>
                  <a:lnTo>
                    <a:pt x="5326" y="182880"/>
                  </a:lnTo>
                  <a:lnTo>
                    <a:pt x="5326" y="175847"/>
                  </a:lnTo>
                  <a:lnTo>
                    <a:pt x="1776" y="175847"/>
                  </a:lnTo>
                  <a:lnTo>
                    <a:pt x="5326" y="105527"/>
                  </a:lnTo>
                  <a:lnTo>
                    <a:pt x="5327" y="105507"/>
                  </a:lnTo>
                  <a:lnTo>
                    <a:pt x="5326" y="10548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95575">
                  <a:schemeClr val="bg1">
                    <a:lumMod val="75000"/>
                  </a:schemeClr>
                </a:gs>
                <a:gs pos="2000">
                  <a:schemeClr val="bg1">
                    <a:lumMod val="75000"/>
                  </a:schemeClr>
                </a:gs>
                <a:gs pos="52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10A5C0-B192-4A65-85C6-D6718616F575}"/>
                </a:ext>
              </a:extLst>
            </p:cNvPr>
            <p:cNvGrpSpPr/>
            <p:nvPr/>
          </p:nvGrpSpPr>
          <p:grpSpPr>
            <a:xfrm>
              <a:off x="3674601" y="923056"/>
              <a:ext cx="2118244" cy="2857499"/>
              <a:chOff x="3571356" y="585306"/>
              <a:chExt cx="2118244" cy="2857499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FABCE0D-8339-4E70-9C1C-1FD7BC7ACEEB}"/>
                  </a:ext>
                </a:extLst>
              </p:cNvPr>
              <p:cNvSpPr/>
              <p:nvPr/>
            </p:nvSpPr>
            <p:spPr>
              <a:xfrm rot="10800000">
                <a:off x="3588681" y="1016517"/>
                <a:ext cx="2100919" cy="2426288"/>
              </a:xfrm>
              <a:custGeom>
                <a:avLst/>
                <a:gdLst>
                  <a:gd name="connsiteX0" fmla="*/ 1617785 w 3235570"/>
                  <a:gd name="connsiteY0" fmla="*/ 0 h 3590779"/>
                  <a:gd name="connsiteX1" fmla="*/ 3227218 w 3235570"/>
                  <a:gd name="connsiteY1" fmla="*/ 1452376 h 3590779"/>
                  <a:gd name="connsiteX2" fmla="*/ 3235570 w 3235570"/>
                  <a:gd name="connsiteY2" fmla="*/ 1617784 h 3590779"/>
                  <a:gd name="connsiteX3" fmla="*/ 3235570 w 3235570"/>
                  <a:gd name="connsiteY3" fmla="*/ 1617785 h 3590779"/>
                  <a:gd name="connsiteX4" fmla="*/ 2866147 w 3235570"/>
                  <a:gd name="connsiteY4" fmla="*/ 2646846 h 3590779"/>
                  <a:gd name="connsiteX5" fmla="*/ 2778913 w 3235570"/>
                  <a:gd name="connsiteY5" fmla="*/ 2742829 h 3590779"/>
                  <a:gd name="connsiteX6" fmla="*/ 2761732 w 3235570"/>
                  <a:gd name="connsiteY6" fmla="*/ 2761732 h 3590779"/>
                  <a:gd name="connsiteX7" fmla="*/ 2700454 w 3235570"/>
                  <a:gd name="connsiteY7" fmla="*/ 2817426 h 3590779"/>
                  <a:gd name="connsiteX8" fmla="*/ 2613219 w 3235570"/>
                  <a:gd name="connsiteY8" fmla="*/ 2913408 h 3590779"/>
                  <a:gd name="connsiteX9" fmla="*/ 2299832 w 3235570"/>
                  <a:gd name="connsiteY9" fmla="*/ 3518823 h 3590779"/>
                  <a:gd name="connsiteX10" fmla="*/ 2283704 w 3235570"/>
                  <a:gd name="connsiteY10" fmla="*/ 3590779 h 3590779"/>
                  <a:gd name="connsiteX11" fmla="*/ 952291 w 3235570"/>
                  <a:gd name="connsiteY11" fmla="*/ 3590779 h 3590779"/>
                  <a:gd name="connsiteX12" fmla="*/ 940840 w 3235570"/>
                  <a:gd name="connsiteY12" fmla="*/ 3538160 h 3590779"/>
                  <a:gd name="connsiteX13" fmla="*/ 622349 w 3235570"/>
                  <a:gd name="connsiteY13" fmla="*/ 2913408 h 3590779"/>
                  <a:gd name="connsiteX14" fmla="*/ 535105 w 3235570"/>
                  <a:gd name="connsiteY14" fmla="*/ 2817415 h 3590779"/>
                  <a:gd name="connsiteX15" fmla="*/ 473838 w 3235570"/>
                  <a:gd name="connsiteY15" fmla="*/ 2761732 h 3590779"/>
                  <a:gd name="connsiteX16" fmla="*/ 456667 w 3235570"/>
                  <a:gd name="connsiteY16" fmla="*/ 2742839 h 3590779"/>
                  <a:gd name="connsiteX17" fmla="*/ 369423 w 3235570"/>
                  <a:gd name="connsiteY17" fmla="*/ 2646846 h 3590779"/>
                  <a:gd name="connsiteX18" fmla="*/ 0 w 3235570"/>
                  <a:gd name="connsiteY18" fmla="*/ 1617785 h 3590779"/>
                  <a:gd name="connsiteX19" fmla="*/ 0 w 3235570"/>
                  <a:gd name="connsiteY19" fmla="*/ 1617784 h 3590779"/>
                  <a:gd name="connsiteX20" fmla="*/ 8352 w 3235570"/>
                  <a:gd name="connsiteY20" fmla="*/ 1452376 h 3590779"/>
                  <a:gd name="connsiteX21" fmla="*/ 1617785 w 3235570"/>
                  <a:gd name="connsiteY21" fmla="*/ 0 h 359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35570" h="3590779">
                    <a:moveTo>
                      <a:pt x="1617785" y="0"/>
                    </a:moveTo>
                    <a:cubicBezTo>
                      <a:pt x="2455421" y="0"/>
                      <a:pt x="3144371" y="636598"/>
                      <a:pt x="3227218" y="1452376"/>
                    </a:cubicBezTo>
                    <a:lnTo>
                      <a:pt x="3235570" y="1617784"/>
                    </a:lnTo>
                    <a:lnTo>
                      <a:pt x="3235570" y="1617785"/>
                    </a:lnTo>
                    <a:cubicBezTo>
                      <a:pt x="3235570" y="2008682"/>
                      <a:pt x="3096933" y="2367198"/>
                      <a:pt x="2866147" y="2646846"/>
                    </a:cubicBezTo>
                    <a:lnTo>
                      <a:pt x="2778913" y="2742829"/>
                    </a:lnTo>
                    <a:lnTo>
                      <a:pt x="2761732" y="2761732"/>
                    </a:lnTo>
                    <a:lnTo>
                      <a:pt x="2700454" y="2817426"/>
                    </a:lnTo>
                    <a:lnTo>
                      <a:pt x="2613219" y="2913408"/>
                    </a:lnTo>
                    <a:cubicBezTo>
                      <a:pt x="2468978" y="3088188"/>
                      <a:pt x="2360732" y="3293776"/>
                      <a:pt x="2299832" y="3518823"/>
                    </a:cubicBezTo>
                    <a:lnTo>
                      <a:pt x="2283704" y="3590779"/>
                    </a:lnTo>
                    <a:lnTo>
                      <a:pt x="952291" y="3590779"/>
                    </a:lnTo>
                    <a:lnTo>
                      <a:pt x="940840" y="3538160"/>
                    </a:lnTo>
                    <a:cubicBezTo>
                      <a:pt x="880992" y="3305549"/>
                      <a:pt x="770712" y="3093182"/>
                      <a:pt x="622349" y="2913408"/>
                    </a:cubicBezTo>
                    <a:lnTo>
                      <a:pt x="535105" y="2817415"/>
                    </a:lnTo>
                    <a:lnTo>
                      <a:pt x="473838" y="2761732"/>
                    </a:lnTo>
                    <a:lnTo>
                      <a:pt x="456667" y="2742839"/>
                    </a:lnTo>
                    <a:lnTo>
                      <a:pt x="369423" y="2646846"/>
                    </a:lnTo>
                    <a:cubicBezTo>
                      <a:pt x="138637" y="2367198"/>
                      <a:pt x="0" y="2008682"/>
                      <a:pt x="0" y="1617785"/>
                    </a:cubicBezTo>
                    <a:lnTo>
                      <a:pt x="0" y="1617784"/>
                    </a:lnTo>
                    <a:lnTo>
                      <a:pt x="8352" y="1452376"/>
                    </a:lnTo>
                    <a:cubicBezTo>
                      <a:pt x="91199" y="636598"/>
                      <a:pt x="780150" y="0"/>
                      <a:pt x="1617785" y="0"/>
                    </a:cubicBezTo>
                    <a:close/>
                  </a:path>
                </a:pathLst>
              </a:custGeom>
              <a:gradFill flip="none" rotWithShape="1">
                <a:gsLst>
                  <a:gs pos="23000">
                    <a:schemeClr val="bg1">
                      <a:alpha val="0"/>
                    </a:schemeClr>
                  </a:gs>
                  <a:gs pos="17000">
                    <a:schemeClr val="bg1"/>
                  </a:gs>
                </a:gsLst>
                <a:lin ang="12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F9A495C-8768-49D9-A671-064C40B59C58}"/>
                  </a:ext>
                </a:extLst>
              </p:cNvPr>
              <p:cNvSpPr/>
              <p:nvPr/>
            </p:nvSpPr>
            <p:spPr>
              <a:xfrm rot="10800000">
                <a:off x="4196074" y="877601"/>
                <a:ext cx="851399" cy="104561"/>
              </a:xfrm>
              <a:custGeom>
                <a:avLst/>
                <a:gdLst>
                  <a:gd name="connsiteX0" fmla="*/ 0 w 1311217"/>
                  <a:gd name="connsiteY0" fmla="*/ 0 h 154745"/>
                  <a:gd name="connsiteX1" fmla="*/ 1311217 w 1311217"/>
                  <a:gd name="connsiteY1" fmla="*/ 0 h 154745"/>
                  <a:gd name="connsiteX2" fmla="*/ 1306824 w 1311217"/>
                  <a:gd name="connsiteY2" fmla="*/ 19596 h 154745"/>
                  <a:gd name="connsiteX3" fmla="*/ 1288798 w 1311217"/>
                  <a:gd name="connsiteY3" fmla="*/ 154745 h 154745"/>
                  <a:gd name="connsiteX4" fmla="*/ 21896 w 1311217"/>
                  <a:gd name="connsiteY4" fmla="*/ 154745 h 154745"/>
                  <a:gd name="connsiteX5" fmla="*/ 21180 w 1311217"/>
                  <a:gd name="connsiteY5" fmla="*/ 140562 h 154745"/>
                  <a:gd name="connsiteX6" fmla="*/ 4264 w 1311217"/>
                  <a:gd name="connsiteY6" fmla="*/ 19596 h 154745"/>
                  <a:gd name="connsiteX7" fmla="*/ 0 w 1311217"/>
                  <a:gd name="connsiteY7" fmla="*/ 0 h 15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1217" h="154745">
                    <a:moveTo>
                      <a:pt x="0" y="0"/>
                    </a:moveTo>
                    <a:lnTo>
                      <a:pt x="1311217" y="0"/>
                    </a:lnTo>
                    <a:lnTo>
                      <a:pt x="1306824" y="19596"/>
                    </a:lnTo>
                    <a:lnTo>
                      <a:pt x="1288798" y="154745"/>
                    </a:lnTo>
                    <a:lnTo>
                      <a:pt x="21896" y="154745"/>
                    </a:lnTo>
                    <a:lnTo>
                      <a:pt x="21180" y="140562"/>
                    </a:lnTo>
                    <a:cubicBezTo>
                      <a:pt x="17038" y="99773"/>
                      <a:pt x="11380" y="59432"/>
                      <a:pt x="4264" y="195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5A2EB3-1C73-4945-9E2B-69AD89AE83FB}"/>
                  </a:ext>
                </a:extLst>
              </p:cNvPr>
              <p:cNvSpPr/>
              <p:nvPr/>
            </p:nvSpPr>
            <p:spPr>
              <a:xfrm rot="10800000">
                <a:off x="3571356" y="1013055"/>
                <a:ext cx="2100919" cy="2426288"/>
              </a:xfrm>
              <a:custGeom>
                <a:avLst/>
                <a:gdLst>
                  <a:gd name="connsiteX0" fmla="*/ 1617785 w 3235570"/>
                  <a:gd name="connsiteY0" fmla="*/ 0 h 3590779"/>
                  <a:gd name="connsiteX1" fmla="*/ 3227218 w 3235570"/>
                  <a:gd name="connsiteY1" fmla="*/ 1452376 h 3590779"/>
                  <a:gd name="connsiteX2" fmla="*/ 3235570 w 3235570"/>
                  <a:gd name="connsiteY2" fmla="*/ 1617784 h 3590779"/>
                  <a:gd name="connsiteX3" fmla="*/ 3235570 w 3235570"/>
                  <a:gd name="connsiteY3" fmla="*/ 1617785 h 3590779"/>
                  <a:gd name="connsiteX4" fmla="*/ 2866147 w 3235570"/>
                  <a:gd name="connsiteY4" fmla="*/ 2646846 h 3590779"/>
                  <a:gd name="connsiteX5" fmla="*/ 2778913 w 3235570"/>
                  <a:gd name="connsiteY5" fmla="*/ 2742829 h 3590779"/>
                  <a:gd name="connsiteX6" fmla="*/ 2761732 w 3235570"/>
                  <a:gd name="connsiteY6" fmla="*/ 2761732 h 3590779"/>
                  <a:gd name="connsiteX7" fmla="*/ 2700454 w 3235570"/>
                  <a:gd name="connsiteY7" fmla="*/ 2817426 h 3590779"/>
                  <a:gd name="connsiteX8" fmla="*/ 2613219 w 3235570"/>
                  <a:gd name="connsiteY8" fmla="*/ 2913408 h 3590779"/>
                  <a:gd name="connsiteX9" fmla="*/ 2299832 w 3235570"/>
                  <a:gd name="connsiteY9" fmla="*/ 3518823 h 3590779"/>
                  <a:gd name="connsiteX10" fmla="*/ 2283704 w 3235570"/>
                  <a:gd name="connsiteY10" fmla="*/ 3590779 h 3590779"/>
                  <a:gd name="connsiteX11" fmla="*/ 952291 w 3235570"/>
                  <a:gd name="connsiteY11" fmla="*/ 3590779 h 3590779"/>
                  <a:gd name="connsiteX12" fmla="*/ 940840 w 3235570"/>
                  <a:gd name="connsiteY12" fmla="*/ 3538160 h 3590779"/>
                  <a:gd name="connsiteX13" fmla="*/ 622349 w 3235570"/>
                  <a:gd name="connsiteY13" fmla="*/ 2913408 h 3590779"/>
                  <a:gd name="connsiteX14" fmla="*/ 535105 w 3235570"/>
                  <a:gd name="connsiteY14" fmla="*/ 2817415 h 3590779"/>
                  <a:gd name="connsiteX15" fmla="*/ 473838 w 3235570"/>
                  <a:gd name="connsiteY15" fmla="*/ 2761732 h 3590779"/>
                  <a:gd name="connsiteX16" fmla="*/ 456667 w 3235570"/>
                  <a:gd name="connsiteY16" fmla="*/ 2742839 h 3590779"/>
                  <a:gd name="connsiteX17" fmla="*/ 369423 w 3235570"/>
                  <a:gd name="connsiteY17" fmla="*/ 2646846 h 3590779"/>
                  <a:gd name="connsiteX18" fmla="*/ 0 w 3235570"/>
                  <a:gd name="connsiteY18" fmla="*/ 1617785 h 3590779"/>
                  <a:gd name="connsiteX19" fmla="*/ 0 w 3235570"/>
                  <a:gd name="connsiteY19" fmla="*/ 1617784 h 3590779"/>
                  <a:gd name="connsiteX20" fmla="*/ 8352 w 3235570"/>
                  <a:gd name="connsiteY20" fmla="*/ 1452376 h 3590779"/>
                  <a:gd name="connsiteX21" fmla="*/ 1617785 w 3235570"/>
                  <a:gd name="connsiteY21" fmla="*/ 0 h 359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35570" h="3590779">
                    <a:moveTo>
                      <a:pt x="1617785" y="0"/>
                    </a:moveTo>
                    <a:cubicBezTo>
                      <a:pt x="2455421" y="0"/>
                      <a:pt x="3144371" y="636598"/>
                      <a:pt x="3227218" y="1452376"/>
                    </a:cubicBezTo>
                    <a:lnTo>
                      <a:pt x="3235570" y="1617784"/>
                    </a:lnTo>
                    <a:lnTo>
                      <a:pt x="3235570" y="1617785"/>
                    </a:lnTo>
                    <a:cubicBezTo>
                      <a:pt x="3235570" y="2008682"/>
                      <a:pt x="3096933" y="2367198"/>
                      <a:pt x="2866147" y="2646846"/>
                    </a:cubicBezTo>
                    <a:lnTo>
                      <a:pt x="2778913" y="2742829"/>
                    </a:lnTo>
                    <a:lnTo>
                      <a:pt x="2761732" y="2761732"/>
                    </a:lnTo>
                    <a:lnTo>
                      <a:pt x="2700454" y="2817426"/>
                    </a:lnTo>
                    <a:lnTo>
                      <a:pt x="2613219" y="2913408"/>
                    </a:lnTo>
                    <a:cubicBezTo>
                      <a:pt x="2468978" y="3088188"/>
                      <a:pt x="2360732" y="3293776"/>
                      <a:pt x="2299832" y="3518823"/>
                    </a:cubicBezTo>
                    <a:lnTo>
                      <a:pt x="2283704" y="3590779"/>
                    </a:lnTo>
                    <a:lnTo>
                      <a:pt x="952291" y="3590779"/>
                    </a:lnTo>
                    <a:lnTo>
                      <a:pt x="940840" y="3538160"/>
                    </a:lnTo>
                    <a:cubicBezTo>
                      <a:pt x="880992" y="3305549"/>
                      <a:pt x="770712" y="3093182"/>
                      <a:pt x="622349" y="2913408"/>
                    </a:cubicBezTo>
                    <a:lnTo>
                      <a:pt x="535105" y="2817415"/>
                    </a:lnTo>
                    <a:lnTo>
                      <a:pt x="473838" y="2761732"/>
                    </a:lnTo>
                    <a:lnTo>
                      <a:pt x="456667" y="2742839"/>
                    </a:lnTo>
                    <a:lnTo>
                      <a:pt x="369423" y="2646846"/>
                    </a:lnTo>
                    <a:cubicBezTo>
                      <a:pt x="138637" y="2367198"/>
                      <a:pt x="0" y="2008682"/>
                      <a:pt x="0" y="1617785"/>
                    </a:cubicBezTo>
                    <a:lnTo>
                      <a:pt x="0" y="1617784"/>
                    </a:lnTo>
                    <a:lnTo>
                      <a:pt x="8352" y="1452376"/>
                    </a:lnTo>
                    <a:cubicBezTo>
                      <a:pt x="91199" y="636598"/>
                      <a:pt x="780150" y="0"/>
                      <a:pt x="1617785" y="0"/>
                    </a:cubicBezTo>
                    <a:close/>
                  </a:path>
                </a:pathLst>
              </a:custGeom>
              <a:gradFill flip="none" rotWithShape="1">
                <a:gsLst>
                  <a:gs pos="24000">
                    <a:srgbClr val="FFFFFF">
                      <a:alpha val="52000"/>
                    </a:srgbClr>
                  </a:gs>
                  <a:gs pos="90000">
                    <a:schemeClr val="bg1">
                      <a:alpha val="12000"/>
                    </a:schemeClr>
                  </a:gs>
                  <a:gs pos="8000">
                    <a:schemeClr val="bg1">
                      <a:alpha val="83000"/>
                    </a:schemeClr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9FC0C48-BD62-45F9-9BA0-3E6EE2D50A5B}"/>
                  </a:ext>
                </a:extLst>
              </p:cNvPr>
              <p:cNvSpPr/>
              <p:nvPr/>
            </p:nvSpPr>
            <p:spPr>
              <a:xfrm rot="10800000">
                <a:off x="4212305" y="723137"/>
                <a:ext cx="819451" cy="123572"/>
              </a:xfrm>
              <a:custGeom>
                <a:avLst/>
                <a:gdLst>
                  <a:gd name="connsiteX0" fmla="*/ 0 w 1262015"/>
                  <a:gd name="connsiteY0" fmla="*/ 0 h 182880"/>
                  <a:gd name="connsiteX1" fmla="*/ 1262015 w 1262015"/>
                  <a:gd name="connsiteY1" fmla="*/ 0 h 182880"/>
                  <a:gd name="connsiteX2" fmla="*/ 1257351 w 1262015"/>
                  <a:gd name="connsiteY2" fmla="*/ 105507 h 182880"/>
                  <a:gd name="connsiteX3" fmla="*/ 1260903 w 1262015"/>
                  <a:gd name="connsiteY3" fmla="*/ 175847 h 182880"/>
                  <a:gd name="connsiteX4" fmla="*/ 1257351 w 1262015"/>
                  <a:gd name="connsiteY4" fmla="*/ 175847 h 182880"/>
                  <a:gd name="connsiteX5" fmla="*/ 1257351 w 1262015"/>
                  <a:gd name="connsiteY5" fmla="*/ 182880 h 182880"/>
                  <a:gd name="connsiteX6" fmla="*/ 5326 w 1262015"/>
                  <a:gd name="connsiteY6" fmla="*/ 182880 h 182880"/>
                  <a:gd name="connsiteX7" fmla="*/ 5326 w 1262015"/>
                  <a:gd name="connsiteY7" fmla="*/ 175847 h 182880"/>
                  <a:gd name="connsiteX8" fmla="*/ 1776 w 1262015"/>
                  <a:gd name="connsiteY8" fmla="*/ 175847 h 182880"/>
                  <a:gd name="connsiteX9" fmla="*/ 5326 w 1262015"/>
                  <a:gd name="connsiteY9" fmla="*/ 105527 h 182880"/>
                  <a:gd name="connsiteX10" fmla="*/ 5327 w 1262015"/>
                  <a:gd name="connsiteY10" fmla="*/ 105507 h 182880"/>
                  <a:gd name="connsiteX11" fmla="*/ 5326 w 1262015"/>
                  <a:gd name="connsiteY11" fmla="*/ 105487 h 182880"/>
                  <a:gd name="connsiteX12" fmla="*/ 0 w 1262015"/>
                  <a:gd name="connsiteY12" fmla="*/ 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2015" h="182880">
                    <a:moveTo>
                      <a:pt x="0" y="0"/>
                    </a:moveTo>
                    <a:lnTo>
                      <a:pt x="1262015" y="0"/>
                    </a:lnTo>
                    <a:lnTo>
                      <a:pt x="1257351" y="105507"/>
                    </a:lnTo>
                    <a:lnTo>
                      <a:pt x="1260903" y="175847"/>
                    </a:lnTo>
                    <a:lnTo>
                      <a:pt x="1257351" y="175847"/>
                    </a:lnTo>
                    <a:lnTo>
                      <a:pt x="1257351" y="182880"/>
                    </a:lnTo>
                    <a:lnTo>
                      <a:pt x="5326" y="182880"/>
                    </a:lnTo>
                    <a:lnTo>
                      <a:pt x="5326" y="175847"/>
                    </a:lnTo>
                    <a:lnTo>
                      <a:pt x="1776" y="175847"/>
                    </a:lnTo>
                    <a:lnTo>
                      <a:pt x="5326" y="105527"/>
                    </a:lnTo>
                    <a:lnTo>
                      <a:pt x="5327" y="105507"/>
                    </a:lnTo>
                    <a:lnTo>
                      <a:pt x="5326" y="10548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889DE2E-85AB-4856-B10F-9EC12CAAA426}"/>
                  </a:ext>
                </a:extLst>
              </p:cNvPr>
              <p:cNvSpPr/>
              <p:nvPr/>
            </p:nvSpPr>
            <p:spPr>
              <a:xfrm rot="10800000">
                <a:off x="4216102" y="585306"/>
                <a:ext cx="811428" cy="106938"/>
              </a:xfrm>
              <a:custGeom>
                <a:avLst/>
                <a:gdLst>
                  <a:gd name="connsiteX0" fmla="*/ 0 w 1249658"/>
                  <a:gd name="connsiteY0" fmla="*/ 0 h 158263"/>
                  <a:gd name="connsiteX1" fmla="*/ 1249658 w 1249658"/>
                  <a:gd name="connsiteY1" fmla="*/ 0 h 158263"/>
                  <a:gd name="connsiteX2" fmla="*/ 1237943 w 1249658"/>
                  <a:gd name="connsiteY2" fmla="*/ 58023 h 158263"/>
                  <a:gd name="connsiteX3" fmla="*/ 1086716 w 1249658"/>
                  <a:gd name="connsiteY3" fmla="*/ 158263 h 158263"/>
                  <a:gd name="connsiteX4" fmla="*/ 162941 w 1249658"/>
                  <a:gd name="connsiteY4" fmla="*/ 158263 h 158263"/>
                  <a:gd name="connsiteX5" fmla="*/ 11714 w 1249658"/>
                  <a:gd name="connsiteY5" fmla="*/ 58023 h 158263"/>
                  <a:gd name="connsiteX6" fmla="*/ 0 w 1249658"/>
                  <a:gd name="connsiteY6" fmla="*/ 0 h 15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9658" h="158263">
                    <a:moveTo>
                      <a:pt x="0" y="0"/>
                    </a:moveTo>
                    <a:lnTo>
                      <a:pt x="1249658" y="0"/>
                    </a:lnTo>
                    <a:lnTo>
                      <a:pt x="1237943" y="58023"/>
                    </a:lnTo>
                    <a:cubicBezTo>
                      <a:pt x="1213028" y="116930"/>
                      <a:pt x="1154699" y="158263"/>
                      <a:pt x="1086716" y="158263"/>
                    </a:cubicBezTo>
                    <a:lnTo>
                      <a:pt x="162941" y="158263"/>
                    </a:lnTo>
                    <a:cubicBezTo>
                      <a:pt x="94958" y="158263"/>
                      <a:pt x="36629" y="116930"/>
                      <a:pt x="11714" y="58023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8B58CF-80F5-4546-AB44-99C6A63BF4FC}"/>
                  </a:ext>
                </a:extLst>
              </p:cNvPr>
              <p:cNvSpPr/>
              <p:nvPr/>
            </p:nvSpPr>
            <p:spPr>
              <a:xfrm rot="10800000">
                <a:off x="3576593" y="2454122"/>
                <a:ext cx="2083594" cy="985220"/>
              </a:xfrm>
              <a:custGeom>
                <a:avLst/>
                <a:gdLst>
                  <a:gd name="connsiteX0" fmla="*/ 3208888 w 3208888"/>
                  <a:gd name="connsiteY0" fmla="*/ 1686316 h 1686316"/>
                  <a:gd name="connsiteX1" fmla="*/ 3084690 w 3208888"/>
                  <a:gd name="connsiteY1" fmla="*/ 1614968 h 1686316"/>
                  <a:gd name="connsiteX2" fmla="*/ 1526595 w 3208888"/>
                  <a:gd name="connsiteY2" fmla="*/ 1249343 h 1686316"/>
                  <a:gd name="connsiteX3" fmla="*/ 198268 w 3208888"/>
                  <a:gd name="connsiteY3" fmla="*/ 1507733 h 1686316"/>
                  <a:gd name="connsiteX4" fmla="*/ 0 w 3208888"/>
                  <a:gd name="connsiteY4" fmla="*/ 1600267 h 1686316"/>
                  <a:gd name="connsiteX5" fmla="*/ 12259 w 3208888"/>
                  <a:gd name="connsiteY5" fmla="*/ 1505382 h 1686316"/>
                  <a:gd name="connsiteX6" fmla="*/ 1599167 w 3208888"/>
                  <a:gd name="connsiteY6" fmla="*/ 0 h 1686316"/>
                  <a:gd name="connsiteX7" fmla="*/ 3208600 w 3208888"/>
                  <a:gd name="connsiteY7" fmla="*/ 1679726 h 1686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8888" h="1686316">
                    <a:moveTo>
                      <a:pt x="3208888" y="1686316"/>
                    </a:moveTo>
                    <a:lnTo>
                      <a:pt x="3084690" y="1614968"/>
                    </a:lnTo>
                    <a:cubicBezTo>
                      <a:pt x="2639923" y="1384132"/>
                      <a:pt x="2103749" y="1249343"/>
                      <a:pt x="1526595" y="1249343"/>
                    </a:cubicBezTo>
                    <a:cubicBezTo>
                      <a:pt x="1045634" y="1249343"/>
                      <a:pt x="593131" y="1342946"/>
                      <a:pt x="198268" y="1507733"/>
                    </a:cubicBezTo>
                    <a:lnTo>
                      <a:pt x="0" y="1600267"/>
                    </a:lnTo>
                    <a:lnTo>
                      <a:pt x="12259" y="1505382"/>
                    </a:lnTo>
                    <a:cubicBezTo>
                      <a:pt x="159281" y="647094"/>
                      <a:pt x="813884" y="0"/>
                      <a:pt x="1599167" y="0"/>
                    </a:cubicBezTo>
                    <a:cubicBezTo>
                      <a:pt x="2436803" y="0"/>
                      <a:pt x="3125753" y="736249"/>
                      <a:pt x="3208600" y="1679726"/>
                    </a:cubicBez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2C63937-CFDA-4009-90A9-2DE85F0D9C56}"/>
                  </a:ext>
                </a:extLst>
              </p:cNvPr>
              <p:cNvSpPr/>
              <p:nvPr/>
            </p:nvSpPr>
            <p:spPr>
              <a:xfrm>
                <a:off x="3588681" y="2304736"/>
                <a:ext cx="2083595" cy="4057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C4F4F625-08F0-4246-9E1C-5FABECCB1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1994" y="1888569"/>
                <a:ext cx="739562" cy="739562"/>
              </a:xfrm>
              <a:prstGeom prst="rect">
                <a:avLst/>
              </a:prstGeom>
              <a:effectLst>
                <a:outerShdw blurRad="76200" dist="889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4417F59-075E-41A0-A5DC-29DD9011A235}"/>
                </a:ext>
              </a:extLst>
            </p:cNvPr>
            <p:cNvGrpSpPr/>
            <p:nvPr/>
          </p:nvGrpSpPr>
          <p:grpSpPr>
            <a:xfrm>
              <a:off x="3877182" y="3027110"/>
              <a:ext cx="1747196" cy="584775"/>
              <a:chOff x="1068364" y="4505394"/>
              <a:chExt cx="1747196" cy="58477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4ED69C-2BDB-4040-A7BB-CBAC3D9E45BC}"/>
                  </a:ext>
                </a:extLst>
              </p:cNvPr>
              <p:cNvSpPr txBox="1"/>
              <p:nvPr/>
            </p:nvSpPr>
            <p:spPr>
              <a:xfrm>
                <a:off x="1068364" y="4505394"/>
                <a:ext cx="17471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 Gothic" panose="020B0502020202020204" pitchFamily="34" charset="0"/>
                  </a:rPr>
                  <a:t>Explore Relationships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28A10DC-9AF2-4395-A252-771F8AD94965}"/>
                  </a:ext>
                </a:extLst>
              </p:cNvPr>
              <p:cNvSpPr txBox="1"/>
              <p:nvPr/>
            </p:nvSpPr>
            <p:spPr>
              <a:xfrm>
                <a:off x="1199782" y="4757615"/>
                <a:ext cx="150643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100" dirty="0"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A85FBE-A97E-4C6B-A7ED-0B73754EF923}"/>
              </a:ext>
            </a:extLst>
          </p:cNvPr>
          <p:cNvGrpSpPr/>
          <p:nvPr/>
        </p:nvGrpSpPr>
        <p:grpSpPr>
          <a:xfrm>
            <a:off x="5676544" y="-1022547"/>
            <a:ext cx="2877118" cy="6541436"/>
            <a:chOff x="5689600" y="-9181"/>
            <a:chExt cx="2877118" cy="6541436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CD6FE0-8960-4432-90B8-D2C0A5C6DD0B}"/>
                </a:ext>
              </a:extLst>
            </p:cNvPr>
            <p:cNvSpPr/>
            <p:nvPr/>
          </p:nvSpPr>
          <p:spPr>
            <a:xfrm rot="5400000">
              <a:off x="5735962" y="1226662"/>
              <a:ext cx="2651760" cy="180073"/>
            </a:xfrm>
            <a:custGeom>
              <a:avLst/>
              <a:gdLst>
                <a:gd name="connsiteX0" fmla="*/ 0 w 1262015"/>
                <a:gd name="connsiteY0" fmla="*/ 0 h 182880"/>
                <a:gd name="connsiteX1" fmla="*/ 1262015 w 1262015"/>
                <a:gd name="connsiteY1" fmla="*/ 0 h 182880"/>
                <a:gd name="connsiteX2" fmla="*/ 1257351 w 1262015"/>
                <a:gd name="connsiteY2" fmla="*/ 105507 h 182880"/>
                <a:gd name="connsiteX3" fmla="*/ 1260903 w 1262015"/>
                <a:gd name="connsiteY3" fmla="*/ 175847 h 182880"/>
                <a:gd name="connsiteX4" fmla="*/ 1257351 w 1262015"/>
                <a:gd name="connsiteY4" fmla="*/ 175847 h 182880"/>
                <a:gd name="connsiteX5" fmla="*/ 1257351 w 1262015"/>
                <a:gd name="connsiteY5" fmla="*/ 182880 h 182880"/>
                <a:gd name="connsiteX6" fmla="*/ 5326 w 1262015"/>
                <a:gd name="connsiteY6" fmla="*/ 182880 h 182880"/>
                <a:gd name="connsiteX7" fmla="*/ 5326 w 1262015"/>
                <a:gd name="connsiteY7" fmla="*/ 175847 h 182880"/>
                <a:gd name="connsiteX8" fmla="*/ 1776 w 1262015"/>
                <a:gd name="connsiteY8" fmla="*/ 175847 h 182880"/>
                <a:gd name="connsiteX9" fmla="*/ 5326 w 1262015"/>
                <a:gd name="connsiteY9" fmla="*/ 105527 h 182880"/>
                <a:gd name="connsiteX10" fmla="*/ 5327 w 1262015"/>
                <a:gd name="connsiteY10" fmla="*/ 105507 h 182880"/>
                <a:gd name="connsiteX11" fmla="*/ 5326 w 1262015"/>
                <a:gd name="connsiteY11" fmla="*/ 105487 h 182880"/>
                <a:gd name="connsiteX12" fmla="*/ 0 w 1262015"/>
                <a:gd name="connsiteY12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015" h="182880">
                  <a:moveTo>
                    <a:pt x="0" y="0"/>
                  </a:moveTo>
                  <a:lnTo>
                    <a:pt x="1262015" y="0"/>
                  </a:lnTo>
                  <a:lnTo>
                    <a:pt x="1257351" y="105507"/>
                  </a:lnTo>
                  <a:lnTo>
                    <a:pt x="1260903" y="175847"/>
                  </a:lnTo>
                  <a:lnTo>
                    <a:pt x="1257351" y="175847"/>
                  </a:lnTo>
                  <a:lnTo>
                    <a:pt x="1257351" y="182880"/>
                  </a:lnTo>
                  <a:lnTo>
                    <a:pt x="5326" y="182880"/>
                  </a:lnTo>
                  <a:lnTo>
                    <a:pt x="5326" y="175847"/>
                  </a:lnTo>
                  <a:lnTo>
                    <a:pt x="1776" y="175847"/>
                  </a:lnTo>
                  <a:lnTo>
                    <a:pt x="5326" y="105527"/>
                  </a:lnTo>
                  <a:lnTo>
                    <a:pt x="5327" y="105507"/>
                  </a:lnTo>
                  <a:lnTo>
                    <a:pt x="5326" y="10548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95575">
                  <a:schemeClr val="bg1">
                    <a:lumMod val="75000"/>
                  </a:schemeClr>
                </a:gs>
                <a:gs pos="2000">
                  <a:schemeClr val="bg1">
                    <a:lumMod val="75000"/>
                  </a:schemeClr>
                </a:gs>
                <a:gs pos="52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E7F7AB-2134-4FF9-BD92-61E2A565B99F}"/>
                </a:ext>
              </a:extLst>
            </p:cNvPr>
            <p:cNvGrpSpPr/>
            <p:nvPr/>
          </p:nvGrpSpPr>
          <p:grpSpPr>
            <a:xfrm>
              <a:off x="5689600" y="2619413"/>
              <a:ext cx="2877118" cy="3912842"/>
              <a:chOff x="5382402" y="2583762"/>
              <a:chExt cx="2877118" cy="3912842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A970D9B-59C5-4709-8F91-1554203708A0}"/>
                  </a:ext>
                </a:extLst>
              </p:cNvPr>
              <p:cNvSpPr/>
              <p:nvPr/>
            </p:nvSpPr>
            <p:spPr>
              <a:xfrm rot="10800000">
                <a:off x="5405933" y="3174229"/>
                <a:ext cx="2853587" cy="3322375"/>
              </a:xfrm>
              <a:custGeom>
                <a:avLst/>
                <a:gdLst>
                  <a:gd name="connsiteX0" fmla="*/ 1617785 w 3235570"/>
                  <a:gd name="connsiteY0" fmla="*/ 0 h 3590779"/>
                  <a:gd name="connsiteX1" fmla="*/ 3227218 w 3235570"/>
                  <a:gd name="connsiteY1" fmla="*/ 1452376 h 3590779"/>
                  <a:gd name="connsiteX2" fmla="*/ 3235570 w 3235570"/>
                  <a:gd name="connsiteY2" fmla="*/ 1617784 h 3590779"/>
                  <a:gd name="connsiteX3" fmla="*/ 3235570 w 3235570"/>
                  <a:gd name="connsiteY3" fmla="*/ 1617785 h 3590779"/>
                  <a:gd name="connsiteX4" fmla="*/ 2866147 w 3235570"/>
                  <a:gd name="connsiteY4" fmla="*/ 2646846 h 3590779"/>
                  <a:gd name="connsiteX5" fmla="*/ 2778913 w 3235570"/>
                  <a:gd name="connsiteY5" fmla="*/ 2742829 h 3590779"/>
                  <a:gd name="connsiteX6" fmla="*/ 2761732 w 3235570"/>
                  <a:gd name="connsiteY6" fmla="*/ 2761732 h 3590779"/>
                  <a:gd name="connsiteX7" fmla="*/ 2700454 w 3235570"/>
                  <a:gd name="connsiteY7" fmla="*/ 2817426 h 3590779"/>
                  <a:gd name="connsiteX8" fmla="*/ 2613219 w 3235570"/>
                  <a:gd name="connsiteY8" fmla="*/ 2913408 h 3590779"/>
                  <a:gd name="connsiteX9" fmla="*/ 2299832 w 3235570"/>
                  <a:gd name="connsiteY9" fmla="*/ 3518823 h 3590779"/>
                  <a:gd name="connsiteX10" fmla="*/ 2283704 w 3235570"/>
                  <a:gd name="connsiteY10" fmla="*/ 3590779 h 3590779"/>
                  <a:gd name="connsiteX11" fmla="*/ 952291 w 3235570"/>
                  <a:gd name="connsiteY11" fmla="*/ 3590779 h 3590779"/>
                  <a:gd name="connsiteX12" fmla="*/ 940840 w 3235570"/>
                  <a:gd name="connsiteY12" fmla="*/ 3538160 h 3590779"/>
                  <a:gd name="connsiteX13" fmla="*/ 622349 w 3235570"/>
                  <a:gd name="connsiteY13" fmla="*/ 2913408 h 3590779"/>
                  <a:gd name="connsiteX14" fmla="*/ 535105 w 3235570"/>
                  <a:gd name="connsiteY14" fmla="*/ 2817415 h 3590779"/>
                  <a:gd name="connsiteX15" fmla="*/ 473838 w 3235570"/>
                  <a:gd name="connsiteY15" fmla="*/ 2761732 h 3590779"/>
                  <a:gd name="connsiteX16" fmla="*/ 456667 w 3235570"/>
                  <a:gd name="connsiteY16" fmla="*/ 2742839 h 3590779"/>
                  <a:gd name="connsiteX17" fmla="*/ 369423 w 3235570"/>
                  <a:gd name="connsiteY17" fmla="*/ 2646846 h 3590779"/>
                  <a:gd name="connsiteX18" fmla="*/ 0 w 3235570"/>
                  <a:gd name="connsiteY18" fmla="*/ 1617785 h 3590779"/>
                  <a:gd name="connsiteX19" fmla="*/ 0 w 3235570"/>
                  <a:gd name="connsiteY19" fmla="*/ 1617784 h 3590779"/>
                  <a:gd name="connsiteX20" fmla="*/ 8352 w 3235570"/>
                  <a:gd name="connsiteY20" fmla="*/ 1452376 h 3590779"/>
                  <a:gd name="connsiteX21" fmla="*/ 1617785 w 3235570"/>
                  <a:gd name="connsiteY21" fmla="*/ 0 h 359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35570" h="3590779">
                    <a:moveTo>
                      <a:pt x="1617785" y="0"/>
                    </a:moveTo>
                    <a:cubicBezTo>
                      <a:pt x="2455421" y="0"/>
                      <a:pt x="3144371" y="636598"/>
                      <a:pt x="3227218" y="1452376"/>
                    </a:cubicBezTo>
                    <a:lnTo>
                      <a:pt x="3235570" y="1617784"/>
                    </a:lnTo>
                    <a:lnTo>
                      <a:pt x="3235570" y="1617785"/>
                    </a:lnTo>
                    <a:cubicBezTo>
                      <a:pt x="3235570" y="2008682"/>
                      <a:pt x="3096933" y="2367198"/>
                      <a:pt x="2866147" y="2646846"/>
                    </a:cubicBezTo>
                    <a:lnTo>
                      <a:pt x="2778913" y="2742829"/>
                    </a:lnTo>
                    <a:lnTo>
                      <a:pt x="2761732" y="2761732"/>
                    </a:lnTo>
                    <a:lnTo>
                      <a:pt x="2700454" y="2817426"/>
                    </a:lnTo>
                    <a:lnTo>
                      <a:pt x="2613219" y="2913408"/>
                    </a:lnTo>
                    <a:cubicBezTo>
                      <a:pt x="2468978" y="3088188"/>
                      <a:pt x="2360732" y="3293776"/>
                      <a:pt x="2299832" y="3518823"/>
                    </a:cubicBezTo>
                    <a:lnTo>
                      <a:pt x="2283704" y="3590779"/>
                    </a:lnTo>
                    <a:lnTo>
                      <a:pt x="952291" y="3590779"/>
                    </a:lnTo>
                    <a:lnTo>
                      <a:pt x="940840" y="3538160"/>
                    </a:lnTo>
                    <a:cubicBezTo>
                      <a:pt x="880992" y="3305549"/>
                      <a:pt x="770712" y="3093182"/>
                      <a:pt x="622349" y="2913408"/>
                    </a:cubicBezTo>
                    <a:lnTo>
                      <a:pt x="535105" y="2817415"/>
                    </a:lnTo>
                    <a:lnTo>
                      <a:pt x="473838" y="2761732"/>
                    </a:lnTo>
                    <a:lnTo>
                      <a:pt x="456667" y="2742839"/>
                    </a:lnTo>
                    <a:lnTo>
                      <a:pt x="369423" y="2646846"/>
                    </a:lnTo>
                    <a:cubicBezTo>
                      <a:pt x="138637" y="2367198"/>
                      <a:pt x="0" y="2008682"/>
                      <a:pt x="0" y="1617785"/>
                    </a:cubicBezTo>
                    <a:lnTo>
                      <a:pt x="0" y="1617784"/>
                    </a:lnTo>
                    <a:lnTo>
                      <a:pt x="8352" y="1452376"/>
                    </a:lnTo>
                    <a:cubicBezTo>
                      <a:pt x="91199" y="636598"/>
                      <a:pt x="780150" y="0"/>
                      <a:pt x="1617785" y="0"/>
                    </a:cubicBezTo>
                    <a:close/>
                  </a:path>
                </a:pathLst>
              </a:custGeom>
              <a:gradFill flip="none" rotWithShape="1">
                <a:gsLst>
                  <a:gs pos="23000">
                    <a:schemeClr val="bg1">
                      <a:alpha val="0"/>
                    </a:schemeClr>
                  </a:gs>
                  <a:gs pos="17000">
                    <a:schemeClr val="bg1"/>
                  </a:gs>
                </a:gsLst>
                <a:lin ang="12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FE391CE-67B5-462C-9703-8CBAE58552C5}"/>
                  </a:ext>
                </a:extLst>
              </p:cNvPr>
              <p:cNvSpPr/>
              <p:nvPr/>
            </p:nvSpPr>
            <p:spPr>
              <a:xfrm rot="10800000">
                <a:off x="6230930" y="2984009"/>
                <a:ext cx="1156418" cy="143178"/>
              </a:xfrm>
              <a:custGeom>
                <a:avLst/>
                <a:gdLst>
                  <a:gd name="connsiteX0" fmla="*/ 0 w 1311217"/>
                  <a:gd name="connsiteY0" fmla="*/ 0 h 154745"/>
                  <a:gd name="connsiteX1" fmla="*/ 1311217 w 1311217"/>
                  <a:gd name="connsiteY1" fmla="*/ 0 h 154745"/>
                  <a:gd name="connsiteX2" fmla="*/ 1306824 w 1311217"/>
                  <a:gd name="connsiteY2" fmla="*/ 19596 h 154745"/>
                  <a:gd name="connsiteX3" fmla="*/ 1288798 w 1311217"/>
                  <a:gd name="connsiteY3" fmla="*/ 154745 h 154745"/>
                  <a:gd name="connsiteX4" fmla="*/ 21896 w 1311217"/>
                  <a:gd name="connsiteY4" fmla="*/ 154745 h 154745"/>
                  <a:gd name="connsiteX5" fmla="*/ 21180 w 1311217"/>
                  <a:gd name="connsiteY5" fmla="*/ 140562 h 154745"/>
                  <a:gd name="connsiteX6" fmla="*/ 4264 w 1311217"/>
                  <a:gd name="connsiteY6" fmla="*/ 19596 h 154745"/>
                  <a:gd name="connsiteX7" fmla="*/ 0 w 1311217"/>
                  <a:gd name="connsiteY7" fmla="*/ 0 h 15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1217" h="154745">
                    <a:moveTo>
                      <a:pt x="0" y="0"/>
                    </a:moveTo>
                    <a:lnTo>
                      <a:pt x="1311217" y="0"/>
                    </a:lnTo>
                    <a:lnTo>
                      <a:pt x="1306824" y="19596"/>
                    </a:lnTo>
                    <a:lnTo>
                      <a:pt x="1288798" y="154745"/>
                    </a:lnTo>
                    <a:lnTo>
                      <a:pt x="21896" y="154745"/>
                    </a:lnTo>
                    <a:lnTo>
                      <a:pt x="21180" y="140562"/>
                    </a:lnTo>
                    <a:cubicBezTo>
                      <a:pt x="17038" y="99773"/>
                      <a:pt x="11380" y="59432"/>
                      <a:pt x="4264" y="195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54F41F1-E5D3-4F1A-A777-40D4BD92C326}"/>
                  </a:ext>
                </a:extLst>
              </p:cNvPr>
              <p:cNvSpPr/>
              <p:nvPr/>
            </p:nvSpPr>
            <p:spPr>
              <a:xfrm rot="10800000">
                <a:off x="5382402" y="3169488"/>
                <a:ext cx="2853587" cy="3322375"/>
              </a:xfrm>
              <a:custGeom>
                <a:avLst/>
                <a:gdLst>
                  <a:gd name="connsiteX0" fmla="*/ 1617785 w 3235570"/>
                  <a:gd name="connsiteY0" fmla="*/ 0 h 3590779"/>
                  <a:gd name="connsiteX1" fmla="*/ 3227218 w 3235570"/>
                  <a:gd name="connsiteY1" fmla="*/ 1452376 h 3590779"/>
                  <a:gd name="connsiteX2" fmla="*/ 3235570 w 3235570"/>
                  <a:gd name="connsiteY2" fmla="*/ 1617784 h 3590779"/>
                  <a:gd name="connsiteX3" fmla="*/ 3235570 w 3235570"/>
                  <a:gd name="connsiteY3" fmla="*/ 1617785 h 3590779"/>
                  <a:gd name="connsiteX4" fmla="*/ 2866147 w 3235570"/>
                  <a:gd name="connsiteY4" fmla="*/ 2646846 h 3590779"/>
                  <a:gd name="connsiteX5" fmla="*/ 2778913 w 3235570"/>
                  <a:gd name="connsiteY5" fmla="*/ 2742829 h 3590779"/>
                  <a:gd name="connsiteX6" fmla="*/ 2761732 w 3235570"/>
                  <a:gd name="connsiteY6" fmla="*/ 2761732 h 3590779"/>
                  <a:gd name="connsiteX7" fmla="*/ 2700454 w 3235570"/>
                  <a:gd name="connsiteY7" fmla="*/ 2817426 h 3590779"/>
                  <a:gd name="connsiteX8" fmla="*/ 2613219 w 3235570"/>
                  <a:gd name="connsiteY8" fmla="*/ 2913408 h 3590779"/>
                  <a:gd name="connsiteX9" fmla="*/ 2299832 w 3235570"/>
                  <a:gd name="connsiteY9" fmla="*/ 3518823 h 3590779"/>
                  <a:gd name="connsiteX10" fmla="*/ 2283704 w 3235570"/>
                  <a:gd name="connsiteY10" fmla="*/ 3590779 h 3590779"/>
                  <a:gd name="connsiteX11" fmla="*/ 952291 w 3235570"/>
                  <a:gd name="connsiteY11" fmla="*/ 3590779 h 3590779"/>
                  <a:gd name="connsiteX12" fmla="*/ 940840 w 3235570"/>
                  <a:gd name="connsiteY12" fmla="*/ 3538160 h 3590779"/>
                  <a:gd name="connsiteX13" fmla="*/ 622349 w 3235570"/>
                  <a:gd name="connsiteY13" fmla="*/ 2913408 h 3590779"/>
                  <a:gd name="connsiteX14" fmla="*/ 535105 w 3235570"/>
                  <a:gd name="connsiteY14" fmla="*/ 2817415 h 3590779"/>
                  <a:gd name="connsiteX15" fmla="*/ 473838 w 3235570"/>
                  <a:gd name="connsiteY15" fmla="*/ 2761732 h 3590779"/>
                  <a:gd name="connsiteX16" fmla="*/ 456667 w 3235570"/>
                  <a:gd name="connsiteY16" fmla="*/ 2742839 h 3590779"/>
                  <a:gd name="connsiteX17" fmla="*/ 369423 w 3235570"/>
                  <a:gd name="connsiteY17" fmla="*/ 2646846 h 3590779"/>
                  <a:gd name="connsiteX18" fmla="*/ 0 w 3235570"/>
                  <a:gd name="connsiteY18" fmla="*/ 1617785 h 3590779"/>
                  <a:gd name="connsiteX19" fmla="*/ 0 w 3235570"/>
                  <a:gd name="connsiteY19" fmla="*/ 1617784 h 3590779"/>
                  <a:gd name="connsiteX20" fmla="*/ 8352 w 3235570"/>
                  <a:gd name="connsiteY20" fmla="*/ 1452376 h 3590779"/>
                  <a:gd name="connsiteX21" fmla="*/ 1617785 w 3235570"/>
                  <a:gd name="connsiteY21" fmla="*/ 0 h 359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35570" h="3590779">
                    <a:moveTo>
                      <a:pt x="1617785" y="0"/>
                    </a:moveTo>
                    <a:cubicBezTo>
                      <a:pt x="2455421" y="0"/>
                      <a:pt x="3144371" y="636598"/>
                      <a:pt x="3227218" y="1452376"/>
                    </a:cubicBezTo>
                    <a:lnTo>
                      <a:pt x="3235570" y="1617784"/>
                    </a:lnTo>
                    <a:lnTo>
                      <a:pt x="3235570" y="1617785"/>
                    </a:lnTo>
                    <a:cubicBezTo>
                      <a:pt x="3235570" y="2008682"/>
                      <a:pt x="3096933" y="2367198"/>
                      <a:pt x="2866147" y="2646846"/>
                    </a:cubicBezTo>
                    <a:lnTo>
                      <a:pt x="2778913" y="2742829"/>
                    </a:lnTo>
                    <a:lnTo>
                      <a:pt x="2761732" y="2761732"/>
                    </a:lnTo>
                    <a:lnTo>
                      <a:pt x="2700454" y="2817426"/>
                    </a:lnTo>
                    <a:lnTo>
                      <a:pt x="2613219" y="2913408"/>
                    </a:lnTo>
                    <a:cubicBezTo>
                      <a:pt x="2468978" y="3088188"/>
                      <a:pt x="2360732" y="3293776"/>
                      <a:pt x="2299832" y="3518823"/>
                    </a:cubicBezTo>
                    <a:lnTo>
                      <a:pt x="2283704" y="3590779"/>
                    </a:lnTo>
                    <a:lnTo>
                      <a:pt x="952291" y="3590779"/>
                    </a:lnTo>
                    <a:lnTo>
                      <a:pt x="940840" y="3538160"/>
                    </a:lnTo>
                    <a:cubicBezTo>
                      <a:pt x="880992" y="3305549"/>
                      <a:pt x="770712" y="3093182"/>
                      <a:pt x="622349" y="2913408"/>
                    </a:cubicBezTo>
                    <a:lnTo>
                      <a:pt x="535105" y="2817415"/>
                    </a:lnTo>
                    <a:lnTo>
                      <a:pt x="473838" y="2761732"/>
                    </a:lnTo>
                    <a:lnTo>
                      <a:pt x="456667" y="2742839"/>
                    </a:lnTo>
                    <a:lnTo>
                      <a:pt x="369423" y="2646846"/>
                    </a:lnTo>
                    <a:cubicBezTo>
                      <a:pt x="138637" y="2367198"/>
                      <a:pt x="0" y="2008682"/>
                      <a:pt x="0" y="1617785"/>
                    </a:cubicBezTo>
                    <a:lnTo>
                      <a:pt x="0" y="1617784"/>
                    </a:lnTo>
                    <a:lnTo>
                      <a:pt x="8352" y="1452376"/>
                    </a:lnTo>
                    <a:cubicBezTo>
                      <a:pt x="91199" y="636598"/>
                      <a:pt x="780150" y="0"/>
                      <a:pt x="1617785" y="0"/>
                    </a:cubicBezTo>
                    <a:close/>
                  </a:path>
                </a:pathLst>
              </a:custGeom>
              <a:gradFill flip="none" rotWithShape="1">
                <a:gsLst>
                  <a:gs pos="24000">
                    <a:srgbClr val="FFFFFF">
                      <a:alpha val="52000"/>
                    </a:srgbClr>
                  </a:gs>
                  <a:gs pos="90000">
                    <a:schemeClr val="bg1">
                      <a:alpha val="12000"/>
                    </a:schemeClr>
                  </a:gs>
                  <a:gs pos="8000">
                    <a:schemeClr val="bg1">
                      <a:alpha val="83000"/>
                    </a:schemeClr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8AA0297-6ACD-4592-8CFB-0FD82D140E1D}"/>
                  </a:ext>
                </a:extLst>
              </p:cNvPr>
              <p:cNvSpPr/>
              <p:nvPr/>
            </p:nvSpPr>
            <p:spPr>
              <a:xfrm rot="10800000">
                <a:off x="6252975" y="2772498"/>
                <a:ext cx="1113025" cy="169210"/>
              </a:xfrm>
              <a:custGeom>
                <a:avLst/>
                <a:gdLst>
                  <a:gd name="connsiteX0" fmla="*/ 0 w 1262015"/>
                  <a:gd name="connsiteY0" fmla="*/ 0 h 182880"/>
                  <a:gd name="connsiteX1" fmla="*/ 1262015 w 1262015"/>
                  <a:gd name="connsiteY1" fmla="*/ 0 h 182880"/>
                  <a:gd name="connsiteX2" fmla="*/ 1257351 w 1262015"/>
                  <a:gd name="connsiteY2" fmla="*/ 105507 h 182880"/>
                  <a:gd name="connsiteX3" fmla="*/ 1260903 w 1262015"/>
                  <a:gd name="connsiteY3" fmla="*/ 175847 h 182880"/>
                  <a:gd name="connsiteX4" fmla="*/ 1257351 w 1262015"/>
                  <a:gd name="connsiteY4" fmla="*/ 175847 h 182880"/>
                  <a:gd name="connsiteX5" fmla="*/ 1257351 w 1262015"/>
                  <a:gd name="connsiteY5" fmla="*/ 182880 h 182880"/>
                  <a:gd name="connsiteX6" fmla="*/ 5326 w 1262015"/>
                  <a:gd name="connsiteY6" fmla="*/ 182880 h 182880"/>
                  <a:gd name="connsiteX7" fmla="*/ 5326 w 1262015"/>
                  <a:gd name="connsiteY7" fmla="*/ 175847 h 182880"/>
                  <a:gd name="connsiteX8" fmla="*/ 1776 w 1262015"/>
                  <a:gd name="connsiteY8" fmla="*/ 175847 h 182880"/>
                  <a:gd name="connsiteX9" fmla="*/ 5326 w 1262015"/>
                  <a:gd name="connsiteY9" fmla="*/ 105527 h 182880"/>
                  <a:gd name="connsiteX10" fmla="*/ 5327 w 1262015"/>
                  <a:gd name="connsiteY10" fmla="*/ 105507 h 182880"/>
                  <a:gd name="connsiteX11" fmla="*/ 5326 w 1262015"/>
                  <a:gd name="connsiteY11" fmla="*/ 105487 h 182880"/>
                  <a:gd name="connsiteX12" fmla="*/ 0 w 1262015"/>
                  <a:gd name="connsiteY12" fmla="*/ 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2015" h="182880">
                    <a:moveTo>
                      <a:pt x="0" y="0"/>
                    </a:moveTo>
                    <a:lnTo>
                      <a:pt x="1262015" y="0"/>
                    </a:lnTo>
                    <a:lnTo>
                      <a:pt x="1257351" y="105507"/>
                    </a:lnTo>
                    <a:lnTo>
                      <a:pt x="1260903" y="175847"/>
                    </a:lnTo>
                    <a:lnTo>
                      <a:pt x="1257351" y="175847"/>
                    </a:lnTo>
                    <a:lnTo>
                      <a:pt x="1257351" y="182880"/>
                    </a:lnTo>
                    <a:lnTo>
                      <a:pt x="5326" y="182880"/>
                    </a:lnTo>
                    <a:lnTo>
                      <a:pt x="5326" y="175847"/>
                    </a:lnTo>
                    <a:lnTo>
                      <a:pt x="1776" y="175847"/>
                    </a:lnTo>
                    <a:lnTo>
                      <a:pt x="5326" y="105527"/>
                    </a:lnTo>
                    <a:lnTo>
                      <a:pt x="5327" y="105507"/>
                    </a:lnTo>
                    <a:lnTo>
                      <a:pt x="5326" y="10548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BA1916-6A5D-4D6E-ACA1-8321CC4591B3}"/>
                  </a:ext>
                </a:extLst>
              </p:cNvPr>
              <p:cNvSpPr/>
              <p:nvPr/>
            </p:nvSpPr>
            <p:spPr>
              <a:xfrm rot="10800000">
                <a:off x="6258132" y="2583762"/>
                <a:ext cx="1102127" cy="146433"/>
              </a:xfrm>
              <a:custGeom>
                <a:avLst/>
                <a:gdLst>
                  <a:gd name="connsiteX0" fmla="*/ 0 w 1249658"/>
                  <a:gd name="connsiteY0" fmla="*/ 0 h 158263"/>
                  <a:gd name="connsiteX1" fmla="*/ 1249658 w 1249658"/>
                  <a:gd name="connsiteY1" fmla="*/ 0 h 158263"/>
                  <a:gd name="connsiteX2" fmla="*/ 1237943 w 1249658"/>
                  <a:gd name="connsiteY2" fmla="*/ 58023 h 158263"/>
                  <a:gd name="connsiteX3" fmla="*/ 1086716 w 1249658"/>
                  <a:gd name="connsiteY3" fmla="*/ 158263 h 158263"/>
                  <a:gd name="connsiteX4" fmla="*/ 162941 w 1249658"/>
                  <a:gd name="connsiteY4" fmla="*/ 158263 h 158263"/>
                  <a:gd name="connsiteX5" fmla="*/ 11714 w 1249658"/>
                  <a:gd name="connsiteY5" fmla="*/ 58023 h 158263"/>
                  <a:gd name="connsiteX6" fmla="*/ 0 w 1249658"/>
                  <a:gd name="connsiteY6" fmla="*/ 0 h 15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9658" h="158263">
                    <a:moveTo>
                      <a:pt x="0" y="0"/>
                    </a:moveTo>
                    <a:lnTo>
                      <a:pt x="1249658" y="0"/>
                    </a:lnTo>
                    <a:lnTo>
                      <a:pt x="1237943" y="58023"/>
                    </a:lnTo>
                    <a:cubicBezTo>
                      <a:pt x="1213028" y="116930"/>
                      <a:pt x="1154699" y="158263"/>
                      <a:pt x="1086716" y="158263"/>
                    </a:cubicBezTo>
                    <a:lnTo>
                      <a:pt x="162941" y="158263"/>
                    </a:lnTo>
                    <a:cubicBezTo>
                      <a:pt x="94958" y="158263"/>
                      <a:pt x="36629" y="116930"/>
                      <a:pt x="11714" y="58023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8B6EF6A-788A-453E-932A-2783E82231C0}"/>
                  </a:ext>
                </a:extLst>
              </p:cNvPr>
              <p:cNvSpPr/>
              <p:nvPr/>
            </p:nvSpPr>
            <p:spPr>
              <a:xfrm rot="10800000">
                <a:off x="5389515" y="5142777"/>
                <a:ext cx="2830055" cy="1349086"/>
              </a:xfrm>
              <a:custGeom>
                <a:avLst/>
                <a:gdLst>
                  <a:gd name="connsiteX0" fmla="*/ 3208888 w 3208888"/>
                  <a:gd name="connsiteY0" fmla="*/ 1686316 h 1686316"/>
                  <a:gd name="connsiteX1" fmla="*/ 3084690 w 3208888"/>
                  <a:gd name="connsiteY1" fmla="*/ 1614968 h 1686316"/>
                  <a:gd name="connsiteX2" fmla="*/ 1526595 w 3208888"/>
                  <a:gd name="connsiteY2" fmla="*/ 1249343 h 1686316"/>
                  <a:gd name="connsiteX3" fmla="*/ 198268 w 3208888"/>
                  <a:gd name="connsiteY3" fmla="*/ 1507733 h 1686316"/>
                  <a:gd name="connsiteX4" fmla="*/ 0 w 3208888"/>
                  <a:gd name="connsiteY4" fmla="*/ 1600267 h 1686316"/>
                  <a:gd name="connsiteX5" fmla="*/ 12259 w 3208888"/>
                  <a:gd name="connsiteY5" fmla="*/ 1505382 h 1686316"/>
                  <a:gd name="connsiteX6" fmla="*/ 1599167 w 3208888"/>
                  <a:gd name="connsiteY6" fmla="*/ 0 h 1686316"/>
                  <a:gd name="connsiteX7" fmla="*/ 3208600 w 3208888"/>
                  <a:gd name="connsiteY7" fmla="*/ 1679726 h 1686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8888" h="1686316">
                    <a:moveTo>
                      <a:pt x="3208888" y="1686316"/>
                    </a:moveTo>
                    <a:lnTo>
                      <a:pt x="3084690" y="1614968"/>
                    </a:lnTo>
                    <a:cubicBezTo>
                      <a:pt x="2639923" y="1384132"/>
                      <a:pt x="2103749" y="1249343"/>
                      <a:pt x="1526595" y="1249343"/>
                    </a:cubicBezTo>
                    <a:cubicBezTo>
                      <a:pt x="1045634" y="1249343"/>
                      <a:pt x="593131" y="1342946"/>
                      <a:pt x="198268" y="1507733"/>
                    </a:cubicBezTo>
                    <a:lnTo>
                      <a:pt x="0" y="1600267"/>
                    </a:lnTo>
                    <a:lnTo>
                      <a:pt x="12259" y="1505382"/>
                    </a:lnTo>
                    <a:cubicBezTo>
                      <a:pt x="159281" y="647094"/>
                      <a:pt x="813884" y="0"/>
                      <a:pt x="1599167" y="0"/>
                    </a:cubicBezTo>
                    <a:cubicBezTo>
                      <a:pt x="2436803" y="0"/>
                      <a:pt x="3125753" y="736249"/>
                      <a:pt x="3208600" y="1679726"/>
                    </a:cubicBezTo>
                    <a:close/>
                  </a:path>
                </a:pathLst>
              </a:custGeom>
              <a:solidFill>
                <a:srgbClr val="B0DD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71619C1-2CDB-4BE3-8206-8A25B9C6C480}"/>
                  </a:ext>
                </a:extLst>
              </p:cNvPr>
              <p:cNvSpPr/>
              <p:nvPr/>
            </p:nvSpPr>
            <p:spPr>
              <a:xfrm>
                <a:off x="5391419" y="4938219"/>
                <a:ext cx="2830056" cy="5556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F607C2-95F5-47FB-8D08-2DD439F00E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097" y="4567895"/>
                <a:ext cx="851997" cy="851997"/>
              </a:xfrm>
              <a:prstGeom prst="rect">
                <a:avLst/>
              </a:prstGeom>
              <a:effectLst>
                <a:outerShdw blurRad="76200" dist="889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ECA2E2C-6A45-444F-95A9-114A3501E05F}"/>
                </a:ext>
              </a:extLst>
            </p:cNvPr>
            <p:cNvGrpSpPr/>
            <p:nvPr/>
          </p:nvGrpSpPr>
          <p:grpSpPr>
            <a:xfrm>
              <a:off x="6070509" y="5615467"/>
              <a:ext cx="2162740" cy="707886"/>
              <a:chOff x="911617" y="4396495"/>
              <a:chExt cx="2162740" cy="70788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5B00D03-2E3F-48BF-BD28-41FB62ECE979}"/>
                  </a:ext>
                </a:extLst>
              </p:cNvPr>
              <p:cNvSpPr txBox="1"/>
              <p:nvPr/>
            </p:nvSpPr>
            <p:spPr>
              <a:xfrm>
                <a:off x="911617" y="4396495"/>
                <a:ext cx="21627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Real time accident risk prediction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4D799B0-386A-4608-8C99-834482370B43}"/>
                  </a:ext>
                </a:extLst>
              </p:cNvPr>
              <p:cNvSpPr txBox="1"/>
              <p:nvPr/>
            </p:nvSpPr>
            <p:spPr>
              <a:xfrm>
                <a:off x="1077778" y="4707498"/>
                <a:ext cx="174719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100" dirty="0"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6B81F82-EF5B-4AA4-9E21-9F5861E1D555}"/>
              </a:ext>
            </a:extLst>
          </p:cNvPr>
          <p:cNvGrpSpPr/>
          <p:nvPr/>
        </p:nvGrpSpPr>
        <p:grpSpPr>
          <a:xfrm>
            <a:off x="8804863" y="-387571"/>
            <a:ext cx="2651998" cy="4742456"/>
            <a:chOff x="9002315" y="-22455"/>
            <a:chExt cx="2651998" cy="4742456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30F5404-34BF-442A-9F9B-888DED7B0B47}"/>
                </a:ext>
              </a:extLst>
            </p:cNvPr>
            <p:cNvSpPr/>
            <p:nvPr/>
          </p:nvSpPr>
          <p:spPr>
            <a:xfrm rot="5400000">
              <a:off x="9673099" y="527588"/>
              <a:ext cx="1280160" cy="180073"/>
            </a:xfrm>
            <a:custGeom>
              <a:avLst/>
              <a:gdLst>
                <a:gd name="connsiteX0" fmla="*/ 0 w 1262015"/>
                <a:gd name="connsiteY0" fmla="*/ 0 h 182880"/>
                <a:gd name="connsiteX1" fmla="*/ 1262015 w 1262015"/>
                <a:gd name="connsiteY1" fmla="*/ 0 h 182880"/>
                <a:gd name="connsiteX2" fmla="*/ 1257351 w 1262015"/>
                <a:gd name="connsiteY2" fmla="*/ 105507 h 182880"/>
                <a:gd name="connsiteX3" fmla="*/ 1260903 w 1262015"/>
                <a:gd name="connsiteY3" fmla="*/ 175847 h 182880"/>
                <a:gd name="connsiteX4" fmla="*/ 1257351 w 1262015"/>
                <a:gd name="connsiteY4" fmla="*/ 175847 h 182880"/>
                <a:gd name="connsiteX5" fmla="*/ 1257351 w 1262015"/>
                <a:gd name="connsiteY5" fmla="*/ 182880 h 182880"/>
                <a:gd name="connsiteX6" fmla="*/ 5326 w 1262015"/>
                <a:gd name="connsiteY6" fmla="*/ 182880 h 182880"/>
                <a:gd name="connsiteX7" fmla="*/ 5326 w 1262015"/>
                <a:gd name="connsiteY7" fmla="*/ 175847 h 182880"/>
                <a:gd name="connsiteX8" fmla="*/ 1776 w 1262015"/>
                <a:gd name="connsiteY8" fmla="*/ 175847 h 182880"/>
                <a:gd name="connsiteX9" fmla="*/ 5326 w 1262015"/>
                <a:gd name="connsiteY9" fmla="*/ 105527 h 182880"/>
                <a:gd name="connsiteX10" fmla="*/ 5327 w 1262015"/>
                <a:gd name="connsiteY10" fmla="*/ 105507 h 182880"/>
                <a:gd name="connsiteX11" fmla="*/ 5326 w 1262015"/>
                <a:gd name="connsiteY11" fmla="*/ 105487 h 182880"/>
                <a:gd name="connsiteX12" fmla="*/ 0 w 1262015"/>
                <a:gd name="connsiteY12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015" h="182880">
                  <a:moveTo>
                    <a:pt x="0" y="0"/>
                  </a:moveTo>
                  <a:lnTo>
                    <a:pt x="1262015" y="0"/>
                  </a:lnTo>
                  <a:lnTo>
                    <a:pt x="1257351" y="105507"/>
                  </a:lnTo>
                  <a:lnTo>
                    <a:pt x="1260903" y="175847"/>
                  </a:lnTo>
                  <a:lnTo>
                    <a:pt x="1257351" y="175847"/>
                  </a:lnTo>
                  <a:lnTo>
                    <a:pt x="1257351" y="182880"/>
                  </a:lnTo>
                  <a:lnTo>
                    <a:pt x="5326" y="182880"/>
                  </a:lnTo>
                  <a:lnTo>
                    <a:pt x="5326" y="175847"/>
                  </a:lnTo>
                  <a:lnTo>
                    <a:pt x="1776" y="175847"/>
                  </a:lnTo>
                  <a:lnTo>
                    <a:pt x="5326" y="105527"/>
                  </a:lnTo>
                  <a:lnTo>
                    <a:pt x="5327" y="105507"/>
                  </a:lnTo>
                  <a:lnTo>
                    <a:pt x="5326" y="10548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95575">
                  <a:schemeClr val="bg1">
                    <a:lumMod val="75000"/>
                  </a:schemeClr>
                </a:gs>
                <a:gs pos="2000">
                  <a:schemeClr val="bg1">
                    <a:lumMod val="75000"/>
                  </a:schemeClr>
                </a:gs>
                <a:gs pos="52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011AE1-F4EB-4A2F-8C48-C33561314B22}"/>
                </a:ext>
              </a:extLst>
            </p:cNvPr>
            <p:cNvGrpSpPr/>
            <p:nvPr/>
          </p:nvGrpSpPr>
          <p:grpSpPr>
            <a:xfrm>
              <a:off x="9002315" y="1163414"/>
              <a:ext cx="2651998" cy="3556587"/>
              <a:chOff x="9002315" y="1163414"/>
              <a:chExt cx="2651998" cy="3556587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85C5E22-5B68-4851-98AB-065B118702DC}"/>
                  </a:ext>
                </a:extLst>
              </p:cNvPr>
              <p:cNvSpPr/>
              <p:nvPr/>
            </p:nvSpPr>
            <p:spPr>
              <a:xfrm rot="10800000">
                <a:off x="9024005" y="1700121"/>
                <a:ext cx="2630308" cy="3019880"/>
              </a:xfrm>
              <a:custGeom>
                <a:avLst/>
                <a:gdLst>
                  <a:gd name="connsiteX0" fmla="*/ 1617785 w 3235570"/>
                  <a:gd name="connsiteY0" fmla="*/ 0 h 3590779"/>
                  <a:gd name="connsiteX1" fmla="*/ 3227218 w 3235570"/>
                  <a:gd name="connsiteY1" fmla="*/ 1452376 h 3590779"/>
                  <a:gd name="connsiteX2" fmla="*/ 3235570 w 3235570"/>
                  <a:gd name="connsiteY2" fmla="*/ 1617784 h 3590779"/>
                  <a:gd name="connsiteX3" fmla="*/ 3235570 w 3235570"/>
                  <a:gd name="connsiteY3" fmla="*/ 1617785 h 3590779"/>
                  <a:gd name="connsiteX4" fmla="*/ 2866147 w 3235570"/>
                  <a:gd name="connsiteY4" fmla="*/ 2646846 h 3590779"/>
                  <a:gd name="connsiteX5" fmla="*/ 2778913 w 3235570"/>
                  <a:gd name="connsiteY5" fmla="*/ 2742829 h 3590779"/>
                  <a:gd name="connsiteX6" fmla="*/ 2761732 w 3235570"/>
                  <a:gd name="connsiteY6" fmla="*/ 2761732 h 3590779"/>
                  <a:gd name="connsiteX7" fmla="*/ 2700454 w 3235570"/>
                  <a:gd name="connsiteY7" fmla="*/ 2817426 h 3590779"/>
                  <a:gd name="connsiteX8" fmla="*/ 2613219 w 3235570"/>
                  <a:gd name="connsiteY8" fmla="*/ 2913408 h 3590779"/>
                  <a:gd name="connsiteX9" fmla="*/ 2299832 w 3235570"/>
                  <a:gd name="connsiteY9" fmla="*/ 3518823 h 3590779"/>
                  <a:gd name="connsiteX10" fmla="*/ 2283704 w 3235570"/>
                  <a:gd name="connsiteY10" fmla="*/ 3590779 h 3590779"/>
                  <a:gd name="connsiteX11" fmla="*/ 952291 w 3235570"/>
                  <a:gd name="connsiteY11" fmla="*/ 3590779 h 3590779"/>
                  <a:gd name="connsiteX12" fmla="*/ 940840 w 3235570"/>
                  <a:gd name="connsiteY12" fmla="*/ 3538160 h 3590779"/>
                  <a:gd name="connsiteX13" fmla="*/ 622349 w 3235570"/>
                  <a:gd name="connsiteY13" fmla="*/ 2913408 h 3590779"/>
                  <a:gd name="connsiteX14" fmla="*/ 535105 w 3235570"/>
                  <a:gd name="connsiteY14" fmla="*/ 2817415 h 3590779"/>
                  <a:gd name="connsiteX15" fmla="*/ 473838 w 3235570"/>
                  <a:gd name="connsiteY15" fmla="*/ 2761732 h 3590779"/>
                  <a:gd name="connsiteX16" fmla="*/ 456667 w 3235570"/>
                  <a:gd name="connsiteY16" fmla="*/ 2742839 h 3590779"/>
                  <a:gd name="connsiteX17" fmla="*/ 369423 w 3235570"/>
                  <a:gd name="connsiteY17" fmla="*/ 2646846 h 3590779"/>
                  <a:gd name="connsiteX18" fmla="*/ 0 w 3235570"/>
                  <a:gd name="connsiteY18" fmla="*/ 1617785 h 3590779"/>
                  <a:gd name="connsiteX19" fmla="*/ 0 w 3235570"/>
                  <a:gd name="connsiteY19" fmla="*/ 1617784 h 3590779"/>
                  <a:gd name="connsiteX20" fmla="*/ 8352 w 3235570"/>
                  <a:gd name="connsiteY20" fmla="*/ 1452376 h 3590779"/>
                  <a:gd name="connsiteX21" fmla="*/ 1617785 w 3235570"/>
                  <a:gd name="connsiteY21" fmla="*/ 0 h 359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35570" h="3590779">
                    <a:moveTo>
                      <a:pt x="1617785" y="0"/>
                    </a:moveTo>
                    <a:cubicBezTo>
                      <a:pt x="2455421" y="0"/>
                      <a:pt x="3144371" y="636598"/>
                      <a:pt x="3227218" y="1452376"/>
                    </a:cubicBezTo>
                    <a:lnTo>
                      <a:pt x="3235570" y="1617784"/>
                    </a:lnTo>
                    <a:lnTo>
                      <a:pt x="3235570" y="1617785"/>
                    </a:lnTo>
                    <a:cubicBezTo>
                      <a:pt x="3235570" y="2008682"/>
                      <a:pt x="3096933" y="2367198"/>
                      <a:pt x="2866147" y="2646846"/>
                    </a:cubicBezTo>
                    <a:lnTo>
                      <a:pt x="2778913" y="2742829"/>
                    </a:lnTo>
                    <a:lnTo>
                      <a:pt x="2761732" y="2761732"/>
                    </a:lnTo>
                    <a:lnTo>
                      <a:pt x="2700454" y="2817426"/>
                    </a:lnTo>
                    <a:lnTo>
                      <a:pt x="2613219" y="2913408"/>
                    </a:lnTo>
                    <a:cubicBezTo>
                      <a:pt x="2468978" y="3088188"/>
                      <a:pt x="2360732" y="3293776"/>
                      <a:pt x="2299832" y="3518823"/>
                    </a:cubicBezTo>
                    <a:lnTo>
                      <a:pt x="2283704" y="3590779"/>
                    </a:lnTo>
                    <a:lnTo>
                      <a:pt x="952291" y="3590779"/>
                    </a:lnTo>
                    <a:lnTo>
                      <a:pt x="940840" y="3538160"/>
                    </a:lnTo>
                    <a:cubicBezTo>
                      <a:pt x="880992" y="3305549"/>
                      <a:pt x="770712" y="3093182"/>
                      <a:pt x="622349" y="2913408"/>
                    </a:cubicBezTo>
                    <a:lnTo>
                      <a:pt x="535105" y="2817415"/>
                    </a:lnTo>
                    <a:lnTo>
                      <a:pt x="473838" y="2761732"/>
                    </a:lnTo>
                    <a:lnTo>
                      <a:pt x="456667" y="2742839"/>
                    </a:lnTo>
                    <a:lnTo>
                      <a:pt x="369423" y="2646846"/>
                    </a:lnTo>
                    <a:cubicBezTo>
                      <a:pt x="138637" y="2367198"/>
                      <a:pt x="0" y="2008682"/>
                      <a:pt x="0" y="1617785"/>
                    </a:cubicBezTo>
                    <a:lnTo>
                      <a:pt x="0" y="1617784"/>
                    </a:lnTo>
                    <a:lnTo>
                      <a:pt x="8352" y="1452376"/>
                    </a:lnTo>
                    <a:cubicBezTo>
                      <a:pt x="91199" y="636598"/>
                      <a:pt x="780150" y="0"/>
                      <a:pt x="1617785" y="0"/>
                    </a:cubicBezTo>
                    <a:close/>
                  </a:path>
                </a:pathLst>
              </a:custGeom>
              <a:gradFill flip="none" rotWithShape="1">
                <a:gsLst>
                  <a:gs pos="23000">
                    <a:schemeClr val="bg1">
                      <a:alpha val="0"/>
                    </a:schemeClr>
                  </a:gs>
                  <a:gs pos="17000">
                    <a:schemeClr val="bg1"/>
                  </a:gs>
                </a:gsLst>
                <a:lin ang="12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A225CA3-25FE-4333-84F2-3E8FC2A5E5F9}"/>
                  </a:ext>
                </a:extLst>
              </p:cNvPr>
              <p:cNvSpPr/>
              <p:nvPr/>
            </p:nvSpPr>
            <p:spPr>
              <a:xfrm rot="10800000">
                <a:off x="9784450" y="1527219"/>
                <a:ext cx="1065934" cy="130142"/>
              </a:xfrm>
              <a:custGeom>
                <a:avLst/>
                <a:gdLst>
                  <a:gd name="connsiteX0" fmla="*/ 0 w 1311217"/>
                  <a:gd name="connsiteY0" fmla="*/ 0 h 154745"/>
                  <a:gd name="connsiteX1" fmla="*/ 1311217 w 1311217"/>
                  <a:gd name="connsiteY1" fmla="*/ 0 h 154745"/>
                  <a:gd name="connsiteX2" fmla="*/ 1306824 w 1311217"/>
                  <a:gd name="connsiteY2" fmla="*/ 19596 h 154745"/>
                  <a:gd name="connsiteX3" fmla="*/ 1288798 w 1311217"/>
                  <a:gd name="connsiteY3" fmla="*/ 154745 h 154745"/>
                  <a:gd name="connsiteX4" fmla="*/ 21896 w 1311217"/>
                  <a:gd name="connsiteY4" fmla="*/ 154745 h 154745"/>
                  <a:gd name="connsiteX5" fmla="*/ 21180 w 1311217"/>
                  <a:gd name="connsiteY5" fmla="*/ 140562 h 154745"/>
                  <a:gd name="connsiteX6" fmla="*/ 4264 w 1311217"/>
                  <a:gd name="connsiteY6" fmla="*/ 19596 h 154745"/>
                  <a:gd name="connsiteX7" fmla="*/ 0 w 1311217"/>
                  <a:gd name="connsiteY7" fmla="*/ 0 h 15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1217" h="154745">
                    <a:moveTo>
                      <a:pt x="0" y="0"/>
                    </a:moveTo>
                    <a:lnTo>
                      <a:pt x="1311217" y="0"/>
                    </a:lnTo>
                    <a:lnTo>
                      <a:pt x="1306824" y="19596"/>
                    </a:lnTo>
                    <a:lnTo>
                      <a:pt x="1288798" y="154745"/>
                    </a:lnTo>
                    <a:lnTo>
                      <a:pt x="21896" y="154745"/>
                    </a:lnTo>
                    <a:lnTo>
                      <a:pt x="21180" y="140562"/>
                    </a:lnTo>
                    <a:cubicBezTo>
                      <a:pt x="17038" y="99773"/>
                      <a:pt x="11380" y="59432"/>
                      <a:pt x="4264" y="195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FB3BAB6-C454-41E5-A774-3FBA4E13CE68}"/>
                  </a:ext>
                </a:extLst>
              </p:cNvPr>
              <p:cNvSpPr/>
              <p:nvPr/>
            </p:nvSpPr>
            <p:spPr>
              <a:xfrm rot="10800000">
                <a:off x="9002315" y="1695811"/>
                <a:ext cx="2630308" cy="3019880"/>
              </a:xfrm>
              <a:custGeom>
                <a:avLst/>
                <a:gdLst>
                  <a:gd name="connsiteX0" fmla="*/ 1617785 w 3235570"/>
                  <a:gd name="connsiteY0" fmla="*/ 0 h 3590779"/>
                  <a:gd name="connsiteX1" fmla="*/ 3227218 w 3235570"/>
                  <a:gd name="connsiteY1" fmla="*/ 1452376 h 3590779"/>
                  <a:gd name="connsiteX2" fmla="*/ 3235570 w 3235570"/>
                  <a:gd name="connsiteY2" fmla="*/ 1617784 h 3590779"/>
                  <a:gd name="connsiteX3" fmla="*/ 3235570 w 3235570"/>
                  <a:gd name="connsiteY3" fmla="*/ 1617785 h 3590779"/>
                  <a:gd name="connsiteX4" fmla="*/ 2866147 w 3235570"/>
                  <a:gd name="connsiteY4" fmla="*/ 2646846 h 3590779"/>
                  <a:gd name="connsiteX5" fmla="*/ 2778913 w 3235570"/>
                  <a:gd name="connsiteY5" fmla="*/ 2742829 h 3590779"/>
                  <a:gd name="connsiteX6" fmla="*/ 2761732 w 3235570"/>
                  <a:gd name="connsiteY6" fmla="*/ 2761732 h 3590779"/>
                  <a:gd name="connsiteX7" fmla="*/ 2700454 w 3235570"/>
                  <a:gd name="connsiteY7" fmla="*/ 2817426 h 3590779"/>
                  <a:gd name="connsiteX8" fmla="*/ 2613219 w 3235570"/>
                  <a:gd name="connsiteY8" fmla="*/ 2913408 h 3590779"/>
                  <a:gd name="connsiteX9" fmla="*/ 2299832 w 3235570"/>
                  <a:gd name="connsiteY9" fmla="*/ 3518823 h 3590779"/>
                  <a:gd name="connsiteX10" fmla="*/ 2283704 w 3235570"/>
                  <a:gd name="connsiteY10" fmla="*/ 3590779 h 3590779"/>
                  <a:gd name="connsiteX11" fmla="*/ 952291 w 3235570"/>
                  <a:gd name="connsiteY11" fmla="*/ 3590779 h 3590779"/>
                  <a:gd name="connsiteX12" fmla="*/ 940840 w 3235570"/>
                  <a:gd name="connsiteY12" fmla="*/ 3538160 h 3590779"/>
                  <a:gd name="connsiteX13" fmla="*/ 622349 w 3235570"/>
                  <a:gd name="connsiteY13" fmla="*/ 2913408 h 3590779"/>
                  <a:gd name="connsiteX14" fmla="*/ 535105 w 3235570"/>
                  <a:gd name="connsiteY14" fmla="*/ 2817415 h 3590779"/>
                  <a:gd name="connsiteX15" fmla="*/ 473838 w 3235570"/>
                  <a:gd name="connsiteY15" fmla="*/ 2761732 h 3590779"/>
                  <a:gd name="connsiteX16" fmla="*/ 456667 w 3235570"/>
                  <a:gd name="connsiteY16" fmla="*/ 2742839 h 3590779"/>
                  <a:gd name="connsiteX17" fmla="*/ 369423 w 3235570"/>
                  <a:gd name="connsiteY17" fmla="*/ 2646846 h 3590779"/>
                  <a:gd name="connsiteX18" fmla="*/ 0 w 3235570"/>
                  <a:gd name="connsiteY18" fmla="*/ 1617785 h 3590779"/>
                  <a:gd name="connsiteX19" fmla="*/ 0 w 3235570"/>
                  <a:gd name="connsiteY19" fmla="*/ 1617784 h 3590779"/>
                  <a:gd name="connsiteX20" fmla="*/ 8352 w 3235570"/>
                  <a:gd name="connsiteY20" fmla="*/ 1452376 h 3590779"/>
                  <a:gd name="connsiteX21" fmla="*/ 1617785 w 3235570"/>
                  <a:gd name="connsiteY21" fmla="*/ 0 h 359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35570" h="3590779">
                    <a:moveTo>
                      <a:pt x="1617785" y="0"/>
                    </a:moveTo>
                    <a:cubicBezTo>
                      <a:pt x="2455421" y="0"/>
                      <a:pt x="3144371" y="636598"/>
                      <a:pt x="3227218" y="1452376"/>
                    </a:cubicBezTo>
                    <a:lnTo>
                      <a:pt x="3235570" y="1617784"/>
                    </a:lnTo>
                    <a:lnTo>
                      <a:pt x="3235570" y="1617785"/>
                    </a:lnTo>
                    <a:cubicBezTo>
                      <a:pt x="3235570" y="2008682"/>
                      <a:pt x="3096933" y="2367198"/>
                      <a:pt x="2866147" y="2646846"/>
                    </a:cubicBezTo>
                    <a:lnTo>
                      <a:pt x="2778913" y="2742829"/>
                    </a:lnTo>
                    <a:lnTo>
                      <a:pt x="2761732" y="2761732"/>
                    </a:lnTo>
                    <a:lnTo>
                      <a:pt x="2700454" y="2817426"/>
                    </a:lnTo>
                    <a:lnTo>
                      <a:pt x="2613219" y="2913408"/>
                    </a:lnTo>
                    <a:cubicBezTo>
                      <a:pt x="2468978" y="3088188"/>
                      <a:pt x="2360732" y="3293776"/>
                      <a:pt x="2299832" y="3518823"/>
                    </a:cubicBezTo>
                    <a:lnTo>
                      <a:pt x="2283704" y="3590779"/>
                    </a:lnTo>
                    <a:lnTo>
                      <a:pt x="952291" y="3590779"/>
                    </a:lnTo>
                    <a:lnTo>
                      <a:pt x="940840" y="3538160"/>
                    </a:lnTo>
                    <a:cubicBezTo>
                      <a:pt x="880992" y="3305549"/>
                      <a:pt x="770712" y="3093182"/>
                      <a:pt x="622349" y="2913408"/>
                    </a:cubicBezTo>
                    <a:lnTo>
                      <a:pt x="535105" y="2817415"/>
                    </a:lnTo>
                    <a:lnTo>
                      <a:pt x="473838" y="2761732"/>
                    </a:lnTo>
                    <a:lnTo>
                      <a:pt x="456667" y="2742839"/>
                    </a:lnTo>
                    <a:lnTo>
                      <a:pt x="369423" y="2646846"/>
                    </a:lnTo>
                    <a:cubicBezTo>
                      <a:pt x="138637" y="2367198"/>
                      <a:pt x="0" y="2008682"/>
                      <a:pt x="0" y="1617785"/>
                    </a:cubicBezTo>
                    <a:lnTo>
                      <a:pt x="0" y="1617784"/>
                    </a:lnTo>
                    <a:lnTo>
                      <a:pt x="8352" y="1452376"/>
                    </a:lnTo>
                    <a:cubicBezTo>
                      <a:pt x="91199" y="636598"/>
                      <a:pt x="780150" y="0"/>
                      <a:pt x="1617785" y="0"/>
                    </a:cubicBezTo>
                    <a:close/>
                  </a:path>
                </a:pathLst>
              </a:custGeom>
              <a:gradFill flip="none" rotWithShape="1">
                <a:gsLst>
                  <a:gs pos="24000">
                    <a:srgbClr val="FFFFFF">
                      <a:alpha val="52000"/>
                    </a:srgbClr>
                  </a:gs>
                  <a:gs pos="90000">
                    <a:schemeClr val="bg1">
                      <a:alpha val="12000"/>
                    </a:schemeClr>
                  </a:gs>
                  <a:gs pos="8000">
                    <a:schemeClr val="bg1">
                      <a:alpha val="83000"/>
                    </a:schemeClr>
                  </a:gs>
                </a:gsLst>
                <a:lin ang="12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43BAA29-006C-4011-98A3-F29443C55228}"/>
                  </a:ext>
                </a:extLst>
              </p:cNvPr>
              <p:cNvSpPr/>
              <p:nvPr/>
            </p:nvSpPr>
            <p:spPr>
              <a:xfrm rot="10800000">
                <a:off x="9804770" y="1334966"/>
                <a:ext cx="1025936" cy="153804"/>
              </a:xfrm>
              <a:custGeom>
                <a:avLst/>
                <a:gdLst>
                  <a:gd name="connsiteX0" fmla="*/ 0 w 1262015"/>
                  <a:gd name="connsiteY0" fmla="*/ 0 h 182880"/>
                  <a:gd name="connsiteX1" fmla="*/ 1262015 w 1262015"/>
                  <a:gd name="connsiteY1" fmla="*/ 0 h 182880"/>
                  <a:gd name="connsiteX2" fmla="*/ 1257351 w 1262015"/>
                  <a:gd name="connsiteY2" fmla="*/ 105507 h 182880"/>
                  <a:gd name="connsiteX3" fmla="*/ 1260903 w 1262015"/>
                  <a:gd name="connsiteY3" fmla="*/ 175847 h 182880"/>
                  <a:gd name="connsiteX4" fmla="*/ 1257351 w 1262015"/>
                  <a:gd name="connsiteY4" fmla="*/ 175847 h 182880"/>
                  <a:gd name="connsiteX5" fmla="*/ 1257351 w 1262015"/>
                  <a:gd name="connsiteY5" fmla="*/ 182880 h 182880"/>
                  <a:gd name="connsiteX6" fmla="*/ 5326 w 1262015"/>
                  <a:gd name="connsiteY6" fmla="*/ 182880 h 182880"/>
                  <a:gd name="connsiteX7" fmla="*/ 5326 w 1262015"/>
                  <a:gd name="connsiteY7" fmla="*/ 175847 h 182880"/>
                  <a:gd name="connsiteX8" fmla="*/ 1776 w 1262015"/>
                  <a:gd name="connsiteY8" fmla="*/ 175847 h 182880"/>
                  <a:gd name="connsiteX9" fmla="*/ 5326 w 1262015"/>
                  <a:gd name="connsiteY9" fmla="*/ 105527 h 182880"/>
                  <a:gd name="connsiteX10" fmla="*/ 5327 w 1262015"/>
                  <a:gd name="connsiteY10" fmla="*/ 105507 h 182880"/>
                  <a:gd name="connsiteX11" fmla="*/ 5326 w 1262015"/>
                  <a:gd name="connsiteY11" fmla="*/ 105487 h 182880"/>
                  <a:gd name="connsiteX12" fmla="*/ 0 w 1262015"/>
                  <a:gd name="connsiteY12" fmla="*/ 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2015" h="182880">
                    <a:moveTo>
                      <a:pt x="0" y="0"/>
                    </a:moveTo>
                    <a:lnTo>
                      <a:pt x="1262015" y="0"/>
                    </a:lnTo>
                    <a:lnTo>
                      <a:pt x="1257351" y="105507"/>
                    </a:lnTo>
                    <a:lnTo>
                      <a:pt x="1260903" y="175847"/>
                    </a:lnTo>
                    <a:lnTo>
                      <a:pt x="1257351" y="175847"/>
                    </a:lnTo>
                    <a:lnTo>
                      <a:pt x="1257351" y="182880"/>
                    </a:lnTo>
                    <a:lnTo>
                      <a:pt x="5326" y="182880"/>
                    </a:lnTo>
                    <a:lnTo>
                      <a:pt x="5326" y="175847"/>
                    </a:lnTo>
                    <a:lnTo>
                      <a:pt x="1776" y="175847"/>
                    </a:lnTo>
                    <a:lnTo>
                      <a:pt x="5326" y="105527"/>
                    </a:lnTo>
                    <a:lnTo>
                      <a:pt x="5327" y="105507"/>
                    </a:lnTo>
                    <a:lnTo>
                      <a:pt x="5326" y="10548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010B6AB-D4E8-4794-8BB3-32D32D4FF0CC}"/>
                  </a:ext>
                </a:extLst>
              </p:cNvPr>
              <p:cNvSpPr/>
              <p:nvPr/>
            </p:nvSpPr>
            <p:spPr>
              <a:xfrm rot="10800000">
                <a:off x="9809524" y="1163414"/>
                <a:ext cx="1015891" cy="133101"/>
              </a:xfrm>
              <a:custGeom>
                <a:avLst/>
                <a:gdLst>
                  <a:gd name="connsiteX0" fmla="*/ 0 w 1249658"/>
                  <a:gd name="connsiteY0" fmla="*/ 0 h 158263"/>
                  <a:gd name="connsiteX1" fmla="*/ 1249658 w 1249658"/>
                  <a:gd name="connsiteY1" fmla="*/ 0 h 158263"/>
                  <a:gd name="connsiteX2" fmla="*/ 1237943 w 1249658"/>
                  <a:gd name="connsiteY2" fmla="*/ 58023 h 158263"/>
                  <a:gd name="connsiteX3" fmla="*/ 1086716 w 1249658"/>
                  <a:gd name="connsiteY3" fmla="*/ 158263 h 158263"/>
                  <a:gd name="connsiteX4" fmla="*/ 162941 w 1249658"/>
                  <a:gd name="connsiteY4" fmla="*/ 158263 h 158263"/>
                  <a:gd name="connsiteX5" fmla="*/ 11714 w 1249658"/>
                  <a:gd name="connsiteY5" fmla="*/ 58023 h 158263"/>
                  <a:gd name="connsiteX6" fmla="*/ 0 w 1249658"/>
                  <a:gd name="connsiteY6" fmla="*/ 0 h 15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9658" h="158263">
                    <a:moveTo>
                      <a:pt x="0" y="0"/>
                    </a:moveTo>
                    <a:lnTo>
                      <a:pt x="1249658" y="0"/>
                    </a:lnTo>
                    <a:lnTo>
                      <a:pt x="1237943" y="58023"/>
                    </a:lnTo>
                    <a:cubicBezTo>
                      <a:pt x="1213028" y="116930"/>
                      <a:pt x="1154699" y="158263"/>
                      <a:pt x="1086716" y="158263"/>
                    </a:cubicBezTo>
                    <a:lnTo>
                      <a:pt x="162941" y="158263"/>
                    </a:lnTo>
                    <a:cubicBezTo>
                      <a:pt x="94958" y="158263"/>
                      <a:pt x="36629" y="116930"/>
                      <a:pt x="11714" y="58023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95575">
                    <a:schemeClr val="bg1">
                      <a:lumMod val="75000"/>
                    </a:schemeClr>
                  </a:gs>
                  <a:gs pos="2000">
                    <a:schemeClr val="bg1">
                      <a:lumMod val="75000"/>
                    </a:schemeClr>
                  </a:gs>
                  <a:gs pos="52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92804AF-CDE7-4A9F-90C6-6A4E01023961}"/>
                  </a:ext>
                </a:extLst>
              </p:cNvPr>
              <p:cNvSpPr/>
              <p:nvPr/>
            </p:nvSpPr>
            <p:spPr>
              <a:xfrm rot="10800000">
                <a:off x="9008871" y="3489436"/>
                <a:ext cx="2608617" cy="1226255"/>
              </a:xfrm>
              <a:custGeom>
                <a:avLst/>
                <a:gdLst>
                  <a:gd name="connsiteX0" fmla="*/ 3208888 w 3208888"/>
                  <a:gd name="connsiteY0" fmla="*/ 1686316 h 1686316"/>
                  <a:gd name="connsiteX1" fmla="*/ 3084690 w 3208888"/>
                  <a:gd name="connsiteY1" fmla="*/ 1614968 h 1686316"/>
                  <a:gd name="connsiteX2" fmla="*/ 1526595 w 3208888"/>
                  <a:gd name="connsiteY2" fmla="*/ 1249343 h 1686316"/>
                  <a:gd name="connsiteX3" fmla="*/ 198268 w 3208888"/>
                  <a:gd name="connsiteY3" fmla="*/ 1507733 h 1686316"/>
                  <a:gd name="connsiteX4" fmla="*/ 0 w 3208888"/>
                  <a:gd name="connsiteY4" fmla="*/ 1600267 h 1686316"/>
                  <a:gd name="connsiteX5" fmla="*/ 12259 w 3208888"/>
                  <a:gd name="connsiteY5" fmla="*/ 1505382 h 1686316"/>
                  <a:gd name="connsiteX6" fmla="*/ 1599167 w 3208888"/>
                  <a:gd name="connsiteY6" fmla="*/ 0 h 1686316"/>
                  <a:gd name="connsiteX7" fmla="*/ 3208600 w 3208888"/>
                  <a:gd name="connsiteY7" fmla="*/ 1679726 h 1686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8888" h="1686316">
                    <a:moveTo>
                      <a:pt x="3208888" y="1686316"/>
                    </a:moveTo>
                    <a:lnTo>
                      <a:pt x="3084690" y="1614968"/>
                    </a:lnTo>
                    <a:cubicBezTo>
                      <a:pt x="2639923" y="1384132"/>
                      <a:pt x="2103749" y="1249343"/>
                      <a:pt x="1526595" y="1249343"/>
                    </a:cubicBezTo>
                    <a:cubicBezTo>
                      <a:pt x="1045634" y="1249343"/>
                      <a:pt x="593131" y="1342946"/>
                      <a:pt x="198268" y="1507733"/>
                    </a:cubicBezTo>
                    <a:lnTo>
                      <a:pt x="0" y="1600267"/>
                    </a:lnTo>
                    <a:lnTo>
                      <a:pt x="12259" y="1505382"/>
                    </a:lnTo>
                    <a:cubicBezTo>
                      <a:pt x="159281" y="647094"/>
                      <a:pt x="813884" y="0"/>
                      <a:pt x="1599167" y="0"/>
                    </a:cubicBezTo>
                    <a:cubicBezTo>
                      <a:pt x="2436803" y="0"/>
                      <a:pt x="3125753" y="736249"/>
                      <a:pt x="3208600" y="1679726"/>
                    </a:cubicBezTo>
                    <a:close/>
                  </a:path>
                </a:pathLst>
              </a:custGeom>
              <a:solidFill>
                <a:srgbClr val="01B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699C536-CC3B-441A-A996-EC36B3265FA9}"/>
                  </a:ext>
                </a:extLst>
              </p:cNvPr>
              <p:cNvSpPr/>
              <p:nvPr/>
            </p:nvSpPr>
            <p:spPr>
              <a:xfrm>
                <a:off x="9009491" y="3303503"/>
                <a:ext cx="2608618" cy="50503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C3896E2F-6A21-4C8E-B70C-A63E8914C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52489" y="2878948"/>
                <a:ext cx="870854" cy="870854"/>
              </a:xfrm>
              <a:prstGeom prst="rect">
                <a:avLst/>
              </a:prstGeom>
              <a:effectLst>
                <a:outerShdw blurRad="76200" dist="889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8AE4796-C876-45F1-88AF-E5FA29237BEB}"/>
                </a:ext>
              </a:extLst>
            </p:cNvPr>
            <p:cNvGrpSpPr/>
            <p:nvPr/>
          </p:nvGrpSpPr>
          <p:grpSpPr>
            <a:xfrm>
              <a:off x="9107680" y="3795063"/>
              <a:ext cx="2462958" cy="830997"/>
              <a:chOff x="772612" y="4384762"/>
              <a:chExt cx="2462958" cy="83099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D2C9D01-4151-4634-BB46-A37A1D4C5BA2}"/>
                  </a:ext>
                </a:extLst>
              </p:cNvPr>
              <p:cNvSpPr txBox="1"/>
              <p:nvPr/>
            </p:nvSpPr>
            <p:spPr>
              <a:xfrm>
                <a:off x="772612" y="4384762"/>
                <a:ext cx="24629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entury Gothic" panose="020B0502020202020204" pitchFamily="34" charset="0"/>
                  </a:rPr>
                  <a:t>Explore Re-Sampling and Frequency Encoding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63D77A1-3364-404F-A3E7-81902134B6DC}"/>
                  </a:ext>
                </a:extLst>
              </p:cNvPr>
              <p:cNvSpPr txBox="1"/>
              <p:nvPr/>
            </p:nvSpPr>
            <p:spPr>
              <a:xfrm>
                <a:off x="1051570" y="4525433"/>
                <a:ext cx="18654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100" dirty="0"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E3A0EE1-4138-495B-A0EA-04B8B12E8476}"/>
              </a:ext>
            </a:extLst>
          </p:cNvPr>
          <p:cNvSpPr txBox="1"/>
          <p:nvPr/>
        </p:nvSpPr>
        <p:spPr>
          <a:xfrm>
            <a:off x="0" y="5818453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FUTURE  SCOPE</a:t>
            </a:r>
          </a:p>
        </p:txBody>
      </p:sp>
    </p:spTree>
    <p:extLst>
      <p:ext uri="{BB962C8B-B14F-4D97-AF65-F5344CB8AC3E}">
        <p14:creationId xmlns:p14="http://schemas.microsoft.com/office/powerpoint/2010/main" val="24509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600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accel="2600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accel="2600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accel="2600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5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6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accel="2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accel="2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accel="2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apezoid 13">
            <a:extLst>
              <a:ext uri="{FF2B5EF4-FFF2-40B4-BE49-F238E27FC236}">
                <a16:creationId xmlns:a16="http://schemas.microsoft.com/office/drawing/2014/main" id="{F97C3D1F-B8D0-44C3-A328-D1DEF054B53F}"/>
              </a:ext>
            </a:extLst>
          </p:cNvPr>
          <p:cNvSpPr/>
          <p:nvPr/>
        </p:nvSpPr>
        <p:spPr>
          <a:xfrm rot="16200000">
            <a:off x="4098336" y="-970786"/>
            <a:ext cx="7427683" cy="8759653"/>
          </a:xfrm>
          <a:prstGeom prst="trapezoid">
            <a:avLst>
              <a:gd name="adj" fmla="val 44254"/>
            </a:avLst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CC1E2E-F62A-49D3-A951-B4515262C42B}"/>
              </a:ext>
            </a:extLst>
          </p:cNvPr>
          <p:cNvGrpSpPr/>
          <p:nvPr/>
        </p:nvGrpSpPr>
        <p:grpSpPr>
          <a:xfrm>
            <a:off x="747487" y="3004454"/>
            <a:ext cx="2684863" cy="870859"/>
            <a:chOff x="2561771" y="2873828"/>
            <a:chExt cx="2684863" cy="8708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098CF1-7A11-4EDD-8FC5-DAE6E2621278}"/>
                </a:ext>
              </a:extLst>
            </p:cNvPr>
            <p:cNvSpPr/>
            <p:nvPr/>
          </p:nvSpPr>
          <p:spPr>
            <a:xfrm rot="5400000">
              <a:off x="3222171" y="2409371"/>
              <a:ext cx="478971" cy="1799772"/>
            </a:xfrm>
            <a:custGeom>
              <a:avLst/>
              <a:gdLst>
                <a:gd name="connsiteX0" fmla="*/ 0 w 478971"/>
                <a:gd name="connsiteY0" fmla="*/ 1572624 h 1799772"/>
                <a:gd name="connsiteX1" fmla="*/ 0 w 478971"/>
                <a:gd name="connsiteY1" fmla="*/ 79830 h 1799772"/>
                <a:gd name="connsiteX2" fmla="*/ 79830 w 478971"/>
                <a:gd name="connsiteY2" fmla="*/ 0 h 1799772"/>
                <a:gd name="connsiteX3" fmla="*/ 399141 w 478971"/>
                <a:gd name="connsiteY3" fmla="*/ 0 h 1799772"/>
                <a:gd name="connsiteX4" fmla="*/ 478971 w 478971"/>
                <a:gd name="connsiteY4" fmla="*/ 79830 h 1799772"/>
                <a:gd name="connsiteX5" fmla="*/ 478971 w 478971"/>
                <a:gd name="connsiteY5" fmla="*/ 1572624 h 1799772"/>
                <a:gd name="connsiteX6" fmla="*/ 0 w 478971"/>
                <a:gd name="connsiteY6" fmla="*/ 1727203 h 1799772"/>
                <a:gd name="connsiteX7" fmla="*/ 0 w 478971"/>
                <a:gd name="connsiteY7" fmla="*/ 1618343 h 1799772"/>
                <a:gd name="connsiteX8" fmla="*/ 478971 w 478971"/>
                <a:gd name="connsiteY8" fmla="*/ 1618343 h 1799772"/>
                <a:gd name="connsiteX9" fmla="*/ 478971 w 478971"/>
                <a:gd name="connsiteY9" fmla="*/ 1727203 h 1799772"/>
                <a:gd name="connsiteX10" fmla="*/ 406402 w 478971"/>
                <a:gd name="connsiteY10" fmla="*/ 1799772 h 1799772"/>
                <a:gd name="connsiteX11" fmla="*/ 72569 w 478971"/>
                <a:gd name="connsiteY11" fmla="*/ 1799772 h 1799772"/>
                <a:gd name="connsiteX12" fmla="*/ 0 w 478971"/>
                <a:gd name="connsiteY12" fmla="*/ 1727203 h 179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8971" h="1799772">
                  <a:moveTo>
                    <a:pt x="0" y="1572624"/>
                  </a:moveTo>
                  <a:lnTo>
                    <a:pt x="0" y="79830"/>
                  </a:lnTo>
                  <a:cubicBezTo>
                    <a:pt x="0" y="35741"/>
                    <a:pt x="35741" y="0"/>
                    <a:pt x="79830" y="0"/>
                  </a:cubicBezTo>
                  <a:lnTo>
                    <a:pt x="399141" y="0"/>
                  </a:lnTo>
                  <a:cubicBezTo>
                    <a:pt x="443230" y="0"/>
                    <a:pt x="478971" y="35741"/>
                    <a:pt x="478971" y="79830"/>
                  </a:cubicBezTo>
                  <a:lnTo>
                    <a:pt x="478971" y="1572624"/>
                  </a:lnTo>
                  <a:close/>
                  <a:moveTo>
                    <a:pt x="0" y="1727203"/>
                  </a:moveTo>
                  <a:lnTo>
                    <a:pt x="0" y="1618343"/>
                  </a:lnTo>
                  <a:lnTo>
                    <a:pt x="478971" y="1618343"/>
                  </a:lnTo>
                  <a:lnTo>
                    <a:pt x="478971" y="1727203"/>
                  </a:lnTo>
                  <a:cubicBezTo>
                    <a:pt x="478971" y="1767282"/>
                    <a:pt x="446481" y="1799772"/>
                    <a:pt x="406402" y="1799772"/>
                  </a:cubicBezTo>
                  <a:lnTo>
                    <a:pt x="72569" y="1799772"/>
                  </a:lnTo>
                  <a:cubicBezTo>
                    <a:pt x="32490" y="1799772"/>
                    <a:pt x="0" y="1767282"/>
                    <a:pt x="0" y="172720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B18B47A5-18A3-4A2A-B188-3B507021C775}"/>
                </a:ext>
              </a:extLst>
            </p:cNvPr>
            <p:cNvSpPr/>
            <p:nvPr/>
          </p:nvSpPr>
          <p:spPr>
            <a:xfrm rot="16200000">
              <a:off x="4259366" y="3015342"/>
              <a:ext cx="870857" cy="587829"/>
            </a:xfrm>
            <a:prstGeom prst="trapezoid">
              <a:avLst>
                <a:gd name="adj" fmla="val 3737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D8042B2F-8A8C-43F9-90C9-6B0464B0A2B8}"/>
                </a:ext>
              </a:extLst>
            </p:cNvPr>
            <p:cNvSpPr/>
            <p:nvPr/>
          </p:nvSpPr>
          <p:spPr>
            <a:xfrm rot="5400000">
              <a:off x="4701910" y="3199964"/>
              <a:ext cx="870859" cy="218588"/>
            </a:xfrm>
            <a:prstGeom prst="round2SameRect">
              <a:avLst>
                <a:gd name="adj1" fmla="val 2833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955EA5-3E7B-420C-88A5-0DA6C4464F9F}"/>
                </a:ext>
              </a:extLst>
            </p:cNvPr>
            <p:cNvSpPr/>
            <p:nvPr/>
          </p:nvSpPr>
          <p:spPr>
            <a:xfrm>
              <a:off x="3738955" y="3236684"/>
              <a:ext cx="428171" cy="145143"/>
            </a:xfrm>
            <a:prstGeom prst="roundRect">
              <a:avLst>
                <a:gd name="adj" fmla="val 50000"/>
              </a:avLst>
            </a:prstGeom>
            <a:solidFill>
              <a:srgbClr val="FB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FD2090D-D268-4951-92DD-0AA5C325B98A}"/>
                </a:ext>
              </a:extLst>
            </p:cNvPr>
            <p:cNvSpPr/>
            <p:nvPr/>
          </p:nvSpPr>
          <p:spPr>
            <a:xfrm>
              <a:off x="3946173" y="3256641"/>
              <a:ext cx="194678" cy="10522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rapezoid 12">
            <a:extLst>
              <a:ext uri="{FF2B5EF4-FFF2-40B4-BE49-F238E27FC236}">
                <a16:creationId xmlns:a16="http://schemas.microsoft.com/office/drawing/2014/main" id="{3E80F09C-EF9A-4898-AE52-90AA3CE1CA4B}"/>
              </a:ext>
            </a:extLst>
          </p:cNvPr>
          <p:cNvSpPr/>
          <p:nvPr/>
        </p:nvSpPr>
        <p:spPr>
          <a:xfrm rot="16200000">
            <a:off x="4383178" y="-950828"/>
            <a:ext cx="6858001" cy="8759653"/>
          </a:xfrm>
          <a:prstGeom prst="trapezoid">
            <a:avLst>
              <a:gd name="adj" fmla="val 44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F23B7E-7B94-4D16-9DBE-585624E3CDBE}"/>
              </a:ext>
            </a:extLst>
          </p:cNvPr>
          <p:cNvSpPr txBox="1"/>
          <p:nvPr/>
        </p:nvSpPr>
        <p:spPr>
          <a:xfrm>
            <a:off x="79113" y="61996"/>
            <a:ext cx="670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Oswald" panose="02000503000000000000" pitchFamily="2" charset="0"/>
              </a:rPr>
              <a:t>THERE IS SO MUCH MORE WE CAN DO!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477713-FB06-4EC5-B148-7A5E97A0E6CF}"/>
              </a:ext>
            </a:extLst>
          </p:cNvPr>
          <p:cNvSpPr txBox="1"/>
          <p:nvPr/>
        </p:nvSpPr>
        <p:spPr>
          <a:xfrm>
            <a:off x="66789" y="21768"/>
            <a:ext cx="670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Oswald" panose="02000503000000000000" pitchFamily="2" charset="0"/>
              </a:rPr>
              <a:t>THERE IS SO MUCH MORE WE CAN DO!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D9827B-76B1-451B-AAE6-21348D3FE61D}"/>
              </a:ext>
            </a:extLst>
          </p:cNvPr>
          <p:cNvGrpSpPr/>
          <p:nvPr/>
        </p:nvGrpSpPr>
        <p:grpSpPr>
          <a:xfrm>
            <a:off x="4536889" y="2851040"/>
            <a:ext cx="6550576" cy="1363667"/>
            <a:chOff x="4536889" y="2851040"/>
            <a:chExt cx="6550576" cy="13636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814A29-0599-450C-9DAA-AE079DA0C817}"/>
                </a:ext>
              </a:extLst>
            </p:cNvPr>
            <p:cNvSpPr txBox="1"/>
            <p:nvPr/>
          </p:nvSpPr>
          <p:spPr>
            <a:xfrm>
              <a:off x="5776685" y="2891268"/>
              <a:ext cx="23658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0" dirty="0">
                <a:latin typeface="Oswald" panose="02000503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E35B5C-9D78-4A5D-B3D0-62B70F0C74DE}"/>
                </a:ext>
              </a:extLst>
            </p:cNvPr>
            <p:cNvSpPr txBox="1"/>
            <p:nvPr/>
          </p:nvSpPr>
          <p:spPr>
            <a:xfrm>
              <a:off x="4536889" y="2851040"/>
              <a:ext cx="65505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dirty="0">
                  <a:latin typeface="Oswald" panose="02000503000000000000" pitchFamily="2" charset="0"/>
                </a:rPr>
                <a:t>The data is speaking to us…</a:t>
              </a:r>
            </a:p>
            <a:p>
              <a:pPr algn="r"/>
              <a:r>
                <a:rPr lang="en-US" sz="4000" dirty="0">
                  <a:latin typeface="Oswald" panose="02000503000000000000" pitchFamily="2" charset="0"/>
                </a:rPr>
                <a:t>All we need to do is listen!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45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56BFCAE-AD99-415F-9812-B3E740EE675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CB083-4EB1-4C94-A006-FEE43197E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034"/>
            <a:ext cx="12192000" cy="4942364"/>
          </a:xfrm>
          <a:prstGeom prst="rect">
            <a:avLst/>
          </a:prstGeom>
        </p:spPr>
      </p:pic>
      <p:grpSp>
        <p:nvGrpSpPr>
          <p:cNvPr id="424" name="Group 423">
            <a:extLst>
              <a:ext uri="{FF2B5EF4-FFF2-40B4-BE49-F238E27FC236}">
                <a16:creationId xmlns:a16="http://schemas.microsoft.com/office/drawing/2014/main" id="{821B0AF2-30D0-4D4A-AEF1-CF8920226819}"/>
              </a:ext>
            </a:extLst>
          </p:cNvPr>
          <p:cNvGrpSpPr/>
          <p:nvPr/>
        </p:nvGrpSpPr>
        <p:grpSpPr>
          <a:xfrm>
            <a:off x="-446556" y="-1886105"/>
            <a:ext cx="2928937" cy="1939023"/>
            <a:chOff x="-3067865" y="260034"/>
            <a:chExt cx="2928937" cy="1939023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315E14E9-4DAA-4F4B-8012-4A7A8146DE75}"/>
                </a:ext>
              </a:extLst>
            </p:cNvPr>
            <p:cNvSpPr/>
            <p:nvPr/>
          </p:nvSpPr>
          <p:spPr>
            <a:xfrm>
              <a:off x="-3067865" y="260034"/>
              <a:ext cx="2928937" cy="193902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3D9BBB82-7C5E-4EE2-AA36-42ED65F76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71" b="22738"/>
            <a:stretch/>
          </p:blipFill>
          <p:spPr>
            <a:xfrm>
              <a:off x="-2662700" y="664264"/>
              <a:ext cx="2298450" cy="124784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C6C556-FAF9-4B40-A1B5-050A5699F479}"/>
              </a:ext>
            </a:extLst>
          </p:cNvPr>
          <p:cNvGrpSpPr/>
          <p:nvPr/>
        </p:nvGrpSpPr>
        <p:grpSpPr>
          <a:xfrm>
            <a:off x="6242991" y="4522358"/>
            <a:ext cx="3072815" cy="4657384"/>
            <a:chOff x="6216053" y="-3770790"/>
            <a:chExt cx="3072815" cy="4657384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1E893567-703D-4BF1-A4F1-8DC718B3D27A}"/>
                </a:ext>
              </a:extLst>
            </p:cNvPr>
            <p:cNvSpPr/>
            <p:nvPr/>
          </p:nvSpPr>
          <p:spPr>
            <a:xfrm>
              <a:off x="6216053" y="-3770790"/>
              <a:ext cx="3072815" cy="465738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36B4E3-E903-4B90-A3A0-5568144C0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847" y="-2077743"/>
              <a:ext cx="2594016" cy="1351224"/>
            </a:xfrm>
            <a:prstGeom prst="rect">
              <a:avLst/>
            </a:prstGeom>
          </p:spPr>
        </p:pic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B77B2462-9EEA-4476-80B4-268AA4FA302B}"/>
              </a:ext>
            </a:extLst>
          </p:cNvPr>
          <p:cNvGrpSpPr/>
          <p:nvPr/>
        </p:nvGrpSpPr>
        <p:grpSpPr>
          <a:xfrm>
            <a:off x="9296387" y="-2299009"/>
            <a:ext cx="2876194" cy="2266468"/>
            <a:chOff x="12297545" y="264732"/>
            <a:chExt cx="2876194" cy="2266468"/>
          </a:xfrm>
        </p:grpSpPr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5AB1622-9770-4DAE-9268-19D795105BEE}"/>
                </a:ext>
              </a:extLst>
            </p:cNvPr>
            <p:cNvSpPr/>
            <p:nvPr/>
          </p:nvSpPr>
          <p:spPr>
            <a:xfrm>
              <a:off x="12297545" y="264732"/>
              <a:ext cx="2876194" cy="226646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E1040C6B-2A85-423A-AA38-27F41AC1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9663" y="971910"/>
              <a:ext cx="1966761" cy="1274006"/>
            </a:xfrm>
            <a:prstGeom prst="rect">
              <a:avLst/>
            </a:prstGeom>
          </p:spPr>
        </p:pic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D75930F6-5E11-4FF3-8B45-3A1E7EC5E95E}"/>
              </a:ext>
            </a:extLst>
          </p:cNvPr>
          <p:cNvGrpSpPr/>
          <p:nvPr/>
        </p:nvGrpSpPr>
        <p:grpSpPr>
          <a:xfrm>
            <a:off x="-3108313" y="2270589"/>
            <a:ext cx="2928937" cy="2647652"/>
            <a:chOff x="-3108313" y="2270589"/>
            <a:chExt cx="2928937" cy="2647652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B48D0516-5EA2-4764-BF85-358AA829E310}"/>
                </a:ext>
              </a:extLst>
            </p:cNvPr>
            <p:cNvSpPr/>
            <p:nvPr/>
          </p:nvSpPr>
          <p:spPr>
            <a:xfrm>
              <a:off x="-3108313" y="2270589"/>
              <a:ext cx="2928937" cy="264765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19" name="Picture 418">
              <a:extLst>
                <a:ext uri="{FF2B5EF4-FFF2-40B4-BE49-F238E27FC236}">
                  <a16:creationId xmlns:a16="http://schemas.microsoft.com/office/drawing/2014/main" id="{43475478-1B8C-4C7E-AF06-053B5962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90415" y="2733111"/>
              <a:ext cx="1753880" cy="136412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EBEC0B2-7124-4B3C-B578-361E170D82EC}"/>
              </a:ext>
            </a:extLst>
          </p:cNvPr>
          <p:cNvGrpSpPr/>
          <p:nvPr/>
        </p:nvGrpSpPr>
        <p:grpSpPr>
          <a:xfrm>
            <a:off x="2570922" y="-3875964"/>
            <a:ext cx="3658342" cy="4657384"/>
            <a:chOff x="2570922" y="-3875964"/>
            <a:chExt cx="3658342" cy="465738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ED9A3-83EE-445E-BDDA-BF109CE00C5A}"/>
                </a:ext>
              </a:extLst>
            </p:cNvPr>
            <p:cNvSpPr/>
            <p:nvPr/>
          </p:nvSpPr>
          <p:spPr>
            <a:xfrm>
              <a:off x="2570922" y="-3875964"/>
              <a:ext cx="3657600" cy="465738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E2A663-CA84-4B25-9370-9C4E4817D0E2}"/>
                </a:ext>
              </a:extLst>
            </p:cNvPr>
            <p:cNvGrpSpPr/>
            <p:nvPr/>
          </p:nvGrpSpPr>
          <p:grpSpPr>
            <a:xfrm>
              <a:off x="2606313" y="-2204561"/>
              <a:ext cx="3622951" cy="1905036"/>
              <a:chOff x="1689100" y="1257664"/>
              <a:chExt cx="8813800" cy="4605048"/>
            </a:xfrm>
          </p:grpSpPr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86E7995D-517F-424B-AD15-575A5F936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5759" y="4549608"/>
                <a:ext cx="180592" cy="361180"/>
              </a:xfrm>
              <a:custGeom>
                <a:avLst/>
                <a:gdLst>
                  <a:gd name="T0" fmla="*/ 15 w 157"/>
                  <a:gd name="T1" fmla="*/ 204 h 316"/>
                  <a:gd name="T2" fmla="*/ 30 w 157"/>
                  <a:gd name="T3" fmla="*/ 169 h 316"/>
                  <a:gd name="T4" fmla="*/ 19 w 157"/>
                  <a:gd name="T5" fmla="*/ 127 h 316"/>
                  <a:gd name="T6" fmla="*/ 68 w 157"/>
                  <a:gd name="T7" fmla="*/ 77 h 316"/>
                  <a:gd name="T8" fmla="*/ 121 w 157"/>
                  <a:gd name="T9" fmla="*/ 24 h 316"/>
                  <a:gd name="T10" fmla="*/ 126 w 157"/>
                  <a:gd name="T11" fmla="*/ 0 h 316"/>
                  <a:gd name="T12" fmla="*/ 157 w 157"/>
                  <a:gd name="T13" fmla="*/ 75 h 316"/>
                  <a:gd name="T14" fmla="*/ 157 w 157"/>
                  <a:gd name="T15" fmla="*/ 87 h 316"/>
                  <a:gd name="T16" fmla="*/ 144 w 157"/>
                  <a:gd name="T17" fmla="*/ 83 h 316"/>
                  <a:gd name="T18" fmla="*/ 110 w 157"/>
                  <a:gd name="T19" fmla="*/ 227 h 316"/>
                  <a:gd name="T20" fmla="*/ 43 w 157"/>
                  <a:gd name="T21" fmla="*/ 316 h 316"/>
                  <a:gd name="T22" fmla="*/ 7 w 157"/>
                  <a:gd name="T23" fmla="*/ 272 h 316"/>
                  <a:gd name="T24" fmla="*/ 9 w 157"/>
                  <a:gd name="T25" fmla="*/ 252 h 316"/>
                  <a:gd name="T26" fmla="*/ 0 w 157"/>
                  <a:gd name="T27" fmla="*/ 220 h 316"/>
                  <a:gd name="T28" fmla="*/ 15 w 157"/>
                  <a:gd name="T29" fmla="*/ 20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7" h="316">
                    <a:moveTo>
                      <a:pt x="15" y="204"/>
                    </a:moveTo>
                    <a:cubicBezTo>
                      <a:pt x="15" y="204"/>
                      <a:pt x="30" y="170"/>
                      <a:pt x="30" y="169"/>
                    </a:cubicBezTo>
                    <a:cubicBezTo>
                      <a:pt x="30" y="160"/>
                      <a:pt x="19" y="140"/>
                      <a:pt x="19" y="127"/>
                    </a:cubicBezTo>
                    <a:cubicBezTo>
                      <a:pt x="19" y="88"/>
                      <a:pt x="46" y="91"/>
                      <a:pt x="68" y="77"/>
                    </a:cubicBezTo>
                    <a:cubicBezTo>
                      <a:pt x="85" y="67"/>
                      <a:pt x="109" y="37"/>
                      <a:pt x="121" y="24"/>
                    </a:cubicBezTo>
                    <a:cubicBezTo>
                      <a:pt x="125" y="20"/>
                      <a:pt x="123" y="6"/>
                      <a:pt x="126" y="0"/>
                    </a:cubicBezTo>
                    <a:cubicBezTo>
                      <a:pt x="151" y="3"/>
                      <a:pt x="149" y="55"/>
                      <a:pt x="157" y="75"/>
                    </a:cubicBezTo>
                    <a:cubicBezTo>
                      <a:pt x="157" y="87"/>
                      <a:pt x="157" y="87"/>
                      <a:pt x="157" y="87"/>
                    </a:cubicBezTo>
                    <a:cubicBezTo>
                      <a:pt x="153" y="86"/>
                      <a:pt x="145" y="83"/>
                      <a:pt x="144" y="83"/>
                    </a:cubicBezTo>
                    <a:cubicBezTo>
                      <a:pt x="144" y="141"/>
                      <a:pt x="126" y="181"/>
                      <a:pt x="110" y="227"/>
                    </a:cubicBezTo>
                    <a:cubicBezTo>
                      <a:pt x="96" y="262"/>
                      <a:pt x="89" y="316"/>
                      <a:pt x="43" y="316"/>
                    </a:cubicBezTo>
                    <a:cubicBezTo>
                      <a:pt x="24" y="316"/>
                      <a:pt x="7" y="293"/>
                      <a:pt x="7" y="272"/>
                    </a:cubicBezTo>
                    <a:cubicBezTo>
                      <a:pt x="7" y="262"/>
                      <a:pt x="10" y="258"/>
                      <a:pt x="9" y="252"/>
                    </a:cubicBezTo>
                    <a:cubicBezTo>
                      <a:pt x="0" y="245"/>
                      <a:pt x="0" y="232"/>
                      <a:pt x="0" y="220"/>
                    </a:cubicBezTo>
                    <a:cubicBezTo>
                      <a:pt x="0" y="217"/>
                      <a:pt x="14" y="204"/>
                      <a:pt x="15" y="204"/>
                    </a:cubicBezTo>
                    <a:close/>
                  </a:path>
                </a:pathLst>
              </a:custGeom>
              <a:solidFill>
                <a:srgbClr val="7DBC2D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9D877150-9FED-4152-988A-7FCE34C01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4294" y="3204364"/>
                <a:ext cx="1683483" cy="1974248"/>
              </a:xfrm>
              <a:custGeom>
                <a:avLst/>
                <a:gdLst>
                  <a:gd name="T0" fmla="*/ 857 w 1471"/>
                  <a:gd name="T1" fmla="*/ 119 h 1725"/>
                  <a:gd name="T2" fmla="*/ 905 w 1471"/>
                  <a:gd name="T3" fmla="*/ 145 h 1725"/>
                  <a:gd name="T4" fmla="*/ 1045 w 1471"/>
                  <a:gd name="T5" fmla="*/ 155 h 1725"/>
                  <a:gd name="T6" fmla="*/ 1106 w 1471"/>
                  <a:gd name="T7" fmla="*/ 159 h 1725"/>
                  <a:gd name="T8" fmla="*/ 1106 w 1471"/>
                  <a:gd name="T9" fmla="*/ 245 h 1725"/>
                  <a:gd name="T10" fmla="*/ 1064 w 1471"/>
                  <a:gd name="T11" fmla="*/ 207 h 1725"/>
                  <a:gd name="T12" fmla="*/ 1166 w 1471"/>
                  <a:gd name="T13" fmla="*/ 402 h 1725"/>
                  <a:gd name="T14" fmla="*/ 1200 w 1471"/>
                  <a:gd name="T15" fmla="*/ 481 h 1725"/>
                  <a:gd name="T16" fmla="*/ 1253 w 1471"/>
                  <a:gd name="T17" fmla="*/ 559 h 1725"/>
                  <a:gd name="T18" fmla="*/ 1296 w 1471"/>
                  <a:gd name="T19" fmla="*/ 626 h 1725"/>
                  <a:gd name="T20" fmla="*/ 1352 w 1471"/>
                  <a:gd name="T21" fmla="*/ 646 h 1725"/>
                  <a:gd name="T22" fmla="*/ 1465 w 1471"/>
                  <a:gd name="T23" fmla="*/ 622 h 1725"/>
                  <a:gd name="T24" fmla="*/ 1418 w 1471"/>
                  <a:gd name="T25" fmla="*/ 766 h 1725"/>
                  <a:gd name="T26" fmla="*/ 1234 w 1471"/>
                  <a:gd name="T27" fmla="*/ 974 h 1725"/>
                  <a:gd name="T28" fmla="*/ 1215 w 1471"/>
                  <a:gd name="T29" fmla="*/ 1081 h 1725"/>
                  <a:gd name="T30" fmla="*/ 1238 w 1471"/>
                  <a:gd name="T31" fmla="*/ 1149 h 1725"/>
                  <a:gd name="T32" fmla="*/ 1236 w 1471"/>
                  <a:gd name="T33" fmla="*/ 1219 h 1725"/>
                  <a:gd name="T34" fmla="*/ 1134 w 1471"/>
                  <a:gd name="T35" fmla="*/ 1342 h 1725"/>
                  <a:gd name="T36" fmla="*/ 1132 w 1471"/>
                  <a:gd name="T37" fmla="*/ 1419 h 1725"/>
                  <a:gd name="T38" fmla="*/ 1103 w 1471"/>
                  <a:gd name="T39" fmla="*/ 1471 h 1725"/>
                  <a:gd name="T40" fmla="*/ 1077 w 1471"/>
                  <a:gd name="T41" fmla="*/ 1525 h 1725"/>
                  <a:gd name="T42" fmla="*/ 1016 w 1471"/>
                  <a:gd name="T43" fmla="*/ 1626 h 1725"/>
                  <a:gd name="T44" fmla="*/ 924 w 1471"/>
                  <a:gd name="T45" fmla="*/ 1704 h 1725"/>
                  <a:gd name="T46" fmla="*/ 880 w 1471"/>
                  <a:gd name="T47" fmla="*/ 1701 h 1725"/>
                  <a:gd name="T48" fmla="*/ 776 w 1471"/>
                  <a:gd name="T49" fmla="*/ 1709 h 1725"/>
                  <a:gd name="T50" fmla="*/ 755 w 1471"/>
                  <a:gd name="T51" fmla="*/ 1673 h 1725"/>
                  <a:gd name="T52" fmla="*/ 740 w 1471"/>
                  <a:gd name="T53" fmla="*/ 1608 h 1725"/>
                  <a:gd name="T54" fmla="*/ 678 w 1471"/>
                  <a:gd name="T55" fmla="*/ 1421 h 1725"/>
                  <a:gd name="T56" fmla="*/ 619 w 1471"/>
                  <a:gd name="T57" fmla="*/ 1276 h 1725"/>
                  <a:gd name="T58" fmla="*/ 656 w 1471"/>
                  <a:gd name="T59" fmla="*/ 1119 h 1725"/>
                  <a:gd name="T60" fmla="*/ 625 w 1471"/>
                  <a:gd name="T61" fmla="*/ 1006 h 1725"/>
                  <a:gd name="T62" fmla="*/ 579 w 1471"/>
                  <a:gd name="T63" fmla="*/ 882 h 1725"/>
                  <a:gd name="T64" fmla="*/ 587 w 1471"/>
                  <a:gd name="T65" fmla="*/ 831 h 1725"/>
                  <a:gd name="T66" fmla="*/ 507 w 1471"/>
                  <a:gd name="T67" fmla="*/ 797 h 1725"/>
                  <a:gd name="T68" fmla="*/ 354 w 1471"/>
                  <a:gd name="T69" fmla="*/ 779 h 1725"/>
                  <a:gd name="T70" fmla="*/ 282 w 1471"/>
                  <a:gd name="T71" fmla="*/ 781 h 1725"/>
                  <a:gd name="T72" fmla="*/ 187 w 1471"/>
                  <a:gd name="T73" fmla="*/ 791 h 1725"/>
                  <a:gd name="T74" fmla="*/ 68 w 1471"/>
                  <a:gd name="T75" fmla="*/ 664 h 1725"/>
                  <a:gd name="T76" fmla="*/ 13 w 1471"/>
                  <a:gd name="T77" fmla="*/ 608 h 1725"/>
                  <a:gd name="T78" fmla="*/ 11 w 1471"/>
                  <a:gd name="T79" fmla="*/ 583 h 1725"/>
                  <a:gd name="T80" fmla="*/ 32 w 1471"/>
                  <a:gd name="T81" fmla="*/ 485 h 1725"/>
                  <a:gd name="T82" fmla="*/ 38 w 1471"/>
                  <a:gd name="T83" fmla="*/ 358 h 1725"/>
                  <a:gd name="T84" fmla="*/ 132 w 1471"/>
                  <a:gd name="T85" fmla="*/ 237 h 1725"/>
                  <a:gd name="T86" fmla="*/ 179 w 1471"/>
                  <a:gd name="T87" fmla="*/ 139 h 1725"/>
                  <a:gd name="T88" fmla="*/ 242 w 1471"/>
                  <a:gd name="T89" fmla="*/ 64 h 1725"/>
                  <a:gd name="T90" fmla="*/ 322 w 1471"/>
                  <a:gd name="T91" fmla="*/ 62 h 1725"/>
                  <a:gd name="T92" fmla="*/ 469 w 1471"/>
                  <a:gd name="T93" fmla="*/ 10 h 1725"/>
                  <a:gd name="T94" fmla="*/ 528 w 1471"/>
                  <a:gd name="T95" fmla="*/ 6 h 1725"/>
                  <a:gd name="T96" fmla="*/ 581 w 1471"/>
                  <a:gd name="T97" fmla="*/ 0 h 1725"/>
                  <a:gd name="T98" fmla="*/ 615 w 1471"/>
                  <a:gd name="T99" fmla="*/ 10 h 1725"/>
                  <a:gd name="T100" fmla="*/ 613 w 1471"/>
                  <a:gd name="T101" fmla="*/ 48 h 1725"/>
                  <a:gd name="T102" fmla="*/ 638 w 1471"/>
                  <a:gd name="T103" fmla="*/ 115 h 1725"/>
                  <a:gd name="T104" fmla="*/ 781 w 1471"/>
                  <a:gd name="T105" fmla="*/ 179 h 1725"/>
                  <a:gd name="T106" fmla="*/ 797 w 1471"/>
                  <a:gd name="T107" fmla="*/ 151 h 1725"/>
                  <a:gd name="T108" fmla="*/ 841 w 1471"/>
                  <a:gd name="T109" fmla="*/ 119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71" h="1725">
                    <a:moveTo>
                      <a:pt x="841" y="119"/>
                    </a:moveTo>
                    <a:cubicBezTo>
                      <a:pt x="857" y="119"/>
                      <a:pt x="857" y="119"/>
                      <a:pt x="857" y="119"/>
                    </a:cubicBezTo>
                    <a:cubicBezTo>
                      <a:pt x="857" y="130"/>
                      <a:pt x="865" y="133"/>
                      <a:pt x="869" y="137"/>
                    </a:cubicBezTo>
                    <a:cubicBezTo>
                      <a:pt x="875" y="147"/>
                      <a:pt x="893" y="141"/>
                      <a:pt x="905" y="145"/>
                    </a:cubicBezTo>
                    <a:cubicBezTo>
                      <a:pt x="929" y="155"/>
                      <a:pt x="963" y="167"/>
                      <a:pt x="990" y="167"/>
                    </a:cubicBezTo>
                    <a:cubicBezTo>
                      <a:pt x="1014" y="167"/>
                      <a:pt x="1021" y="155"/>
                      <a:pt x="1045" y="155"/>
                    </a:cubicBezTo>
                    <a:cubicBezTo>
                      <a:pt x="1059" y="155"/>
                      <a:pt x="1068" y="165"/>
                      <a:pt x="1084" y="165"/>
                    </a:cubicBezTo>
                    <a:cubicBezTo>
                      <a:pt x="1096" y="165"/>
                      <a:pt x="1096" y="161"/>
                      <a:pt x="1106" y="159"/>
                    </a:cubicBezTo>
                    <a:cubicBezTo>
                      <a:pt x="1111" y="173"/>
                      <a:pt x="1121" y="184"/>
                      <a:pt x="1121" y="199"/>
                    </a:cubicBezTo>
                    <a:cubicBezTo>
                      <a:pt x="1121" y="206"/>
                      <a:pt x="1109" y="235"/>
                      <a:pt x="1106" y="245"/>
                    </a:cubicBezTo>
                    <a:cubicBezTo>
                      <a:pt x="1090" y="242"/>
                      <a:pt x="1077" y="207"/>
                      <a:pt x="1064" y="193"/>
                    </a:cubicBezTo>
                    <a:cubicBezTo>
                      <a:pt x="1064" y="207"/>
                      <a:pt x="1064" y="207"/>
                      <a:pt x="1064" y="207"/>
                    </a:cubicBezTo>
                    <a:cubicBezTo>
                      <a:pt x="1136" y="340"/>
                      <a:pt x="1136" y="340"/>
                      <a:pt x="1136" y="340"/>
                    </a:cubicBezTo>
                    <a:cubicBezTo>
                      <a:pt x="1132" y="357"/>
                      <a:pt x="1155" y="392"/>
                      <a:pt x="1166" y="402"/>
                    </a:cubicBezTo>
                    <a:cubicBezTo>
                      <a:pt x="1166" y="444"/>
                      <a:pt x="1166" y="444"/>
                      <a:pt x="1166" y="444"/>
                    </a:cubicBezTo>
                    <a:cubicBezTo>
                      <a:pt x="1174" y="465"/>
                      <a:pt x="1189" y="465"/>
                      <a:pt x="1200" y="481"/>
                    </a:cubicBezTo>
                    <a:cubicBezTo>
                      <a:pt x="1214" y="500"/>
                      <a:pt x="1206" y="521"/>
                      <a:pt x="1219" y="535"/>
                    </a:cubicBezTo>
                    <a:cubicBezTo>
                      <a:pt x="1231" y="548"/>
                      <a:pt x="1240" y="549"/>
                      <a:pt x="1253" y="559"/>
                    </a:cubicBezTo>
                    <a:cubicBezTo>
                      <a:pt x="1265" y="568"/>
                      <a:pt x="1272" y="601"/>
                      <a:pt x="1297" y="601"/>
                    </a:cubicBezTo>
                    <a:cubicBezTo>
                      <a:pt x="1297" y="615"/>
                      <a:pt x="1304" y="617"/>
                      <a:pt x="1296" y="626"/>
                    </a:cubicBezTo>
                    <a:cubicBezTo>
                      <a:pt x="1306" y="634"/>
                      <a:pt x="1316" y="660"/>
                      <a:pt x="1329" y="660"/>
                    </a:cubicBezTo>
                    <a:cubicBezTo>
                      <a:pt x="1341" y="660"/>
                      <a:pt x="1342" y="649"/>
                      <a:pt x="1352" y="646"/>
                    </a:cubicBezTo>
                    <a:cubicBezTo>
                      <a:pt x="1363" y="642"/>
                      <a:pt x="1371" y="648"/>
                      <a:pt x="1382" y="646"/>
                    </a:cubicBezTo>
                    <a:cubicBezTo>
                      <a:pt x="1411" y="642"/>
                      <a:pt x="1438" y="630"/>
                      <a:pt x="1465" y="622"/>
                    </a:cubicBezTo>
                    <a:cubicBezTo>
                      <a:pt x="1468" y="627"/>
                      <a:pt x="1471" y="630"/>
                      <a:pt x="1471" y="634"/>
                    </a:cubicBezTo>
                    <a:cubicBezTo>
                      <a:pt x="1471" y="680"/>
                      <a:pt x="1437" y="739"/>
                      <a:pt x="1418" y="766"/>
                    </a:cubicBezTo>
                    <a:cubicBezTo>
                      <a:pt x="1395" y="797"/>
                      <a:pt x="1385" y="826"/>
                      <a:pt x="1357" y="849"/>
                    </a:cubicBezTo>
                    <a:cubicBezTo>
                      <a:pt x="1307" y="890"/>
                      <a:pt x="1253" y="903"/>
                      <a:pt x="1234" y="974"/>
                    </a:cubicBezTo>
                    <a:cubicBezTo>
                      <a:pt x="1229" y="994"/>
                      <a:pt x="1209" y="999"/>
                      <a:pt x="1209" y="1022"/>
                    </a:cubicBezTo>
                    <a:cubicBezTo>
                      <a:pt x="1209" y="1046"/>
                      <a:pt x="1215" y="1057"/>
                      <a:pt x="1215" y="1081"/>
                    </a:cubicBezTo>
                    <a:cubicBezTo>
                      <a:pt x="1215" y="1108"/>
                      <a:pt x="1243" y="1122"/>
                      <a:pt x="1243" y="1137"/>
                    </a:cubicBezTo>
                    <a:cubicBezTo>
                      <a:pt x="1243" y="1142"/>
                      <a:pt x="1239" y="1147"/>
                      <a:pt x="1238" y="1149"/>
                    </a:cubicBezTo>
                    <a:cubicBezTo>
                      <a:pt x="1238" y="1169"/>
                      <a:pt x="1238" y="1169"/>
                      <a:pt x="1238" y="1169"/>
                    </a:cubicBezTo>
                    <a:cubicBezTo>
                      <a:pt x="1238" y="1181"/>
                      <a:pt x="1236" y="1196"/>
                      <a:pt x="1236" y="1219"/>
                    </a:cubicBezTo>
                    <a:cubicBezTo>
                      <a:pt x="1240" y="1223"/>
                      <a:pt x="1242" y="1228"/>
                      <a:pt x="1242" y="1235"/>
                    </a:cubicBezTo>
                    <a:cubicBezTo>
                      <a:pt x="1242" y="1297"/>
                      <a:pt x="1142" y="1290"/>
                      <a:pt x="1134" y="1342"/>
                    </a:cubicBezTo>
                    <a:cubicBezTo>
                      <a:pt x="1123" y="1344"/>
                      <a:pt x="1111" y="1357"/>
                      <a:pt x="1111" y="1366"/>
                    </a:cubicBezTo>
                    <a:cubicBezTo>
                      <a:pt x="1111" y="1383"/>
                      <a:pt x="1132" y="1395"/>
                      <a:pt x="1132" y="1419"/>
                    </a:cubicBezTo>
                    <a:cubicBezTo>
                      <a:pt x="1132" y="1432"/>
                      <a:pt x="1131" y="1458"/>
                      <a:pt x="1126" y="1465"/>
                    </a:cubicBezTo>
                    <a:cubicBezTo>
                      <a:pt x="1121" y="1471"/>
                      <a:pt x="1109" y="1468"/>
                      <a:pt x="1103" y="1471"/>
                    </a:cubicBezTo>
                    <a:cubicBezTo>
                      <a:pt x="1085" y="1480"/>
                      <a:pt x="1075" y="1488"/>
                      <a:pt x="1065" y="1508"/>
                    </a:cubicBezTo>
                    <a:cubicBezTo>
                      <a:pt x="1072" y="1512"/>
                      <a:pt x="1077" y="1518"/>
                      <a:pt x="1077" y="1525"/>
                    </a:cubicBezTo>
                    <a:cubicBezTo>
                      <a:pt x="1077" y="1547"/>
                      <a:pt x="1056" y="1564"/>
                      <a:pt x="1047" y="1574"/>
                    </a:cubicBezTo>
                    <a:cubicBezTo>
                      <a:pt x="1030" y="1592"/>
                      <a:pt x="1028" y="1610"/>
                      <a:pt x="1016" y="1626"/>
                    </a:cubicBezTo>
                    <a:cubicBezTo>
                      <a:pt x="997" y="1651"/>
                      <a:pt x="989" y="1673"/>
                      <a:pt x="958" y="1689"/>
                    </a:cubicBezTo>
                    <a:cubicBezTo>
                      <a:pt x="945" y="1696"/>
                      <a:pt x="926" y="1689"/>
                      <a:pt x="924" y="1704"/>
                    </a:cubicBezTo>
                    <a:cubicBezTo>
                      <a:pt x="914" y="1704"/>
                      <a:pt x="908" y="1709"/>
                      <a:pt x="901" y="1709"/>
                    </a:cubicBezTo>
                    <a:cubicBezTo>
                      <a:pt x="893" y="1709"/>
                      <a:pt x="888" y="1701"/>
                      <a:pt x="880" y="1701"/>
                    </a:cubicBezTo>
                    <a:cubicBezTo>
                      <a:pt x="848" y="1701"/>
                      <a:pt x="829" y="1725"/>
                      <a:pt x="800" y="1725"/>
                    </a:cubicBezTo>
                    <a:cubicBezTo>
                      <a:pt x="787" y="1725"/>
                      <a:pt x="781" y="1718"/>
                      <a:pt x="776" y="1709"/>
                    </a:cubicBezTo>
                    <a:cubicBezTo>
                      <a:pt x="772" y="1710"/>
                      <a:pt x="770" y="1712"/>
                      <a:pt x="769" y="1713"/>
                    </a:cubicBezTo>
                    <a:cubicBezTo>
                      <a:pt x="769" y="1697"/>
                      <a:pt x="761" y="1680"/>
                      <a:pt x="755" y="1673"/>
                    </a:cubicBezTo>
                    <a:cubicBezTo>
                      <a:pt x="761" y="1667"/>
                      <a:pt x="765" y="1661"/>
                      <a:pt x="765" y="1652"/>
                    </a:cubicBezTo>
                    <a:cubicBezTo>
                      <a:pt x="765" y="1639"/>
                      <a:pt x="744" y="1615"/>
                      <a:pt x="740" y="1608"/>
                    </a:cubicBezTo>
                    <a:cubicBezTo>
                      <a:pt x="712" y="1560"/>
                      <a:pt x="678" y="1513"/>
                      <a:pt x="678" y="1443"/>
                    </a:cubicBezTo>
                    <a:cubicBezTo>
                      <a:pt x="678" y="1430"/>
                      <a:pt x="678" y="1428"/>
                      <a:pt x="678" y="1421"/>
                    </a:cubicBezTo>
                    <a:cubicBezTo>
                      <a:pt x="678" y="1410"/>
                      <a:pt x="669" y="1406"/>
                      <a:pt x="663" y="1395"/>
                    </a:cubicBezTo>
                    <a:cubicBezTo>
                      <a:pt x="641" y="1358"/>
                      <a:pt x="619" y="1328"/>
                      <a:pt x="619" y="1276"/>
                    </a:cubicBezTo>
                    <a:cubicBezTo>
                      <a:pt x="619" y="1220"/>
                      <a:pt x="666" y="1207"/>
                      <a:pt x="666" y="1165"/>
                    </a:cubicBezTo>
                    <a:cubicBezTo>
                      <a:pt x="666" y="1145"/>
                      <a:pt x="659" y="1137"/>
                      <a:pt x="656" y="1119"/>
                    </a:cubicBezTo>
                    <a:cubicBezTo>
                      <a:pt x="651" y="1085"/>
                      <a:pt x="645" y="1073"/>
                      <a:pt x="638" y="1053"/>
                    </a:cubicBezTo>
                    <a:cubicBezTo>
                      <a:pt x="631" y="1037"/>
                      <a:pt x="634" y="1019"/>
                      <a:pt x="625" y="1006"/>
                    </a:cubicBezTo>
                    <a:cubicBezTo>
                      <a:pt x="605" y="979"/>
                      <a:pt x="562" y="952"/>
                      <a:pt x="562" y="914"/>
                    </a:cubicBezTo>
                    <a:cubicBezTo>
                      <a:pt x="562" y="905"/>
                      <a:pt x="574" y="886"/>
                      <a:pt x="579" y="882"/>
                    </a:cubicBezTo>
                    <a:cubicBezTo>
                      <a:pt x="576" y="875"/>
                      <a:pt x="579" y="874"/>
                      <a:pt x="579" y="871"/>
                    </a:cubicBezTo>
                    <a:cubicBezTo>
                      <a:pt x="579" y="861"/>
                      <a:pt x="579" y="837"/>
                      <a:pt x="587" y="831"/>
                    </a:cubicBezTo>
                    <a:cubicBezTo>
                      <a:pt x="578" y="813"/>
                      <a:pt x="565" y="797"/>
                      <a:pt x="539" y="797"/>
                    </a:cubicBezTo>
                    <a:cubicBezTo>
                      <a:pt x="525" y="797"/>
                      <a:pt x="514" y="797"/>
                      <a:pt x="507" y="797"/>
                    </a:cubicBezTo>
                    <a:cubicBezTo>
                      <a:pt x="485" y="797"/>
                      <a:pt x="479" y="751"/>
                      <a:pt x="448" y="751"/>
                    </a:cubicBezTo>
                    <a:cubicBezTo>
                      <a:pt x="410" y="751"/>
                      <a:pt x="382" y="770"/>
                      <a:pt x="354" y="779"/>
                    </a:cubicBezTo>
                    <a:cubicBezTo>
                      <a:pt x="342" y="783"/>
                      <a:pt x="338" y="793"/>
                      <a:pt x="327" y="793"/>
                    </a:cubicBezTo>
                    <a:cubicBezTo>
                      <a:pt x="316" y="793"/>
                      <a:pt x="297" y="781"/>
                      <a:pt x="282" y="781"/>
                    </a:cubicBezTo>
                    <a:cubicBezTo>
                      <a:pt x="252" y="781"/>
                      <a:pt x="239" y="797"/>
                      <a:pt x="210" y="797"/>
                    </a:cubicBezTo>
                    <a:cubicBezTo>
                      <a:pt x="201" y="797"/>
                      <a:pt x="190" y="793"/>
                      <a:pt x="187" y="791"/>
                    </a:cubicBezTo>
                    <a:cubicBezTo>
                      <a:pt x="166" y="774"/>
                      <a:pt x="122" y="747"/>
                      <a:pt x="106" y="722"/>
                    </a:cubicBezTo>
                    <a:cubicBezTo>
                      <a:pt x="91" y="699"/>
                      <a:pt x="87" y="680"/>
                      <a:pt x="68" y="664"/>
                    </a:cubicBezTo>
                    <a:cubicBezTo>
                      <a:pt x="63" y="660"/>
                      <a:pt x="23" y="622"/>
                      <a:pt x="23" y="619"/>
                    </a:cubicBezTo>
                    <a:cubicBezTo>
                      <a:pt x="19" y="615"/>
                      <a:pt x="16" y="613"/>
                      <a:pt x="13" y="608"/>
                    </a:cubicBezTo>
                    <a:cubicBezTo>
                      <a:pt x="15" y="608"/>
                      <a:pt x="15" y="608"/>
                      <a:pt x="15" y="608"/>
                    </a:cubicBezTo>
                    <a:cubicBezTo>
                      <a:pt x="15" y="596"/>
                      <a:pt x="11" y="590"/>
                      <a:pt x="11" y="583"/>
                    </a:cubicBezTo>
                    <a:cubicBezTo>
                      <a:pt x="11" y="572"/>
                      <a:pt x="5" y="568"/>
                      <a:pt x="0" y="556"/>
                    </a:cubicBezTo>
                    <a:cubicBezTo>
                      <a:pt x="16" y="548"/>
                      <a:pt x="32" y="505"/>
                      <a:pt x="32" y="485"/>
                    </a:cubicBezTo>
                    <a:cubicBezTo>
                      <a:pt x="32" y="450"/>
                      <a:pt x="16" y="428"/>
                      <a:pt x="16" y="396"/>
                    </a:cubicBezTo>
                    <a:cubicBezTo>
                      <a:pt x="16" y="380"/>
                      <a:pt x="34" y="370"/>
                      <a:pt x="38" y="358"/>
                    </a:cubicBezTo>
                    <a:cubicBezTo>
                      <a:pt x="48" y="327"/>
                      <a:pt x="70" y="285"/>
                      <a:pt x="88" y="258"/>
                    </a:cubicBezTo>
                    <a:cubicBezTo>
                      <a:pt x="99" y="243"/>
                      <a:pt x="119" y="245"/>
                      <a:pt x="132" y="237"/>
                    </a:cubicBezTo>
                    <a:cubicBezTo>
                      <a:pt x="144" y="230"/>
                      <a:pt x="163" y="214"/>
                      <a:pt x="166" y="201"/>
                    </a:cubicBezTo>
                    <a:cubicBezTo>
                      <a:pt x="176" y="172"/>
                      <a:pt x="164" y="159"/>
                      <a:pt x="179" y="139"/>
                    </a:cubicBezTo>
                    <a:cubicBezTo>
                      <a:pt x="199" y="113"/>
                      <a:pt x="225" y="88"/>
                      <a:pt x="244" y="64"/>
                    </a:cubicBezTo>
                    <a:cubicBezTo>
                      <a:pt x="242" y="64"/>
                      <a:pt x="242" y="64"/>
                      <a:pt x="242" y="64"/>
                    </a:cubicBezTo>
                    <a:cubicBezTo>
                      <a:pt x="248" y="56"/>
                      <a:pt x="250" y="48"/>
                      <a:pt x="257" y="42"/>
                    </a:cubicBezTo>
                    <a:cubicBezTo>
                      <a:pt x="276" y="56"/>
                      <a:pt x="296" y="62"/>
                      <a:pt x="322" y="62"/>
                    </a:cubicBezTo>
                    <a:cubicBezTo>
                      <a:pt x="338" y="62"/>
                      <a:pt x="341" y="52"/>
                      <a:pt x="350" y="48"/>
                    </a:cubicBezTo>
                    <a:cubicBezTo>
                      <a:pt x="379" y="33"/>
                      <a:pt x="435" y="10"/>
                      <a:pt x="469" y="10"/>
                    </a:cubicBezTo>
                    <a:cubicBezTo>
                      <a:pt x="480" y="10"/>
                      <a:pt x="490" y="18"/>
                      <a:pt x="496" y="18"/>
                    </a:cubicBezTo>
                    <a:cubicBezTo>
                      <a:pt x="504" y="18"/>
                      <a:pt x="516" y="6"/>
                      <a:pt x="528" y="6"/>
                    </a:cubicBezTo>
                    <a:cubicBezTo>
                      <a:pt x="538" y="6"/>
                      <a:pt x="542" y="12"/>
                      <a:pt x="550" y="12"/>
                    </a:cubicBezTo>
                    <a:cubicBezTo>
                      <a:pt x="566" y="12"/>
                      <a:pt x="566" y="0"/>
                      <a:pt x="581" y="0"/>
                    </a:cubicBezTo>
                    <a:cubicBezTo>
                      <a:pt x="595" y="0"/>
                      <a:pt x="591" y="14"/>
                      <a:pt x="603" y="14"/>
                    </a:cubicBezTo>
                    <a:cubicBezTo>
                      <a:pt x="608" y="14"/>
                      <a:pt x="610" y="10"/>
                      <a:pt x="615" y="10"/>
                    </a:cubicBezTo>
                    <a:cubicBezTo>
                      <a:pt x="614" y="21"/>
                      <a:pt x="603" y="20"/>
                      <a:pt x="603" y="30"/>
                    </a:cubicBezTo>
                    <a:cubicBezTo>
                      <a:pt x="603" y="37"/>
                      <a:pt x="613" y="41"/>
                      <a:pt x="613" y="48"/>
                    </a:cubicBezTo>
                    <a:cubicBezTo>
                      <a:pt x="613" y="60"/>
                      <a:pt x="603" y="66"/>
                      <a:pt x="603" y="78"/>
                    </a:cubicBezTo>
                    <a:cubicBezTo>
                      <a:pt x="603" y="98"/>
                      <a:pt x="623" y="115"/>
                      <a:pt x="638" y="115"/>
                    </a:cubicBezTo>
                    <a:cubicBezTo>
                      <a:pt x="647" y="115"/>
                      <a:pt x="653" y="115"/>
                      <a:pt x="659" y="115"/>
                    </a:cubicBezTo>
                    <a:cubicBezTo>
                      <a:pt x="708" y="115"/>
                      <a:pt x="725" y="179"/>
                      <a:pt x="781" y="179"/>
                    </a:cubicBezTo>
                    <a:cubicBezTo>
                      <a:pt x="788" y="179"/>
                      <a:pt x="797" y="171"/>
                      <a:pt x="797" y="167"/>
                    </a:cubicBezTo>
                    <a:cubicBezTo>
                      <a:pt x="797" y="161"/>
                      <a:pt x="797" y="157"/>
                      <a:pt x="797" y="151"/>
                    </a:cubicBezTo>
                    <a:cubicBezTo>
                      <a:pt x="797" y="126"/>
                      <a:pt x="815" y="126"/>
                      <a:pt x="838" y="118"/>
                    </a:cubicBezTo>
                    <a:lnTo>
                      <a:pt x="841" y="119"/>
                    </a:lnTo>
                    <a:close/>
                  </a:path>
                </a:pathLst>
              </a:custGeom>
              <a:solidFill>
                <a:srgbClr val="7DBC2D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60EB2348-AC88-49B0-9ACE-4646763B0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6418" y="3063565"/>
                <a:ext cx="918264" cy="835612"/>
              </a:xfrm>
              <a:custGeom>
                <a:avLst/>
                <a:gdLst>
                  <a:gd name="T0" fmla="*/ 176 w 803"/>
                  <a:gd name="T1" fmla="*/ 277 h 730"/>
                  <a:gd name="T2" fmla="*/ 194 w 803"/>
                  <a:gd name="T3" fmla="*/ 226 h 730"/>
                  <a:gd name="T4" fmla="*/ 210 w 803"/>
                  <a:gd name="T5" fmla="*/ 154 h 730"/>
                  <a:gd name="T6" fmla="*/ 215 w 803"/>
                  <a:gd name="T7" fmla="*/ 138 h 730"/>
                  <a:gd name="T8" fmla="*/ 186 w 803"/>
                  <a:gd name="T9" fmla="*/ 139 h 730"/>
                  <a:gd name="T10" fmla="*/ 110 w 803"/>
                  <a:gd name="T11" fmla="*/ 139 h 730"/>
                  <a:gd name="T12" fmla="*/ 47 w 803"/>
                  <a:gd name="T13" fmla="*/ 143 h 730"/>
                  <a:gd name="T14" fmla="*/ 45 w 803"/>
                  <a:gd name="T15" fmla="*/ 138 h 730"/>
                  <a:gd name="T16" fmla="*/ 0 w 803"/>
                  <a:gd name="T17" fmla="*/ 98 h 730"/>
                  <a:gd name="T18" fmla="*/ 16 w 803"/>
                  <a:gd name="T19" fmla="*/ 67 h 730"/>
                  <a:gd name="T20" fmla="*/ 72 w 803"/>
                  <a:gd name="T21" fmla="*/ 36 h 730"/>
                  <a:gd name="T22" fmla="*/ 84 w 803"/>
                  <a:gd name="T23" fmla="*/ 23 h 730"/>
                  <a:gd name="T24" fmla="*/ 138 w 803"/>
                  <a:gd name="T25" fmla="*/ 7 h 730"/>
                  <a:gd name="T26" fmla="*/ 219 w 803"/>
                  <a:gd name="T27" fmla="*/ 12 h 730"/>
                  <a:gd name="T28" fmla="*/ 300 w 803"/>
                  <a:gd name="T29" fmla="*/ 28 h 730"/>
                  <a:gd name="T30" fmla="*/ 384 w 803"/>
                  <a:gd name="T31" fmla="*/ 38 h 730"/>
                  <a:gd name="T32" fmla="*/ 440 w 803"/>
                  <a:gd name="T33" fmla="*/ 79 h 730"/>
                  <a:gd name="T34" fmla="*/ 477 w 803"/>
                  <a:gd name="T35" fmla="*/ 59 h 730"/>
                  <a:gd name="T36" fmla="*/ 483 w 803"/>
                  <a:gd name="T37" fmla="*/ 78 h 730"/>
                  <a:gd name="T38" fmla="*/ 496 w 803"/>
                  <a:gd name="T39" fmla="*/ 117 h 730"/>
                  <a:gd name="T40" fmla="*/ 531 w 803"/>
                  <a:gd name="T41" fmla="*/ 137 h 730"/>
                  <a:gd name="T42" fmla="*/ 602 w 803"/>
                  <a:gd name="T43" fmla="*/ 137 h 730"/>
                  <a:gd name="T44" fmla="*/ 618 w 803"/>
                  <a:gd name="T45" fmla="*/ 113 h 730"/>
                  <a:gd name="T46" fmla="*/ 666 w 803"/>
                  <a:gd name="T47" fmla="*/ 92 h 730"/>
                  <a:gd name="T48" fmla="*/ 755 w 803"/>
                  <a:gd name="T49" fmla="*/ 133 h 730"/>
                  <a:gd name="T50" fmla="*/ 765 w 803"/>
                  <a:gd name="T51" fmla="*/ 173 h 730"/>
                  <a:gd name="T52" fmla="*/ 747 w 803"/>
                  <a:gd name="T53" fmla="*/ 214 h 730"/>
                  <a:gd name="T54" fmla="*/ 750 w 803"/>
                  <a:gd name="T55" fmla="*/ 249 h 730"/>
                  <a:gd name="T56" fmla="*/ 772 w 803"/>
                  <a:gd name="T57" fmla="*/ 281 h 730"/>
                  <a:gd name="T58" fmla="*/ 765 w 803"/>
                  <a:gd name="T59" fmla="*/ 323 h 730"/>
                  <a:gd name="T60" fmla="*/ 771 w 803"/>
                  <a:gd name="T61" fmla="*/ 419 h 730"/>
                  <a:gd name="T62" fmla="*/ 770 w 803"/>
                  <a:gd name="T63" fmla="*/ 432 h 730"/>
                  <a:gd name="T64" fmla="*/ 675 w 803"/>
                  <a:gd name="T65" fmla="*/ 416 h 730"/>
                  <a:gd name="T66" fmla="*/ 636 w 803"/>
                  <a:gd name="T67" fmla="*/ 396 h 730"/>
                  <a:gd name="T68" fmla="*/ 572 w 803"/>
                  <a:gd name="T69" fmla="*/ 373 h 730"/>
                  <a:gd name="T70" fmla="*/ 539 w 803"/>
                  <a:gd name="T71" fmla="*/ 346 h 730"/>
                  <a:gd name="T72" fmla="*/ 477 w 803"/>
                  <a:gd name="T73" fmla="*/ 329 h 730"/>
                  <a:gd name="T74" fmla="*/ 522 w 803"/>
                  <a:gd name="T75" fmla="*/ 404 h 730"/>
                  <a:gd name="T76" fmla="*/ 543 w 803"/>
                  <a:gd name="T77" fmla="*/ 408 h 730"/>
                  <a:gd name="T78" fmla="*/ 538 w 803"/>
                  <a:gd name="T79" fmla="*/ 443 h 730"/>
                  <a:gd name="T80" fmla="*/ 651 w 803"/>
                  <a:gd name="T81" fmla="*/ 405 h 730"/>
                  <a:gd name="T82" fmla="*/ 698 w 803"/>
                  <a:gd name="T83" fmla="*/ 469 h 730"/>
                  <a:gd name="T84" fmla="*/ 712 w 803"/>
                  <a:gd name="T85" fmla="*/ 487 h 730"/>
                  <a:gd name="T86" fmla="*/ 705 w 803"/>
                  <a:gd name="T87" fmla="*/ 544 h 730"/>
                  <a:gd name="T88" fmla="*/ 671 w 803"/>
                  <a:gd name="T89" fmla="*/ 579 h 730"/>
                  <a:gd name="T90" fmla="*/ 628 w 803"/>
                  <a:gd name="T91" fmla="*/ 625 h 730"/>
                  <a:gd name="T92" fmla="*/ 565 w 803"/>
                  <a:gd name="T93" fmla="*/ 663 h 730"/>
                  <a:gd name="T94" fmla="*/ 456 w 803"/>
                  <a:gd name="T95" fmla="*/ 711 h 730"/>
                  <a:gd name="T96" fmla="*/ 402 w 803"/>
                  <a:gd name="T97" fmla="*/ 727 h 730"/>
                  <a:gd name="T98" fmla="*/ 374 w 803"/>
                  <a:gd name="T99" fmla="*/ 719 h 730"/>
                  <a:gd name="T100" fmla="*/ 359 w 803"/>
                  <a:gd name="T101" fmla="*/ 670 h 730"/>
                  <a:gd name="T102" fmla="*/ 341 w 803"/>
                  <a:gd name="T103" fmla="*/ 613 h 730"/>
                  <a:gd name="T104" fmla="*/ 278 w 803"/>
                  <a:gd name="T105" fmla="*/ 505 h 730"/>
                  <a:gd name="T106" fmla="*/ 265 w 803"/>
                  <a:gd name="T107" fmla="*/ 467 h 730"/>
                  <a:gd name="T108" fmla="*/ 240 w 803"/>
                  <a:gd name="T109" fmla="*/ 453 h 730"/>
                  <a:gd name="T110" fmla="*/ 225 w 803"/>
                  <a:gd name="T111" fmla="*/ 412 h 730"/>
                  <a:gd name="T112" fmla="*/ 187 w 803"/>
                  <a:gd name="T113" fmla="*/ 354 h 730"/>
                  <a:gd name="T114" fmla="*/ 193 w 803"/>
                  <a:gd name="T115" fmla="*/ 319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03" h="730">
                    <a:moveTo>
                      <a:pt x="193" y="319"/>
                    </a:moveTo>
                    <a:cubicBezTo>
                      <a:pt x="176" y="277"/>
                      <a:pt x="176" y="277"/>
                      <a:pt x="176" y="277"/>
                    </a:cubicBezTo>
                    <a:cubicBezTo>
                      <a:pt x="176" y="272"/>
                      <a:pt x="181" y="272"/>
                      <a:pt x="182" y="268"/>
                    </a:cubicBezTo>
                    <a:cubicBezTo>
                      <a:pt x="187" y="251"/>
                      <a:pt x="190" y="242"/>
                      <a:pt x="194" y="226"/>
                    </a:cubicBezTo>
                    <a:cubicBezTo>
                      <a:pt x="199" y="210"/>
                      <a:pt x="214" y="206"/>
                      <a:pt x="214" y="188"/>
                    </a:cubicBezTo>
                    <a:cubicBezTo>
                      <a:pt x="214" y="175"/>
                      <a:pt x="210" y="164"/>
                      <a:pt x="210" y="154"/>
                    </a:cubicBezTo>
                    <a:cubicBezTo>
                      <a:pt x="210" y="149"/>
                      <a:pt x="214" y="148"/>
                      <a:pt x="215" y="146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09" y="140"/>
                      <a:pt x="207" y="145"/>
                      <a:pt x="201" y="145"/>
                    </a:cubicBezTo>
                    <a:cubicBezTo>
                      <a:pt x="193" y="145"/>
                      <a:pt x="189" y="142"/>
                      <a:pt x="186" y="139"/>
                    </a:cubicBezTo>
                    <a:cubicBezTo>
                      <a:pt x="174" y="148"/>
                      <a:pt x="170" y="159"/>
                      <a:pt x="148" y="159"/>
                    </a:cubicBezTo>
                    <a:cubicBezTo>
                      <a:pt x="132" y="159"/>
                      <a:pt x="126" y="139"/>
                      <a:pt x="110" y="139"/>
                    </a:cubicBezTo>
                    <a:cubicBezTo>
                      <a:pt x="94" y="139"/>
                      <a:pt x="97" y="157"/>
                      <a:pt x="84" y="157"/>
                    </a:cubicBezTo>
                    <a:cubicBezTo>
                      <a:pt x="69" y="157"/>
                      <a:pt x="62" y="136"/>
                      <a:pt x="47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41" y="142"/>
                      <a:pt x="44" y="140"/>
                      <a:pt x="45" y="138"/>
                    </a:cubicBezTo>
                    <a:cubicBezTo>
                      <a:pt x="40" y="133"/>
                      <a:pt x="19" y="121"/>
                      <a:pt x="26" y="113"/>
                    </a:cubicBezTo>
                    <a:cubicBezTo>
                      <a:pt x="19" y="103"/>
                      <a:pt x="11" y="104"/>
                      <a:pt x="0" y="98"/>
                    </a:cubicBezTo>
                    <a:cubicBezTo>
                      <a:pt x="8" y="90"/>
                      <a:pt x="16" y="92"/>
                      <a:pt x="16" y="77"/>
                    </a:cubicBezTo>
                    <a:cubicBezTo>
                      <a:pt x="16" y="71"/>
                      <a:pt x="15" y="71"/>
                      <a:pt x="16" y="67"/>
                    </a:cubicBezTo>
                    <a:cubicBezTo>
                      <a:pt x="11" y="67"/>
                      <a:pt x="3" y="68"/>
                      <a:pt x="3" y="63"/>
                    </a:cubicBezTo>
                    <a:cubicBezTo>
                      <a:pt x="3" y="39"/>
                      <a:pt x="58" y="44"/>
                      <a:pt x="72" y="36"/>
                    </a:cubicBezTo>
                    <a:cubicBezTo>
                      <a:pt x="70" y="30"/>
                      <a:pt x="65" y="32"/>
                      <a:pt x="65" y="27"/>
                    </a:cubicBezTo>
                    <a:cubicBezTo>
                      <a:pt x="65" y="20"/>
                      <a:pt x="80" y="23"/>
                      <a:pt x="84" y="23"/>
                    </a:cubicBezTo>
                    <a:cubicBezTo>
                      <a:pt x="93" y="23"/>
                      <a:pt x="107" y="23"/>
                      <a:pt x="107" y="23"/>
                    </a:cubicBezTo>
                    <a:cubicBezTo>
                      <a:pt x="116" y="23"/>
                      <a:pt x="130" y="13"/>
                      <a:pt x="138" y="7"/>
                    </a:cubicBezTo>
                    <a:cubicBezTo>
                      <a:pt x="148" y="1"/>
                      <a:pt x="169" y="0"/>
                      <a:pt x="182" y="0"/>
                    </a:cubicBezTo>
                    <a:cubicBezTo>
                      <a:pt x="203" y="0"/>
                      <a:pt x="202" y="12"/>
                      <a:pt x="219" y="12"/>
                    </a:cubicBezTo>
                    <a:cubicBezTo>
                      <a:pt x="219" y="21"/>
                      <a:pt x="249" y="27"/>
                      <a:pt x="257" y="28"/>
                    </a:cubicBezTo>
                    <a:cubicBezTo>
                      <a:pt x="279" y="28"/>
                      <a:pt x="293" y="28"/>
                      <a:pt x="300" y="28"/>
                    </a:cubicBezTo>
                    <a:cubicBezTo>
                      <a:pt x="321" y="28"/>
                      <a:pt x="330" y="6"/>
                      <a:pt x="353" y="6"/>
                    </a:cubicBezTo>
                    <a:cubicBezTo>
                      <a:pt x="377" y="6"/>
                      <a:pt x="376" y="21"/>
                      <a:pt x="384" y="38"/>
                    </a:cubicBezTo>
                    <a:cubicBezTo>
                      <a:pt x="385" y="41"/>
                      <a:pt x="400" y="51"/>
                      <a:pt x="402" y="51"/>
                    </a:cubicBezTo>
                    <a:cubicBezTo>
                      <a:pt x="415" y="55"/>
                      <a:pt x="418" y="79"/>
                      <a:pt x="440" y="79"/>
                    </a:cubicBezTo>
                    <a:cubicBezTo>
                      <a:pt x="456" y="79"/>
                      <a:pt x="456" y="65"/>
                      <a:pt x="467" y="61"/>
                    </a:cubicBezTo>
                    <a:cubicBezTo>
                      <a:pt x="473" y="59"/>
                      <a:pt x="472" y="59"/>
                      <a:pt x="477" y="59"/>
                    </a:cubicBezTo>
                    <a:cubicBezTo>
                      <a:pt x="480" y="63"/>
                      <a:pt x="480" y="70"/>
                      <a:pt x="483" y="73"/>
                    </a:cubicBezTo>
                    <a:cubicBezTo>
                      <a:pt x="482" y="75"/>
                      <a:pt x="483" y="76"/>
                      <a:pt x="483" y="78"/>
                    </a:cubicBezTo>
                    <a:cubicBezTo>
                      <a:pt x="483" y="86"/>
                      <a:pt x="489" y="85"/>
                      <a:pt x="493" y="91"/>
                    </a:cubicBezTo>
                    <a:cubicBezTo>
                      <a:pt x="499" y="101"/>
                      <a:pt x="492" y="107"/>
                      <a:pt x="496" y="117"/>
                    </a:cubicBezTo>
                    <a:cubicBezTo>
                      <a:pt x="500" y="125"/>
                      <a:pt x="510" y="121"/>
                      <a:pt x="518" y="122"/>
                    </a:cubicBezTo>
                    <a:cubicBezTo>
                      <a:pt x="525" y="124"/>
                      <a:pt x="527" y="132"/>
                      <a:pt x="531" y="137"/>
                    </a:cubicBezTo>
                    <a:cubicBezTo>
                      <a:pt x="537" y="143"/>
                      <a:pt x="556" y="141"/>
                      <a:pt x="566" y="141"/>
                    </a:cubicBezTo>
                    <a:cubicBezTo>
                      <a:pt x="579" y="141"/>
                      <a:pt x="593" y="139"/>
                      <a:pt x="602" y="137"/>
                    </a:cubicBezTo>
                    <a:cubicBezTo>
                      <a:pt x="602" y="129"/>
                      <a:pt x="602" y="129"/>
                      <a:pt x="602" y="122"/>
                    </a:cubicBezTo>
                    <a:cubicBezTo>
                      <a:pt x="602" y="115"/>
                      <a:pt x="611" y="115"/>
                      <a:pt x="618" y="113"/>
                    </a:cubicBezTo>
                    <a:cubicBezTo>
                      <a:pt x="627" y="109"/>
                      <a:pt x="624" y="106"/>
                      <a:pt x="632" y="103"/>
                    </a:cubicBezTo>
                    <a:cubicBezTo>
                      <a:pt x="646" y="98"/>
                      <a:pt x="655" y="101"/>
                      <a:pt x="666" y="92"/>
                    </a:cubicBezTo>
                    <a:cubicBezTo>
                      <a:pt x="683" y="102"/>
                      <a:pt x="693" y="103"/>
                      <a:pt x="708" y="109"/>
                    </a:cubicBezTo>
                    <a:cubicBezTo>
                      <a:pt x="727" y="115"/>
                      <a:pt x="733" y="133"/>
                      <a:pt x="755" y="133"/>
                    </a:cubicBezTo>
                    <a:cubicBezTo>
                      <a:pt x="755" y="137"/>
                      <a:pt x="760" y="139"/>
                      <a:pt x="761" y="142"/>
                    </a:cubicBezTo>
                    <a:cubicBezTo>
                      <a:pt x="765" y="154"/>
                      <a:pt x="760" y="166"/>
                      <a:pt x="765" y="173"/>
                    </a:cubicBezTo>
                    <a:cubicBezTo>
                      <a:pt x="759" y="176"/>
                      <a:pt x="747" y="205"/>
                      <a:pt x="747" y="206"/>
                    </a:cubicBezTo>
                    <a:cubicBezTo>
                      <a:pt x="747" y="209"/>
                      <a:pt x="749" y="213"/>
                      <a:pt x="747" y="214"/>
                    </a:cubicBezTo>
                    <a:cubicBezTo>
                      <a:pt x="749" y="218"/>
                      <a:pt x="749" y="220"/>
                      <a:pt x="750" y="224"/>
                    </a:cubicBezTo>
                    <a:cubicBezTo>
                      <a:pt x="750" y="249"/>
                      <a:pt x="750" y="249"/>
                      <a:pt x="750" y="249"/>
                    </a:cubicBezTo>
                    <a:cubicBezTo>
                      <a:pt x="753" y="256"/>
                      <a:pt x="751" y="260"/>
                      <a:pt x="754" y="268"/>
                    </a:cubicBezTo>
                    <a:cubicBezTo>
                      <a:pt x="757" y="275"/>
                      <a:pt x="772" y="268"/>
                      <a:pt x="772" y="281"/>
                    </a:cubicBezTo>
                    <a:cubicBezTo>
                      <a:pt x="772" y="298"/>
                      <a:pt x="755" y="295"/>
                      <a:pt x="755" y="309"/>
                    </a:cubicBezTo>
                    <a:cubicBezTo>
                      <a:pt x="755" y="319"/>
                      <a:pt x="762" y="319"/>
                      <a:pt x="765" y="323"/>
                    </a:cubicBezTo>
                    <a:cubicBezTo>
                      <a:pt x="777" y="350"/>
                      <a:pt x="803" y="354"/>
                      <a:pt x="803" y="388"/>
                    </a:cubicBezTo>
                    <a:cubicBezTo>
                      <a:pt x="783" y="392"/>
                      <a:pt x="771" y="396"/>
                      <a:pt x="771" y="419"/>
                    </a:cubicBezTo>
                    <a:cubicBezTo>
                      <a:pt x="771" y="424"/>
                      <a:pt x="774" y="428"/>
                      <a:pt x="774" y="432"/>
                    </a:cubicBezTo>
                    <a:cubicBezTo>
                      <a:pt x="774" y="433"/>
                      <a:pt x="771" y="432"/>
                      <a:pt x="770" y="432"/>
                    </a:cubicBezTo>
                    <a:cubicBezTo>
                      <a:pt x="755" y="432"/>
                      <a:pt x="722" y="423"/>
                      <a:pt x="702" y="423"/>
                    </a:cubicBezTo>
                    <a:cubicBezTo>
                      <a:pt x="698" y="423"/>
                      <a:pt x="676" y="416"/>
                      <a:pt x="675" y="416"/>
                    </a:cubicBezTo>
                    <a:cubicBezTo>
                      <a:pt x="668" y="408"/>
                      <a:pt x="668" y="384"/>
                      <a:pt x="652" y="384"/>
                    </a:cubicBezTo>
                    <a:cubicBezTo>
                      <a:pt x="643" y="384"/>
                      <a:pt x="640" y="391"/>
                      <a:pt x="636" y="396"/>
                    </a:cubicBezTo>
                    <a:cubicBezTo>
                      <a:pt x="598" y="396"/>
                      <a:pt x="598" y="396"/>
                      <a:pt x="598" y="396"/>
                    </a:cubicBezTo>
                    <a:cubicBezTo>
                      <a:pt x="586" y="392"/>
                      <a:pt x="580" y="381"/>
                      <a:pt x="572" y="373"/>
                    </a:cubicBezTo>
                    <a:cubicBezTo>
                      <a:pt x="563" y="364"/>
                      <a:pt x="551" y="369"/>
                      <a:pt x="543" y="360"/>
                    </a:cubicBezTo>
                    <a:cubicBezTo>
                      <a:pt x="538" y="355"/>
                      <a:pt x="540" y="349"/>
                      <a:pt x="539" y="346"/>
                    </a:cubicBezTo>
                    <a:cubicBezTo>
                      <a:pt x="530" y="328"/>
                      <a:pt x="514" y="303"/>
                      <a:pt x="493" y="303"/>
                    </a:cubicBezTo>
                    <a:cubicBezTo>
                      <a:pt x="482" y="303"/>
                      <a:pt x="477" y="318"/>
                      <a:pt x="477" y="329"/>
                    </a:cubicBezTo>
                    <a:cubicBezTo>
                      <a:pt x="477" y="337"/>
                      <a:pt x="477" y="341"/>
                      <a:pt x="479" y="347"/>
                    </a:cubicBezTo>
                    <a:cubicBezTo>
                      <a:pt x="484" y="366"/>
                      <a:pt x="505" y="400"/>
                      <a:pt x="522" y="404"/>
                    </a:cubicBezTo>
                    <a:cubicBezTo>
                      <a:pt x="522" y="413"/>
                      <a:pt x="527" y="416"/>
                      <a:pt x="527" y="423"/>
                    </a:cubicBezTo>
                    <a:cubicBezTo>
                      <a:pt x="537" y="420"/>
                      <a:pt x="535" y="410"/>
                      <a:pt x="543" y="408"/>
                    </a:cubicBezTo>
                    <a:cubicBezTo>
                      <a:pt x="543" y="412"/>
                      <a:pt x="543" y="414"/>
                      <a:pt x="543" y="417"/>
                    </a:cubicBezTo>
                    <a:cubicBezTo>
                      <a:pt x="543" y="427"/>
                      <a:pt x="538" y="433"/>
                      <a:pt x="538" y="443"/>
                    </a:cubicBezTo>
                    <a:cubicBezTo>
                      <a:pt x="538" y="454"/>
                      <a:pt x="558" y="459"/>
                      <a:pt x="569" y="459"/>
                    </a:cubicBezTo>
                    <a:cubicBezTo>
                      <a:pt x="620" y="459"/>
                      <a:pt x="624" y="427"/>
                      <a:pt x="651" y="405"/>
                    </a:cubicBezTo>
                    <a:cubicBezTo>
                      <a:pt x="651" y="435"/>
                      <a:pt x="651" y="435"/>
                      <a:pt x="651" y="435"/>
                    </a:cubicBezTo>
                    <a:cubicBezTo>
                      <a:pt x="662" y="458"/>
                      <a:pt x="676" y="462"/>
                      <a:pt x="698" y="469"/>
                    </a:cubicBezTo>
                    <a:cubicBezTo>
                      <a:pt x="706" y="471"/>
                      <a:pt x="707" y="485"/>
                      <a:pt x="712" y="488"/>
                    </a:cubicBezTo>
                    <a:cubicBezTo>
                      <a:pt x="712" y="487"/>
                      <a:pt x="712" y="487"/>
                      <a:pt x="712" y="487"/>
                    </a:cubicBezTo>
                    <a:cubicBezTo>
                      <a:pt x="716" y="494"/>
                      <a:pt x="727" y="493"/>
                      <a:pt x="727" y="500"/>
                    </a:cubicBezTo>
                    <a:cubicBezTo>
                      <a:pt x="727" y="518"/>
                      <a:pt x="705" y="525"/>
                      <a:pt x="705" y="544"/>
                    </a:cubicBezTo>
                    <a:cubicBezTo>
                      <a:pt x="693" y="544"/>
                      <a:pt x="686" y="547"/>
                      <a:pt x="683" y="556"/>
                    </a:cubicBezTo>
                    <a:cubicBezTo>
                      <a:pt x="680" y="566"/>
                      <a:pt x="680" y="579"/>
                      <a:pt x="671" y="579"/>
                    </a:cubicBezTo>
                    <a:cubicBezTo>
                      <a:pt x="660" y="579"/>
                      <a:pt x="661" y="602"/>
                      <a:pt x="649" y="602"/>
                    </a:cubicBezTo>
                    <a:cubicBezTo>
                      <a:pt x="643" y="602"/>
                      <a:pt x="628" y="616"/>
                      <a:pt x="628" y="625"/>
                    </a:cubicBezTo>
                    <a:cubicBezTo>
                      <a:pt x="608" y="629"/>
                      <a:pt x="562" y="638"/>
                      <a:pt x="562" y="656"/>
                    </a:cubicBezTo>
                    <a:cubicBezTo>
                      <a:pt x="562" y="658"/>
                      <a:pt x="563" y="661"/>
                      <a:pt x="565" y="663"/>
                    </a:cubicBezTo>
                    <a:cubicBezTo>
                      <a:pt x="547" y="672"/>
                      <a:pt x="524" y="677"/>
                      <a:pt x="505" y="682"/>
                    </a:cubicBezTo>
                    <a:cubicBezTo>
                      <a:pt x="496" y="684"/>
                      <a:pt x="466" y="706"/>
                      <a:pt x="456" y="711"/>
                    </a:cubicBezTo>
                    <a:cubicBezTo>
                      <a:pt x="433" y="711"/>
                      <a:pt x="433" y="711"/>
                      <a:pt x="433" y="711"/>
                    </a:cubicBezTo>
                    <a:cubicBezTo>
                      <a:pt x="420" y="721"/>
                      <a:pt x="418" y="727"/>
                      <a:pt x="402" y="727"/>
                    </a:cubicBezTo>
                    <a:cubicBezTo>
                      <a:pt x="397" y="730"/>
                      <a:pt x="397" y="730"/>
                      <a:pt x="397" y="730"/>
                    </a:cubicBezTo>
                    <a:cubicBezTo>
                      <a:pt x="395" y="730"/>
                      <a:pt x="376" y="721"/>
                      <a:pt x="374" y="719"/>
                    </a:cubicBezTo>
                    <a:cubicBezTo>
                      <a:pt x="372" y="718"/>
                      <a:pt x="378" y="718"/>
                      <a:pt x="373" y="710"/>
                    </a:cubicBezTo>
                    <a:cubicBezTo>
                      <a:pt x="365" y="698"/>
                      <a:pt x="359" y="685"/>
                      <a:pt x="359" y="670"/>
                    </a:cubicBezTo>
                    <a:cubicBezTo>
                      <a:pt x="351" y="669"/>
                      <a:pt x="357" y="654"/>
                      <a:pt x="358" y="647"/>
                    </a:cubicBezTo>
                    <a:cubicBezTo>
                      <a:pt x="362" y="629"/>
                      <a:pt x="349" y="622"/>
                      <a:pt x="341" y="613"/>
                    </a:cubicBezTo>
                    <a:cubicBezTo>
                      <a:pt x="332" y="604"/>
                      <a:pt x="311" y="577"/>
                      <a:pt x="311" y="557"/>
                    </a:cubicBezTo>
                    <a:cubicBezTo>
                      <a:pt x="285" y="551"/>
                      <a:pt x="278" y="535"/>
                      <a:pt x="278" y="505"/>
                    </a:cubicBezTo>
                    <a:cubicBezTo>
                      <a:pt x="278" y="486"/>
                      <a:pt x="268" y="482"/>
                      <a:pt x="265" y="467"/>
                    </a:cubicBezTo>
                    <a:cubicBezTo>
                      <a:pt x="265" y="467"/>
                      <a:pt x="265" y="467"/>
                      <a:pt x="265" y="467"/>
                    </a:cubicBezTo>
                    <a:cubicBezTo>
                      <a:pt x="262" y="464"/>
                      <a:pt x="258" y="459"/>
                      <a:pt x="256" y="457"/>
                    </a:cubicBezTo>
                    <a:cubicBezTo>
                      <a:pt x="253" y="454"/>
                      <a:pt x="243" y="455"/>
                      <a:pt x="240" y="453"/>
                    </a:cubicBezTo>
                    <a:cubicBezTo>
                      <a:pt x="236" y="448"/>
                      <a:pt x="237" y="436"/>
                      <a:pt x="236" y="431"/>
                    </a:cubicBezTo>
                    <a:cubicBezTo>
                      <a:pt x="234" y="424"/>
                      <a:pt x="228" y="417"/>
                      <a:pt x="225" y="412"/>
                    </a:cubicBezTo>
                    <a:cubicBezTo>
                      <a:pt x="216" y="398"/>
                      <a:pt x="209" y="386"/>
                      <a:pt x="200" y="373"/>
                    </a:cubicBezTo>
                    <a:cubicBezTo>
                      <a:pt x="198" y="369"/>
                      <a:pt x="187" y="356"/>
                      <a:pt x="187" y="354"/>
                    </a:cubicBezTo>
                    <a:cubicBezTo>
                      <a:pt x="187" y="346"/>
                      <a:pt x="193" y="327"/>
                      <a:pt x="193" y="315"/>
                    </a:cubicBezTo>
                    <a:lnTo>
                      <a:pt x="193" y="319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BB74F8BA-4169-4174-9DAB-6C33D220C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7188" y="3972637"/>
                <a:ext cx="48974" cy="99478"/>
              </a:xfrm>
              <a:custGeom>
                <a:avLst/>
                <a:gdLst>
                  <a:gd name="T0" fmla="*/ 43 w 43"/>
                  <a:gd name="T1" fmla="*/ 54 h 87"/>
                  <a:gd name="T2" fmla="*/ 19 w 43"/>
                  <a:gd name="T3" fmla="*/ 87 h 87"/>
                  <a:gd name="T4" fmla="*/ 0 w 43"/>
                  <a:gd name="T5" fmla="*/ 64 h 87"/>
                  <a:gd name="T6" fmla="*/ 11 w 43"/>
                  <a:gd name="T7" fmla="*/ 0 h 87"/>
                  <a:gd name="T8" fmla="*/ 43 w 43"/>
                  <a:gd name="T9" fmla="*/ 5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87">
                    <a:moveTo>
                      <a:pt x="43" y="54"/>
                    </a:moveTo>
                    <a:cubicBezTo>
                      <a:pt x="43" y="68"/>
                      <a:pt x="34" y="87"/>
                      <a:pt x="19" y="87"/>
                    </a:cubicBezTo>
                    <a:cubicBezTo>
                      <a:pt x="9" y="87"/>
                      <a:pt x="0" y="75"/>
                      <a:pt x="0" y="64"/>
                    </a:cubicBezTo>
                    <a:cubicBezTo>
                      <a:pt x="0" y="41"/>
                      <a:pt x="11" y="24"/>
                      <a:pt x="11" y="0"/>
                    </a:cubicBezTo>
                    <a:cubicBezTo>
                      <a:pt x="22" y="19"/>
                      <a:pt x="43" y="29"/>
                      <a:pt x="43" y="54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B51A44D9-CFF1-4072-9A3E-DDA6A7104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04" y="3167634"/>
                <a:ext cx="1000907" cy="846325"/>
              </a:xfrm>
              <a:custGeom>
                <a:avLst/>
                <a:gdLst>
                  <a:gd name="T0" fmla="*/ 255 w 874"/>
                  <a:gd name="T1" fmla="*/ 487 h 740"/>
                  <a:gd name="T2" fmla="*/ 299 w 874"/>
                  <a:gd name="T3" fmla="*/ 614 h 740"/>
                  <a:gd name="T4" fmla="*/ 344 w 874"/>
                  <a:gd name="T5" fmla="*/ 724 h 740"/>
                  <a:gd name="T6" fmla="*/ 372 w 874"/>
                  <a:gd name="T7" fmla="*/ 724 h 740"/>
                  <a:gd name="T8" fmla="*/ 408 w 874"/>
                  <a:gd name="T9" fmla="*/ 684 h 740"/>
                  <a:gd name="T10" fmla="*/ 417 w 874"/>
                  <a:gd name="T11" fmla="*/ 615 h 740"/>
                  <a:gd name="T12" fmla="*/ 461 w 874"/>
                  <a:gd name="T13" fmla="*/ 538 h 740"/>
                  <a:gd name="T14" fmla="*/ 561 w 874"/>
                  <a:gd name="T15" fmla="*/ 434 h 740"/>
                  <a:gd name="T16" fmla="*/ 644 w 874"/>
                  <a:gd name="T17" fmla="*/ 393 h 740"/>
                  <a:gd name="T18" fmla="*/ 704 w 874"/>
                  <a:gd name="T19" fmla="*/ 468 h 740"/>
                  <a:gd name="T20" fmla="*/ 726 w 874"/>
                  <a:gd name="T21" fmla="*/ 545 h 740"/>
                  <a:gd name="T22" fmla="*/ 785 w 874"/>
                  <a:gd name="T23" fmla="*/ 541 h 740"/>
                  <a:gd name="T24" fmla="*/ 819 w 874"/>
                  <a:gd name="T25" fmla="*/ 662 h 740"/>
                  <a:gd name="T26" fmla="*/ 840 w 874"/>
                  <a:gd name="T27" fmla="*/ 646 h 740"/>
                  <a:gd name="T28" fmla="*/ 811 w 874"/>
                  <a:gd name="T29" fmla="*/ 571 h 740"/>
                  <a:gd name="T30" fmla="*/ 813 w 874"/>
                  <a:gd name="T31" fmla="*/ 520 h 740"/>
                  <a:gd name="T32" fmla="*/ 829 w 874"/>
                  <a:gd name="T33" fmla="*/ 459 h 740"/>
                  <a:gd name="T34" fmla="*/ 838 w 874"/>
                  <a:gd name="T35" fmla="*/ 384 h 740"/>
                  <a:gd name="T36" fmla="*/ 803 w 874"/>
                  <a:gd name="T37" fmla="*/ 356 h 740"/>
                  <a:gd name="T38" fmla="*/ 764 w 874"/>
                  <a:gd name="T39" fmla="*/ 227 h 740"/>
                  <a:gd name="T40" fmla="*/ 728 w 874"/>
                  <a:gd name="T41" fmla="*/ 235 h 740"/>
                  <a:gd name="T42" fmla="*/ 641 w 874"/>
                  <a:gd name="T43" fmla="*/ 260 h 740"/>
                  <a:gd name="T44" fmla="*/ 587 w 874"/>
                  <a:gd name="T45" fmla="*/ 267 h 740"/>
                  <a:gd name="T46" fmla="*/ 507 w 874"/>
                  <a:gd name="T47" fmla="*/ 245 h 740"/>
                  <a:gd name="T48" fmla="*/ 436 w 874"/>
                  <a:gd name="T49" fmla="*/ 209 h 740"/>
                  <a:gd name="T50" fmla="*/ 389 w 874"/>
                  <a:gd name="T51" fmla="*/ 161 h 740"/>
                  <a:gd name="T52" fmla="*/ 395 w 874"/>
                  <a:gd name="T53" fmla="*/ 125 h 740"/>
                  <a:gd name="T54" fmla="*/ 367 w 874"/>
                  <a:gd name="T55" fmla="*/ 78 h 740"/>
                  <a:gd name="T56" fmla="*/ 306 w 874"/>
                  <a:gd name="T57" fmla="*/ 30 h 740"/>
                  <a:gd name="T58" fmla="*/ 226 w 874"/>
                  <a:gd name="T59" fmla="*/ 0 h 740"/>
                  <a:gd name="T60" fmla="*/ 163 w 874"/>
                  <a:gd name="T61" fmla="*/ 39 h 740"/>
                  <a:gd name="T62" fmla="*/ 112 w 874"/>
                  <a:gd name="T63" fmla="*/ 24 h 740"/>
                  <a:gd name="T64" fmla="*/ 40 w 874"/>
                  <a:gd name="T65" fmla="*/ 84 h 740"/>
                  <a:gd name="T66" fmla="*/ 0 w 874"/>
                  <a:gd name="T67" fmla="*/ 115 h 740"/>
                  <a:gd name="T68" fmla="*/ 3 w 874"/>
                  <a:gd name="T69" fmla="*/ 158 h 740"/>
                  <a:gd name="T70" fmla="*/ 8 w 874"/>
                  <a:gd name="T71" fmla="*/ 218 h 740"/>
                  <a:gd name="T72" fmla="*/ 24 w 874"/>
                  <a:gd name="T73" fmla="*/ 328 h 740"/>
                  <a:gd name="T74" fmla="*/ 60 w 874"/>
                  <a:gd name="T75" fmla="*/ 334 h 740"/>
                  <a:gd name="T76" fmla="*/ 121 w 874"/>
                  <a:gd name="T77" fmla="*/ 334 h 740"/>
                  <a:gd name="T78" fmla="*/ 203 w 874"/>
                  <a:gd name="T79" fmla="*/ 395 h 740"/>
                  <a:gd name="T80" fmla="*/ 218 w 874"/>
                  <a:gd name="T81" fmla="*/ 447 h 740"/>
                  <a:gd name="T82" fmla="*/ 250 w 874"/>
                  <a:gd name="T83" fmla="*/ 421 h 740"/>
                  <a:gd name="T84" fmla="*/ 257 w 874"/>
                  <a:gd name="T85" fmla="*/ 479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4" h="740">
                    <a:moveTo>
                      <a:pt x="257" y="479"/>
                    </a:moveTo>
                    <a:cubicBezTo>
                      <a:pt x="253" y="475"/>
                      <a:pt x="253" y="475"/>
                      <a:pt x="253" y="475"/>
                    </a:cubicBezTo>
                    <a:cubicBezTo>
                      <a:pt x="253" y="478"/>
                      <a:pt x="255" y="484"/>
                      <a:pt x="255" y="487"/>
                    </a:cubicBezTo>
                    <a:cubicBezTo>
                      <a:pt x="255" y="502"/>
                      <a:pt x="263" y="517"/>
                      <a:pt x="267" y="533"/>
                    </a:cubicBezTo>
                    <a:cubicBezTo>
                      <a:pt x="273" y="550"/>
                      <a:pt x="286" y="577"/>
                      <a:pt x="290" y="588"/>
                    </a:cubicBezTo>
                    <a:cubicBezTo>
                      <a:pt x="293" y="599"/>
                      <a:pt x="293" y="604"/>
                      <a:pt x="299" y="614"/>
                    </a:cubicBezTo>
                    <a:cubicBezTo>
                      <a:pt x="305" y="623"/>
                      <a:pt x="302" y="634"/>
                      <a:pt x="308" y="647"/>
                    </a:cubicBezTo>
                    <a:cubicBezTo>
                      <a:pt x="311" y="653"/>
                      <a:pt x="321" y="661"/>
                      <a:pt x="324" y="672"/>
                    </a:cubicBezTo>
                    <a:cubicBezTo>
                      <a:pt x="330" y="689"/>
                      <a:pt x="338" y="705"/>
                      <a:pt x="344" y="724"/>
                    </a:cubicBezTo>
                    <a:cubicBezTo>
                      <a:pt x="345" y="726"/>
                      <a:pt x="347" y="732"/>
                      <a:pt x="351" y="732"/>
                    </a:cubicBezTo>
                    <a:cubicBezTo>
                      <a:pt x="351" y="737"/>
                      <a:pt x="356" y="740"/>
                      <a:pt x="362" y="740"/>
                    </a:cubicBezTo>
                    <a:cubicBezTo>
                      <a:pt x="368" y="740"/>
                      <a:pt x="369" y="730"/>
                      <a:pt x="372" y="724"/>
                    </a:cubicBezTo>
                    <a:cubicBezTo>
                      <a:pt x="376" y="716"/>
                      <a:pt x="377" y="719"/>
                      <a:pt x="386" y="714"/>
                    </a:cubicBezTo>
                    <a:cubicBezTo>
                      <a:pt x="392" y="711"/>
                      <a:pt x="390" y="690"/>
                      <a:pt x="401" y="687"/>
                    </a:cubicBezTo>
                    <a:cubicBezTo>
                      <a:pt x="403" y="686"/>
                      <a:pt x="408" y="686"/>
                      <a:pt x="408" y="684"/>
                    </a:cubicBezTo>
                    <a:cubicBezTo>
                      <a:pt x="412" y="683"/>
                      <a:pt x="412" y="683"/>
                      <a:pt x="412" y="683"/>
                    </a:cubicBezTo>
                    <a:cubicBezTo>
                      <a:pt x="408" y="662"/>
                      <a:pt x="408" y="662"/>
                      <a:pt x="408" y="662"/>
                    </a:cubicBezTo>
                    <a:cubicBezTo>
                      <a:pt x="408" y="647"/>
                      <a:pt x="417" y="635"/>
                      <a:pt x="417" y="615"/>
                    </a:cubicBezTo>
                    <a:cubicBezTo>
                      <a:pt x="417" y="602"/>
                      <a:pt x="412" y="594"/>
                      <a:pt x="412" y="580"/>
                    </a:cubicBezTo>
                    <a:cubicBezTo>
                      <a:pt x="412" y="563"/>
                      <a:pt x="428" y="561"/>
                      <a:pt x="442" y="556"/>
                    </a:cubicBezTo>
                    <a:cubicBezTo>
                      <a:pt x="447" y="554"/>
                      <a:pt x="455" y="545"/>
                      <a:pt x="461" y="538"/>
                    </a:cubicBezTo>
                    <a:cubicBezTo>
                      <a:pt x="476" y="523"/>
                      <a:pt x="489" y="507"/>
                      <a:pt x="504" y="491"/>
                    </a:cubicBezTo>
                    <a:cubicBezTo>
                      <a:pt x="517" y="479"/>
                      <a:pt x="539" y="475"/>
                      <a:pt x="552" y="460"/>
                    </a:cubicBezTo>
                    <a:cubicBezTo>
                      <a:pt x="559" y="453"/>
                      <a:pt x="558" y="445"/>
                      <a:pt x="561" y="434"/>
                    </a:cubicBezTo>
                    <a:cubicBezTo>
                      <a:pt x="564" y="426"/>
                      <a:pt x="579" y="426"/>
                      <a:pt x="585" y="414"/>
                    </a:cubicBezTo>
                    <a:cubicBezTo>
                      <a:pt x="591" y="418"/>
                      <a:pt x="591" y="422"/>
                      <a:pt x="603" y="422"/>
                    </a:cubicBezTo>
                    <a:cubicBezTo>
                      <a:pt x="623" y="422"/>
                      <a:pt x="644" y="417"/>
                      <a:pt x="644" y="393"/>
                    </a:cubicBezTo>
                    <a:cubicBezTo>
                      <a:pt x="655" y="395"/>
                      <a:pt x="668" y="400"/>
                      <a:pt x="671" y="411"/>
                    </a:cubicBezTo>
                    <a:cubicBezTo>
                      <a:pt x="674" y="421"/>
                      <a:pt x="673" y="434"/>
                      <a:pt x="679" y="443"/>
                    </a:cubicBezTo>
                    <a:cubicBezTo>
                      <a:pt x="685" y="453"/>
                      <a:pt x="693" y="460"/>
                      <a:pt x="704" y="468"/>
                    </a:cubicBezTo>
                    <a:cubicBezTo>
                      <a:pt x="711" y="481"/>
                      <a:pt x="720" y="494"/>
                      <a:pt x="726" y="511"/>
                    </a:cubicBezTo>
                    <a:cubicBezTo>
                      <a:pt x="726" y="515"/>
                      <a:pt x="730" y="517"/>
                      <a:pt x="730" y="521"/>
                    </a:cubicBezTo>
                    <a:cubicBezTo>
                      <a:pt x="730" y="530"/>
                      <a:pt x="726" y="534"/>
                      <a:pt x="726" y="545"/>
                    </a:cubicBezTo>
                    <a:cubicBezTo>
                      <a:pt x="726" y="555"/>
                      <a:pt x="727" y="565"/>
                      <a:pt x="738" y="565"/>
                    </a:cubicBezTo>
                    <a:cubicBezTo>
                      <a:pt x="760" y="565"/>
                      <a:pt x="765" y="542"/>
                      <a:pt x="778" y="528"/>
                    </a:cubicBezTo>
                    <a:cubicBezTo>
                      <a:pt x="782" y="533"/>
                      <a:pt x="780" y="536"/>
                      <a:pt x="785" y="541"/>
                    </a:cubicBezTo>
                    <a:cubicBezTo>
                      <a:pt x="786" y="542"/>
                      <a:pt x="792" y="541"/>
                      <a:pt x="795" y="545"/>
                    </a:cubicBezTo>
                    <a:cubicBezTo>
                      <a:pt x="802" y="557"/>
                      <a:pt x="789" y="581"/>
                      <a:pt x="799" y="581"/>
                    </a:cubicBezTo>
                    <a:cubicBezTo>
                      <a:pt x="799" y="606"/>
                      <a:pt x="819" y="627"/>
                      <a:pt x="819" y="662"/>
                    </a:cubicBezTo>
                    <a:cubicBezTo>
                      <a:pt x="819" y="670"/>
                      <a:pt x="813" y="689"/>
                      <a:pt x="819" y="692"/>
                    </a:cubicBezTo>
                    <a:cubicBezTo>
                      <a:pt x="825" y="678"/>
                      <a:pt x="827" y="670"/>
                      <a:pt x="834" y="654"/>
                    </a:cubicBezTo>
                    <a:cubicBezTo>
                      <a:pt x="835" y="652"/>
                      <a:pt x="840" y="650"/>
                      <a:pt x="840" y="646"/>
                    </a:cubicBezTo>
                    <a:cubicBezTo>
                      <a:pt x="840" y="639"/>
                      <a:pt x="829" y="602"/>
                      <a:pt x="824" y="596"/>
                    </a:cubicBezTo>
                    <a:cubicBezTo>
                      <a:pt x="819" y="591"/>
                      <a:pt x="810" y="587"/>
                      <a:pt x="810" y="578"/>
                    </a:cubicBezTo>
                    <a:cubicBezTo>
                      <a:pt x="810" y="576"/>
                      <a:pt x="811" y="573"/>
                      <a:pt x="811" y="571"/>
                    </a:cubicBezTo>
                    <a:cubicBezTo>
                      <a:pt x="811" y="572"/>
                      <a:pt x="811" y="572"/>
                      <a:pt x="811" y="572"/>
                    </a:cubicBezTo>
                    <a:cubicBezTo>
                      <a:pt x="813" y="570"/>
                      <a:pt x="819" y="561"/>
                      <a:pt x="819" y="555"/>
                    </a:cubicBezTo>
                    <a:cubicBezTo>
                      <a:pt x="819" y="546"/>
                      <a:pt x="818" y="529"/>
                      <a:pt x="813" y="520"/>
                    </a:cubicBezTo>
                    <a:cubicBezTo>
                      <a:pt x="808" y="513"/>
                      <a:pt x="798" y="513"/>
                      <a:pt x="798" y="499"/>
                    </a:cubicBezTo>
                    <a:cubicBezTo>
                      <a:pt x="798" y="484"/>
                      <a:pt x="803" y="473"/>
                      <a:pt x="810" y="465"/>
                    </a:cubicBezTo>
                    <a:cubicBezTo>
                      <a:pt x="814" y="461"/>
                      <a:pt x="823" y="463"/>
                      <a:pt x="829" y="459"/>
                    </a:cubicBezTo>
                    <a:cubicBezTo>
                      <a:pt x="848" y="446"/>
                      <a:pt x="859" y="440"/>
                      <a:pt x="874" y="416"/>
                    </a:cubicBezTo>
                    <a:cubicBezTo>
                      <a:pt x="870" y="416"/>
                      <a:pt x="867" y="418"/>
                      <a:pt x="862" y="418"/>
                    </a:cubicBezTo>
                    <a:cubicBezTo>
                      <a:pt x="847" y="418"/>
                      <a:pt x="838" y="400"/>
                      <a:pt x="838" y="384"/>
                    </a:cubicBezTo>
                    <a:cubicBezTo>
                      <a:pt x="829" y="383"/>
                      <a:pt x="828" y="360"/>
                      <a:pt x="822" y="360"/>
                    </a:cubicBezTo>
                    <a:cubicBezTo>
                      <a:pt x="816" y="360"/>
                      <a:pt x="812" y="364"/>
                      <a:pt x="806" y="364"/>
                    </a:cubicBezTo>
                    <a:cubicBezTo>
                      <a:pt x="804" y="364"/>
                      <a:pt x="803" y="359"/>
                      <a:pt x="803" y="356"/>
                    </a:cubicBezTo>
                    <a:cubicBezTo>
                      <a:pt x="803" y="327"/>
                      <a:pt x="823" y="326"/>
                      <a:pt x="823" y="294"/>
                    </a:cubicBezTo>
                    <a:cubicBezTo>
                      <a:pt x="823" y="278"/>
                      <a:pt x="812" y="272"/>
                      <a:pt x="805" y="260"/>
                    </a:cubicBezTo>
                    <a:cubicBezTo>
                      <a:pt x="786" y="251"/>
                      <a:pt x="770" y="252"/>
                      <a:pt x="764" y="227"/>
                    </a:cubicBezTo>
                    <a:cubicBezTo>
                      <a:pt x="760" y="227"/>
                      <a:pt x="760" y="227"/>
                      <a:pt x="760" y="227"/>
                    </a:cubicBezTo>
                    <a:cubicBezTo>
                      <a:pt x="753" y="234"/>
                      <a:pt x="753" y="234"/>
                      <a:pt x="753" y="234"/>
                    </a:cubicBezTo>
                    <a:cubicBezTo>
                      <a:pt x="744" y="237"/>
                      <a:pt x="734" y="228"/>
                      <a:pt x="728" y="235"/>
                    </a:cubicBezTo>
                    <a:cubicBezTo>
                      <a:pt x="725" y="238"/>
                      <a:pt x="723" y="241"/>
                      <a:pt x="719" y="244"/>
                    </a:cubicBezTo>
                    <a:cubicBezTo>
                      <a:pt x="714" y="247"/>
                      <a:pt x="689" y="270"/>
                      <a:pt x="678" y="270"/>
                    </a:cubicBezTo>
                    <a:cubicBezTo>
                      <a:pt x="665" y="270"/>
                      <a:pt x="657" y="260"/>
                      <a:pt x="641" y="260"/>
                    </a:cubicBezTo>
                    <a:cubicBezTo>
                      <a:pt x="622" y="260"/>
                      <a:pt x="619" y="274"/>
                      <a:pt x="608" y="280"/>
                    </a:cubicBezTo>
                    <a:cubicBezTo>
                      <a:pt x="608" y="274"/>
                      <a:pt x="604" y="263"/>
                      <a:pt x="601" y="263"/>
                    </a:cubicBezTo>
                    <a:cubicBezTo>
                      <a:pt x="596" y="263"/>
                      <a:pt x="594" y="267"/>
                      <a:pt x="587" y="267"/>
                    </a:cubicBezTo>
                    <a:cubicBezTo>
                      <a:pt x="576" y="267"/>
                      <a:pt x="566" y="267"/>
                      <a:pt x="555" y="267"/>
                    </a:cubicBezTo>
                    <a:cubicBezTo>
                      <a:pt x="538" y="267"/>
                      <a:pt x="531" y="255"/>
                      <a:pt x="520" y="247"/>
                    </a:cubicBezTo>
                    <a:cubicBezTo>
                      <a:pt x="516" y="244"/>
                      <a:pt x="510" y="251"/>
                      <a:pt x="507" y="245"/>
                    </a:cubicBezTo>
                    <a:cubicBezTo>
                      <a:pt x="504" y="239"/>
                      <a:pt x="504" y="233"/>
                      <a:pt x="498" y="230"/>
                    </a:cubicBezTo>
                    <a:cubicBezTo>
                      <a:pt x="487" y="224"/>
                      <a:pt x="479" y="228"/>
                      <a:pt x="470" y="218"/>
                    </a:cubicBezTo>
                    <a:cubicBezTo>
                      <a:pt x="461" y="208"/>
                      <a:pt x="453" y="213"/>
                      <a:pt x="436" y="209"/>
                    </a:cubicBezTo>
                    <a:cubicBezTo>
                      <a:pt x="423" y="206"/>
                      <a:pt x="419" y="196"/>
                      <a:pt x="405" y="191"/>
                    </a:cubicBezTo>
                    <a:cubicBezTo>
                      <a:pt x="402" y="190"/>
                      <a:pt x="395" y="191"/>
                      <a:pt x="393" y="186"/>
                    </a:cubicBezTo>
                    <a:cubicBezTo>
                      <a:pt x="390" y="177"/>
                      <a:pt x="391" y="170"/>
                      <a:pt x="389" y="161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97" y="154"/>
                      <a:pt x="406" y="155"/>
                      <a:pt x="406" y="145"/>
                    </a:cubicBezTo>
                    <a:cubicBezTo>
                      <a:pt x="406" y="136"/>
                      <a:pt x="395" y="134"/>
                      <a:pt x="395" y="125"/>
                    </a:cubicBezTo>
                    <a:cubicBezTo>
                      <a:pt x="395" y="104"/>
                      <a:pt x="423" y="107"/>
                      <a:pt x="423" y="86"/>
                    </a:cubicBezTo>
                    <a:cubicBezTo>
                      <a:pt x="423" y="78"/>
                      <a:pt x="405" y="64"/>
                      <a:pt x="398" y="64"/>
                    </a:cubicBezTo>
                    <a:cubicBezTo>
                      <a:pt x="386" y="64"/>
                      <a:pt x="380" y="76"/>
                      <a:pt x="367" y="78"/>
                    </a:cubicBezTo>
                    <a:cubicBezTo>
                      <a:pt x="353" y="73"/>
                      <a:pt x="345" y="73"/>
                      <a:pt x="333" y="61"/>
                    </a:cubicBezTo>
                    <a:cubicBezTo>
                      <a:pt x="329" y="57"/>
                      <a:pt x="333" y="46"/>
                      <a:pt x="324" y="44"/>
                    </a:cubicBezTo>
                    <a:cubicBezTo>
                      <a:pt x="313" y="40"/>
                      <a:pt x="306" y="44"/>
                      <a:pt x="306" y="30"/>
                    </a:cubicBezTo>
                    <a:cubicBezTo>
                      <a:pt x="296" y="28"/>
                      <a:pt x="290" y="28"/>
                      <a:pt x="280" y="28"/>
                    </a:cubicBezTo>
                    <a:cubicBezTo>
                      <a:pt x="265" y="28"/>
                      <a:pt x="259" y="42"/>
                      <a:pt x="242" y="42"/>
                    </a:cubicBezTo>
                    <a:cubicBezTo>
                      <a:pt x="224" y="42"/>
                      <a:pt x="241" y="0"/>
                      <a:pt x="226" y="0"/>
                    </a:cubicBezTo>
                    <a:cubicBezTo>
                      <a:pt x="210" y="0"/>
                      <a:pt x="207" y="19"/>
                      <a:pt x="200" y="19"/>
                    </a:cubicBezTo>
                    <a:cubicBezTo>
                      <a:pt x="199" y="19"/>
                      <a:pt x="197" y="20"/>
                      <a:pt x="195" y="19"/>
                    </a:cubicBezTo>
                    <a:cubicBezTo>
                      <a:pt x="189" y="30"/>
                      <a:pt x="177" y="39"/>
                      <a:pt x="163" y="39"/>
                    </a:cubicBezTo>
                    <a:cubicBezTo>
                      <a:pt x="157" y="39"/>
                      <a:pt x="155" y="30"/>
                      <a:pt x="149" y="30"/>
                    </a:cubicBezTo>
                    <a:cubicBezTo>
                      <a:pt x="144" y="30"/>
                      <a:pt x="126" y="37"/>
                      <a:pt x="124" y="27"/>
                    </a:cubicBezTo>
                    <a:cubicBezTo>
                      <a:pt x="117" y="27"/>
                      <a:pt x="120" y="24"/>
                      <a:pt x="112" y="24"/>
                    </a:cubicBezTo>
                    <a:cubicBezTo>
                      <a:pt x="93" y="24"/>
                      <a:pt x="92" y="45"/>
                      <a:pt x="79" y="58"/>
                    </a:cubicBezTo>
                    <a:cubicBezTo>
                      <a:pt x="73" y="65"/>
                      <a:pt x="64" y="65"/>
                      <a:pt x="58" y="71"/>
                    </a:cubicBezTo>
                    <a:cubicBezTo>
                      <a:pt x="53" y="76"/>
                      <a:pt x="49" y="84"/>
                      <a:pt x="40" y="84"/>
                    </a:cubicBezTo>
                    <a:cubicBezTo>
                      <a:pt x="33" y="84"/>
                      <a:pt x="29" y="77"/>
                      <a:pt x="21" y="77"/>
                    </a:cubicBezTo>
                    <a:cubicBezTo>
                      <a:pt x="19" y="77"/>
                      <a:pt x="19" y="81"/>
                      <a:pt x="18" y="82"/>
                    </a:cubicBezTo>
                    <a:cubicBezTo>
                      <a:pt x="12" y="85"/>
                      <a:pt x="0" y="114"/>
                      <a:pt x="0" y="115"/>
                    </a:cubicBezTo>
                    <a:cubicBezTo>
                      <a:pt x="0" y="118"/>
                      <a:pt x="2" y="122"/>
                      <a:pt x="0" y="123"/>
                    </a:cubicBezTo>
                    <a:cubicBezTo>
                      <a:pt x="2" y="127"/>
                      <a:pt x="2" y="129"/>
                      <a:pt x="3" y="133"/>
                    </a:cubicBezTo>
                    <a:cubicBezTo>
                      <a:pt x="3" y="158"/>
                      <a:pt x="3" y="158"/>
                      <a:pt x="3" y="158"/>
                    </a:cubicBezTo>
                    <a:cubicBezTo>
                      <a:pt x="6" y="165"/>
                      <a:pt x="4" y="169"/>
                      <a:pt x="7" y="177"/>
                    </a:cubicBezTo>
                    <a:cubicBezTo>
                      <a:pt x="10" y="184"/>
                      <a:pt x="25" y="177"/>
                      <a:pt x="25" y="190"/>
                    </a:cubicBezTo>
                    <a:cubicBezTo>
                      <a:pt x="25" y="207"/>
                      <a:pt x="8" y="204"/>
                      <a:pt x="8" y="218"/>
                    </a:cubicBezTo>
                    <a:cubicBezTo>
                      <a:pt x="8" y="228"/>
                      <a:pt x="15" y="228"/>
                      <a:pt x="18" y="232"/>
                    </a:cubicBezTo>
                    <a:cubicBezTo>
                      <a:pt x="30" y="259"/>
                      <a:pt x="56" y="263"/>
                      <a:pt x="56" y="297"/>
                    </a:cubicBezTo>
                    <a:cubicBezTo>
                      <a:pt x="36" y="301"/>
                      <a:pt x="24" y="305"/>
                      <a:pt x="24" y="328"/>
                    </a:cubicBezTo>
                    <a:cubicBezTo>
                      <a:pt x="24" y="333"/>
                      <a:pt x="27" y="337"/>
                      <a:pt x="27" y="341"/>
                    </a:cubicBezTo>
                    <a:cubicBezTo>
                      <a:pt x="53" y="340"/>
                      <a:pt x="53" y="340"/>
                      <a:pt x="53" y="340"/>
                    </a:cubicBezTo>
                    <a:cubicBezTo>
                      <a:pt x="55" y="338"/>
                      <a:pt x="57" y="336"/>
                      <a:pt x="60" y="334"/>
                    </a:cubicBezTo>
                    <a:cubicBezTo>
                      <a:pt x="80" y="340"/>
                      <a:pt x="80" y="340"/>
                      <a:pt x="80" y="340"/>
                    </a:cubicBezTo>
                    <a:cubicBezTo>
                      <a:pt x="87" y="340"/>
                      <a:pt x="89" y="333"/>
                      <a:pt x="99" y="333"/>
                    </a:cubicBezTo>
                    <a:cubicBezTo>
                      <a:pt x="107" y="333"/>
                      <a:pt x="113" y="332"/>
                      <a:pt x="121" y="334"/>
                    </a:cubicBezTo>
                    <a:cubicBezTo>
                      <a:pt x="130" y="337"/>
                      <a:pt x="135" y="356"/>
                      <a:pt x="141" y="366"/>
                    </a:cubicBezTo>
                    <a:cubicBezTo>
                      <a:pt x="149" y="378"/>
                      <a:pt x="170" y="394"/>
                      <a:pt x="186" y="394"/>
                    </a:cubicBezTo>
                    <a:cubicBezTo>
                      <a:pt x="192" y="394"/>
                      <a:pt x="197" y="394"/>
                      <a:pt x="203" y="395"/>
                    </a:cubicBezTo>
                    <a:cubicBezTo>
                      <a:pt x="200" y="398"/>
                      <a:pt x="199" y="406"/>
                      <a:pt x="193" y="407"/>
                    </a:cubicBezTo>
                    <a:cubicBezTo>
                      <a:pt x="186" y="410"/>
                      <a:pt x="181" y="406"/>
                      <a:pt x="174" y="410"/>
                    </a:cubicBezTo>
                    <a:cubicBezTo>
                      <a:pt x="186" y="422"/>
                      <a:pt x="195" y="447"/>
                      <a:pt x="218" y="447"/>
                    </a:cubicBezTo>
                    <a:cubicBezTo>
                      <a:pt x="238" y="447"/>
                      <a:pt x="239" y="420"/>
                      <a:pt x="248" y="410"/>
                    </a:cubicBezTo>
                    <a:cubicBezTo>
                      <a:pt x="255" y="410"/>
                      <a:pt x="255" y="410"/>
                      <a:pt x="255" y="410"/>
                    </a:cubicBezTo>
                    <a:cubicBezTo>
                      <a:pt x="255" y="413"/>
                      <a:pt x="250" y="418"/>
                      <a:pt x="250" y="421"/>
                    </a:cubicBezTo>
                    <a:cubicBezTo>
                      <a:pt x="250" y="431"/>
                      <a:pt x="258" y="441"/>
                      <a:pt x="258" y="453"/>
                    </a:cubicBezTo>
                    <a:cubicBezTo>
                      <a:pt x="258" y="464"/>
                      <a:pt x="254" y="465"/>
                      <a:pt x="254" y="477"/>
                    </a:cubicBezTo>
                    <a:lnTo>
                      <a:pt x="257" y="479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E81099C6-A09C-4B57-9351-FF9C7283D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2858" y="4078237"/>
                <a:ext cx="261705" cy="296902"/>
              </a:xfrm>
              <a:custGeom>
                <a:avLst/>
                <a:gdLst>
                  <a:gd name="T0" fmla="*/ 103 w 229"/>
                  <a:gd name="T1" fmla="*/ 135 h 260"/>
                  <a:gd name="T2" fmla="*/ 100 w 229"/>
                  <a:gd name="T3" fmla="*/ 127 h 260"/>
                  <a:gd name="T4" fmla="*/ 88 w 229"/>
                  <a:gd name="T5" fmla="*/ 123 h 260"/>
                  <a:gd name="T6" fmla="*/ 78 w 229"/>
                  <a:gd name="T7" fmla="*/ 96 h 260"/>
                  <a:gd name="T8" fmla="*/ 50 w 229"/>
                  <a:gd name="T9" fmla="*/ 69 h 260"/>
                  <a:gd name="T10" fmla="*/ 38 w 229"/>
                  <a:gd name="T11" fmla="*/ 45 h 260"/>
                  <a:gd name="T12" fmla="*/ 21 w 229"/>
                  <a:gd name="T13" fmla="*/ 38 h 260"/>
                  <a:gd name="T14" fmla="*/ 0 w 229"/>
                  <a:gd name="T15" fmla="*/ 7 h 260"/>
                  <a:gd name="T16" fmla="*/ 0 w 229"/>
                  <a:gd name="T17" fmla="*/ 0 h 260"/>
                  <a:gd name="T18" fmla="*/ 5 w 229"/>
                  <a:gd name="T19" fmla="*/ 0 h 260"/>
                  <a:gd name="T20" fmla="*/ 20 w 229"/>
                  <a:gd name="T21" fmla="*/ 7 h 260"/>
                  <a:gd name="T22" fmla="*/ 45 w 229"/>
                  <a:gd name="T23" fmla="*/ 7 h 260"/>
                  <a:gd name="T24" fmla="*/ 73 w 229"/>
                  <a:gd name="T25" fmla="*/ 38 h 260"/>
                  <a:gd name="T26" fmla="*/ 81 w 229"/>
                  <a:gd name="T27" fmla="*/ 42 h 260"/>
                  <a:gd name="T28" fmla="*/ 106 w 229"/>
                  <a:gd name="T29" fmla="*/ 63 h 260"/>
                  <a:gd name="T30" fmla="*/ 150 w 229"/>
                  <a:gd name="T31" fmla="*/ 96 h 260"/>
                  <a:gd name="T32" fmla="*/ 174 w 229"/>
                  <a:gd name="T33" fmla="*/ 115 h 260"/>
                  <a:gd name="T34" fmla="*/ 172 w 229"/>
                  <a:gd name="T35" fmla="*/ 119 h 260"/>
                  <a:gd name="T36" fmla="*/ 178 w 229"/>
                  <a:gd name="T37" fmla="*/ 119 h 260"/>
                  <a:gd name="T38" fmla="*/ 185 w 229"/>
                  <a:gd name="T39" fmla="*/ 127 h 260"/>
                  <a:gd name="T40" fmla="*/ 182 w 229"/>
                  <a:gd name="T41" fmla="*/ 135 h 260"/>
                  <a:gd name="T42" fmla="*/ 196 w 229"/>
                  <a:gd name="T43" fmla="*/ 147 h 260"/>
                  <a:gd name="T44" fmla="*/ 214 w 229"/>
                  <a:gd name="T45" fmla="*/ 177 h 260"/>
                  <a:gd name="T46" fmla="*/ 229 w 229"/>
                  <a:gd name="T47" fmla="*/ 193 h 260"/>
                  <a:gd name="T48" fmla="*/ 229 w 229"/>
                  <a:gd name="T49" fmla="*/ 227 h 260"/>
                  <a:gd name="T50" fmla="*/ 225 w 229"/>
                  <a:gd name="T51" fmla="*/ 249 h 260"/>
                  <a:gd name="T52" fmla="*/ 205 w 229"/>
                  <a:gd name="T53" fmla="*/ 260 h 260"/>
                  <a:gd name="T54" fmla="*/ 187 w 229"/>
                  <a:gd name="T55" fmla="*/ 239 h 260"/>
                  <a:gd name="T56" fmla="*/ 145 w 229"/>
                  <a:gd name="T57" fmla="*/ 203 h 260"/>
                  <a:gd name="T58" fmla="*/ 115 w 229"/>
                  <a:gd name="T59" fmla="*/ 154 h 260"/>
                  <a:gd name="T60" fmla="*/ 103 w 229"/>
                  <a:gd name="T61" fmla="*/ 13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9" h="260">
                    <a:moveTo>
                      <a:pt x="103" y="135"/>
                    </a:moveTo>
                    <a:cubicBezTo>
                      <a:pt x="100" y="135"/>
                      <a:pt x="102" y="130"/>
                      <a:pt x="100" y="127"/>
                    </a:cubicBezTo>
                    <a:cubicBezTo>
                      <a:pt x="100" y="126"/>
                      <a:pt x="90" y="125"/>
                      <a:pt x="88" y="123"/>
                    </a:cubicBezTo>
                    <a:cubicBezTo>
                      <a:pt x="84" y="121"/>
                      <a:pt x="79" y="102"/>
                      <a:pt x="78" y="96"/>
                    </a:cubicBezTo>
                    <a:cubicBezTo>
                      <a:pt x="72" y="77"/>
                      <a:pt x="55" y="80"/>
                      <a:pt x="50" y="69"/>
                    </a:cubicBezTo>
                    <a:cubicBezTo>
                      <a:pt x="45" y="60"/>
                      <a:pt x="43" y="55"/>
                      <a:pt x="38" y="45"/>
                    </a:cubicBezTo>
                    <a:cubicBezTo>
                      <a:pt x="35" y="38"/>
                      <a:pt x="28" y="40"/>
                      <a:pt x="21" y="38"/>
                    </a:cubicBezTo>
                    <a:cubicBezTo>
                      <a:pt x="15" y="37"/>
                      <a:pt x="3" y="15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12" y="0"/>
                      <a:pt x="14" y="4"/>
                      <a:pt x="20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62" y="13"/>
                      <a:pt x="67" y="25"/>
                      <a:pt x="73" y="38"/>
                    </a:cubicBezTo>
                    <a:cubicBezTo>
                      <a:pt x="75" y="42"/>
                      <a:pt x="78" y="41"/>
                      <a:pt x="81" y="42"/>
                    </a:cubicBezTo>
                    <a:cubicBezTo>
                      <a:pt x="93" y="45"/>
                      <a:pt x="98" y="55"/>
                      <a:pt x="106" y="63"/>
                    </a:cubicBezTo>
                    <a:cubicBezTo>
                      <a:pt x="120" y="78"/>
                      <a:pt x="128" y="88"/>
                      <a:pt x="150" y="96"/>
                    </a:cubicBezTo>
                    <a:cubicBezTo>
                      <a:pt x="161" y="100"/>
                      <a:pt x="174" y="104"/>
                      <a:pt x="174" y="115"/>
                    </a:cubicBezTo>
                    <a:cubicBezTo>
                      <a:pt x="174" y="116"/>
                      <a:pt x="172" y="119"/>
                      <a:pt x="172" y="119"/>
                    </a:cubicBezTo>
                    <a:cubicBezTo>
                      <a:pt x="174" y="119"/>
                      <a:pt x="176" y="119"/>
                      <a:pt x="178" y="119"/>
                    </a:cubicBezTo>
                    <a:cubicBezTo>
                      <a:pt x="181" y="119"/>
                      <a:pt x="184" y="123"/>
                      <a:pt x="185" y="127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82" y="145"/>
                      <a:pt x="188" y="147"/>
                      <a:pt x="196" y="147"/>
                    </a:cubicBezTo>
                    <a:cubicBezTo>
                      <a:pt x="196" y="164"/>
                      <a:pt x="206" y="169"/>
                      <a:pt x="214" y="177"/>
                    </a:cubicBezTo>
                    <a:cubicBezTo>
                      <a:pt x="218" y="182"/>
                      <a:pt x="229" y="185"/>
                      <a:pt x="229" y="193"/>
                    </a:cubicBezTo>
                    <a:cubicBezTo>
                      <a:pt x="229" y="203"/>
                      <a:pt x="229" y="209"/>
                      <a:pt x="229" y="227"/>
                    </a:cubicBezTo>
                    <a:cubicBezTo>
                      <a:pt x="221" y="230"/>
                      <a:pt x="225" y="241"/>
                      <a:pt x="225" y="249"/>
                    </a:cubicBezTo>
                    <a:cubicBezTo>
                      <a:pt x="225" y="258"/>
                      <a:pt x="210" y="260"/>
                      <a:pt x="205" y="260"/>
                    </a:cubicBezTo>
                    <a:cubicBezTo>
                      <a:pt x="201" y="260"/>
                      <a:pt x="187" y="239"/>
                      <a:pt x="187" y="239"/>
                    </a:cubicBezTo>
                    <a:cubicBezTo>
                      <a:pt x="172" y="224"/>
                      <a:pt x="159" y="217"/>
                      <a:pt x="145" y="203"/>
                    </a:cubicBezTo>
                    <a:cubicBezTo>
                      <a:pt x="130" y="187"/>
                      <a:pt x="124" y="173"/>
                      <a:pt x="115" y="154"/>
                    </a:cubicBezTo>
                    <a:cubicBezTo>
                      <a:pt x="114" y="150"/>
                      <a:pt x="105" y="135"/>
                      <a:pt x="103" y="135"/>
                    </a:cubicBezTo>
                    <a:close/>
                  </a:path>
                </a:pathLst>
              </a:custGeom>
              <a:solidFill>
                <a:srgbClr val="AFCD37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147742A4-9EA3-46A9-ABDD-9E023583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1085" y="4041507"/>
                <a:ext cx="250992" cy="290781"/>
              </a:xfrm>
              <a:custGeom>
                <a:avLst/>
                <a:gdLst>
                  <a:gd name="T0" fmla="*/ 63 w 219"/>
                  <a:gd name="T1" fmla="*/ 235 h 254"/>
                  <a:gd name="T2" fmla="*/ 62 w 219"/>
                  <a:gd name="T3" fmla="*/ 223 h 254"/>
                  <a:gd name="T4" fmla="*/ 46 w 219"/>
                  <a:gd name="T5" fmla="*/ 227 h 254"/>
                  <a:gd name="T6" fmla="*/ 20 w 219"/>
                  <a:gd name="T7" fmla="*/ 183 h 254"/>
                  <a:gd name="T8" fmla="*/ 21 w 219"/>
                  <a:gd name="T9" fmla="*/ 179 h 254"/>
                  <a:gd name="T10" fmla="*/ 11 w 219"/>
                  <a:gd name="T11" fmla="*/ 174 h 254"/>
                  <a:gd name="T12" fmla="*/ 0 w 219"/>
                  <a:gd name="T13" fmla="*/ 141 h 254"/>
                  <a:gd name="T14" fmla="*/ 26 w 219"/>
                  <a:gd name="T15" fmla="*/ 133 h 254"/>
                  <a:gd name="T16" fmla="*/ 57 w 219"/>
                  <a:gd name="T17" fmla="*/ 97 h 254"/>
                  <a:gd name="T18" fmla="*/ 78 w 219"/>
                  <a:gd name="T19" fmla="*/ 90 h 254"/>
                  <a:gd name="T20" fmla="*/ 96 w 219"/>
                  <a:gd name="T21" fmla="*/ 74 h 254"/>
                  <a:gd name="T22" fmla="*/ 101 w 219"/>
                  <a:gd name="T23" fmla="*/ 64 h 254"/>
                  <a:gd name="T24" fmla="*/ 109 w 219"/>
                  <a:gd name="T25" fmla="*/ 58 h 254"/>
                  <a:gd name="T26" fmla="*/ 113 w 219"/>
                  <a:gd name="T27" fmla="*/ 52 h 254"/>
                  <a:gd name="T28" fmla="*/ 141 w 219"/>
                  <a:gd name="T29" fmla="*/ 42 h 254"/>
                  <a:gd name="T30" fmla="*/ 175 w 219"/>
                  <a:gd name="T31" fmla="*/ 0 h 254"/>
                  <a:gd name="T32" fmla="*/ 187 w 219"/>
                  <a:gd name="T33" fmla="*/ 19 h 254"/>
                  <a:gd name="T34" fmla="*/ 219 w 219"/>
                  <a:gd name="T35" fmla="*/ 42 h 254"/>
                  <a:gd name="T36" fmla="*/ 202 w 219"/>
                  <a:gd name="T37" fmla="*/ 52 h 254"/>
                  <a:gd name="T38" fmla="*/ 205 w 219"/>
                  <a:gd name="T39" fmla="*/ 56 h 254"/>
                  <a:gd name="T40" fmla="*/ 183 w 219"/>
                  <a:gd name="T41" fmla="*/ 67 h 254"/>
                  <a:gd name="T42" fmla="*/ 186 w 219"/>
                  <a:gd name="T43" fmla="*/ 74 h 254"/>
                  <a:gd name="T44" fmla="*/ 181 w 219"/>
                  <a:gd name="T45" fmla="*/ 80 h 254"/>
                  <a:gd name="T46" fmla="*/ 215 w 219"/>
                  <a:gd name="T47" fmla="*/ 132 h 254"/>
                  <a:gd name="T48" fmla="*/ 198 w 219"/>
                  <a:gd name="T49" fmla="*/ 140 h 254"/>
                  <a:gd name="T50" fmla="*/ 191 w 219"/>
                  <a:gd name="T51" fmla="*/ 141 h 254"/>
                  <a:gd name="T52" fmla="*/ 187 w 219"/>
                  <a:gd name="T53" fmla="*/ 149 h 254"/>
                  <a:gd name="T54" fmla="*/ 177 w 219"/>
                  <a:gd name="T55" fmla="*/ 185 h 254"/>
                  <a:gd name="T56" fmla="*/ 160 w 219"/>
                  <a:gd name="T57" fmla="*/ 203 h 254"/>
                  <a:gd name="T58" fmla="*/ 164 w 219"/>
                  <a:gd name="T59" fmla="*/ 214 h 254"/>
                  <a:gd name="T60" fmla="*/ 155 w 219"/>
                  <a:gd name="T61" fmla="*/ 241 h 254"/>
                  <a:gd name="T62" fmla="*/ 131 w 219"/>
                  <a:gd name="T63" fmla="*/ 254 h 254"/>
                  <a:gd name="T64" fmla="*/ 122 w 219"/>
                  <a:gd name="T65" fmla="*/ 243 h 254"/>
                  <a:gd name="T66" fmla="*/ 88 w 219"/>
                  <a:gd name="T67" fmla="*/ 230 h 254"/>
                  <a:gd name="T68" fmla="*/ 69 w 219"/>
                  <a:gd name="T69" fmla="*/ 239 h 254"/>
                  <a:gd name="T70" fmla="*/ 63 w 219"/>
                  <a:gd name="T71" fmla="*/ 235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9" h="254">
                    <a:moveTo>
                      <a:pt x="63" y="235"/>
                    </a:moveTo>
                    <a:cubicBezTo>
                      <a:pt x="62" y="235"/>
                      <a:pt x="63" y="226"/>
                      <a:pt x="62" y="223"/>
                    </a:cubicBezTo>
                    <a:cubicBezTo>
                      <a:pt x="56" y="222"/>
                      <a:pt x="52" y="227"/>
                      <a:pt x="46" y="227"/>
                    </a:cubicBezTo>
                    <a:cubicBezTo>
                      <a:pt x="18" y="227"/>
                      <a:pt x="30" y="199"/>
                      <a:pt x="20" y="183"/>
                    </a:cubicBezTo>
                    <a:cubicBezTo>
                      <a:pt x="20" y="182"/>
                      <a:pt x="21" y="180"/>
                      <a:pt x="21" y="179"/>
                    </a:cubicBezTo>
                    <a:cubicBezTo>
                      <a:pt x="19" y="175"/>
                      <a:pt x="15" y="175"/>
                      <a:pt x="11" y="174"/>
                    </a:cubicBezTo>
                    <a:cubicBezTo>
                      <a:pt x="7" y="174"/>
                      <a:pt x="0" y="145"/>
                      <a:pt x="0" y="141"/>
                    </a:cubicBezTo>
                    <a:cubicBezTo>
                      <a:pt x="0" y="128"/>
                      <a:pt x="16" y="133"/>
                      <a:pt x="26" y="133"/>
                    </a:cubicBezTo>
                    <a:cubicBezTo>
                      <a:pt x="50" y="133"/>
                      <a:pt x="47" y="108"/>
                      <a:pt x="57" y="97"/>
                    </a:cubicBezTo>
                    <a:cubicBezTo>
                      <a:pt x="63" y="92"/>
                      <a:pt x="70" y="92"/>
                      <a:pt x="78" y="90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93" y="70"/>
                      <a:pt x="101" y="64"/>
                      <a:pt x="101" y="64"/>
                    </a:cubicBezTo>
                    <a:cubicBezTo>
                      <a:pt x="106" y="62"/>
                      <a:pt x="105" y="60"/>
                      <a:pt x="109" y="58"/>
                    </a:cubicBezTo>
                    <a:cubicBezTo>
                      <a:pt x="111" y="58"/>
                      <a:pt x="112" y="54"/>
                      <a:pt x="113" y="52"/>
                    </a:cubicBezTo>
                    <a:cubicBezTo>
                      <a:pt x="120" y="45"/>
                      <a:pt x="138" y="49"/>
                      <a:pt x="141" y="42"/>
                    </a:cubicBezTo>
                    <a:cubicBezTo>
                      <a:pt x="147" y="30"/>
                      <a:pt x="163" y="0"/>
                      <a:pt x="175" y="0"/>
                    </a:cubicBezTo>
                    <a:cubicBezTo>
                      <a:pt x="188" y="0"/>
                      <a:pt x="187" y="8"/>
                      <a:pt x="187" y="19"/>
                    </a:cubicBezTo>
                    <a:cubicBezTo>
                      <a:pt x="187" y="36"/>
                      <a:pt x="219" y="27"/>
                      <a:pt x="219" y="42"/>
                    </a:cubicBezTo>
                    <a:cubicBezTo>
                      <a:pt x="219" y="50"/>
                      <a:pt x="202" y="45"/>
                      <a:pt x="202" y="52"/>
                    </a:cubicBezTo>
                    <a:cubicBezTo>
                      <a:pt x="202" y="54"/>
                      <a:pt x="203" y="56"/>
                      <a:pt x="205" y="56"/>
                    </a:cubicBezTo>
                    <a:cubicBezTo>
                      <a:pt x="203" y="58"/>
                      <a:pt x="183" y="67"/>
                      <a:pt x="183" y="67"/>
                    </a:cubicBezTo>
                    <a:cubicBezTo>
                      <a:pt x="184" y="70"/>
                      <a:pt x="185" y="72"/>
                      <a:pt x="186" y="74"/>
                    </a:cubicBezTo>
                    <a:cubicBezTo>
                      <a:pt x="184" y="75"/>
                      <a:pt x="181" y="77"/>
                      <a:pt x="181" y="80"/>
                    </a:cubicBezTo>
                    <a:cubicBezTo>
                      <a:pt x="181" y="92"/>
                      <a:pt x="201" y="132"/>
                      <a:pt x="215" y="132"/>
                    </a:cubicBezTo>
                    <a:cubicBezTo>
                      <a:pt x="212" y="143"/>
                      <a:pt x="206" y="140"/>
                      <a:pt x="198" y="140"/>
                    </a:cubicBezTo>
                    <a:cubicBezTo>
                      <a:pt x="196" y="140"/>
                      <a:pt x="193" y="140"/>
                      <a:pt x="191" y="141"/>
                    </a:cubicBezTo>
                    <a:cubicBezTo>
                      <a:pt x="187" y="149"/>
                      <a:pt x="187" y="149"/>
                      <a:pt x="187" y="149"/>
                    </a:cubicBezTo>
                    <a:cubicBezTo>
                      <a:pt x="183" y="167"/>
                      <a:pt x="177" y="171"/>
                      <a:pt x="177" y="185"/>
                    </a:cubicBezTo>
                    <a:cubicBezTo>
                      <a:pt x="168" y="186"/>
                      <a:pt x="160" y="198"/>
                      <a:pt x="160" y="203"/>
                    </a:cubicBezTo>
                    <a:cubicBezTo>
                      <a:pt x="160" y="209"/>
                      <a:pt x="164" y="210"/>
                      <a:pt x="164" y="214"/>
                    </a:cubicBezTo>
                    <a:cubicBezTo>
                      <a:pt x="164" y="221"/>
                      <a:pt x="155" y="232"/>
                      <a:pt x="155" y="241"/>
                    </a:cubicBezTo>
                    <a:cubicBezTo>
                      <a:pt x="143" y="244"/>
                      <a:pt x="141" y="254"/>
                      <a:pt x="131" y="254"/>
                    </a:cubicBezTo>
                    <a:cubicBezTo>
                      <a:pt x="124" y="254"/>
                      <a:pt x="122" y="248"/>
                      <a:pt x="122" y="243"/>
                    </a:cubicBezTo>
                    <a:cubicBezTo>
                      <a:pt x="109" y="240"/>
                      <a:pt x="101" y="230"/>
                      <a:pt x="88" y="230"/>
                    </a:cubicBezTo>
                    <a:cubicBezTo>
                      <a:pt x="82" y="230"/>
                      <a:pt x="78" y="239"/>
                      <a:pt x="69" y="239"/>
                    </a:cubicBezTo>
                    <a:cubicBezTo>
                      <a:pt x="67" y="239"/>
                      <a:pt x="66" y="235"/>
                      <a:pt x="63" y="235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1E1548C0-B33C-48FC-AE09-2F10CCC40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2895" y="4179245"/>
                <a:ext cx="156105" cy="192834"/>
              </a:xfrm>
              <a:custGeom>
                <a:avLst/>
                <a:gdLst>
                  <a:gd name="T0" fmla="*/ 55 w 137"/>
                  <a:gd name="T1" fmla="*/ 61 h 168"/>
                  <a:gd name="T2" fmla="*/ 46 w 137"/>
                  <a:gd name="T3" fmla="*/ 69 h 168"/>
                  <a:gd name="T4" fmla="*/ 30 w 137"/>
                  <a:gd name="T5" fmla="*/ 42 h 168"/>
                  <a:gd name="T6" fmla="*/ 55 w 137"/>
                  <a:gd name="T7" fmla="*/ 30 h 168"/>
                  <a:gd name="T8" fmla="*/ 84 w 137"/>
                  <a:gd name="T9" fmla="*/ 26 h 168"/>
                  <a:gd name="T10" fmla="*/ 111 w 137"/>
                  <a:gd name="T11" fmla="*/ 32 h 168"/>
                  <a:gd name="T12" fmla="*/ 133 w 137"/>
                  <a:gd name="T13" fmla="*/ 7 h 168"/>
                  <a:gd name="T14" fmla="*/ 137 w 137"/>
                  <a:gd name="T15" fmla="*/ 0 h 168"/>
                  <a:gd name="T16" fmla="*/ 133 w 137"/>
                  <a:gd name="T17" fmla="*/ 0 h 168"/>
                  <a:gd name="T18" fmla="*/ 108 w 137"/>
                  <a:gd name="T19" fmla="*/ 19 h 168"/>
                  <a:gd name="T20" fmla="*/ 102 w 137"/>
                  <a:gd name="T21" fmla="*/ 19 h 168"/>
                  <a:gd name="T22" fmla="*/ 49 w 137"/>
                  <a:gd name="T23" fmla="*/ 9 h 168"/>
                  <a:gd name="T24" fmla="*/ 20 w 137"/>
                  <a:gd name="T25" fmla="*/ 54 h 168"/>
                  <a:gd name="T26" fmla="*/ 14 w 137"/>
                  <a:gd name="T27" fmla="*/ 66 h 168"/>
                  <a:gd name="T28" fmla="*/ 0 w 137"/>
                  <a:gd name="T29" fmla="*/ 109 h 168"/>
                  <a:gd name="T30" fmla="*/ 15 w 137"/>
                  <a:gd name="T31" fmla="*/ 119 h 168"/>
                  <a:gd name="T32" fmla="*/ 15 w 137"/>
                  <a:gd name="T33" fmla="*/ 158 h 168"/>
                  <a:gd name="T34" fmla="*/ 27 w 137"/>
                  <a:gd name="T35" fmla="*/ 168 h 168"/>
                  <a:gd name="T36" fmla="*/ 39 w 137"/>
                  <a:gd name="T37" fmla="*/ 136 h 168"/>
                  <a:gd name="T38" fmla="*/ 32 w 137"/>
                  <a:gd name="T39" fmla="*/ 110 h 168"/>
                  <a:gd name="T40" fmla="*/ 43 w 137"/>
                  <a:gd name="T41" fmla="*/ 100 h 168"/>
                  <a:gd name="T42" fmla="*/ 49 w 137"/>
                  <a:gd name="T43" fmla="*/ 100 h 168"/>
                  <a:gd name="T44" fmla="*/ 46 w 137"/>
                  <a:gd name="T45" fmla="*/ 117 h 168"/>
                  <a:gd name="T46" fmla="*/ 58 w 137"/>
                  <a:gd name="T47" fmla="*/ 142 h 168"/>
                  <a:gd name="T48" fmla="*/ 58 w 137"/>
                  <a:gd name="T49" fmla="*/ 149 h 168"/>
                  <a:gd name="T50" fmla="*/ 68 w 137"/>
                  <a:gd name="T51" fmla="*/ 149 h 168"/>
                  <a:gd name="T52" fmla="*/ 85 w 137"/>
                  <a:gd name="T53" fmla="*/ 132 h 168"/>
                  <a:gd name="T54" fmla="*/ 74 w 137"/>
                  <a:gd name="T55" fmla="*/ 118 h 168"/>
                  <a:gd name="T56" fmla="*/ 77 w 137"/>
                  <a:gd name="T57" fmla="*/ 113 h 168"/>
                  <a:gd name="T58" fmla="*/ 58 w 137"/>
                  <a:gd name="T59" fmla="*/ 80 h 168"/>
                  <a:gd name="T60" fmla="*/ 98 w 137"/>
                  <a:gd name="T61" fmla="*/ 57 h 168"/>
                  <a:gd name="T62" fmla="*/ 98 w 137"/>
                  <a:gd name="T63" fmla="*/ 50 h 168"/>
                  <a:gd name="T64" fmla="*/ 53 w 137"/>
                  <a:gd name="T65" fmla="*/ 65 h 168"/>
                  <a:gd name="T66" fmla="*/ 55 w 137"/>
                  <a:gd name="T67" fmla="*/ 6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7" h="168">
                    <a:moveTo>
                      <a:pt x="55" y="61"/>
                    </a:moveTo>
                    <a:cubicBezTo>
                      <a:pt x="51" y="65"/>
                      <a:pt x="51" y="69"/>
                      <a:pt x="46" y="69"/>
                    </a:cubicBezTo>
                    <a:cubicBezTo>
                      <a:pt x="35" y="69"/>
                      <a:pt x="30" y="54"/>
                      <a:pt x="30" y="42"/>
                    </a:cubicBezTo>
                    <a:cubicBezTo>
                      <a:pt x="30" y="26"/>
                      <a:pt x="42" y="30"/>
                      <a:pt x="55" y="30"/>
                    </a:cubicBezTo>
                    <a:cubicBezTo>
                      <a:pt x="68" y="30"/>
                      <a:pt x="73" y="26"/>
                      <a:pt x="84" y="26"/>
                    </a:cubicBezTo>
                    <a:cubicBezTo>
                      <a:pt x="94" y="26"/>
                      <a:pt x="101" y="32"/>
                      <a:pt x="111" y="32"/>
                    </a:cubicBezTo>
                    <a:cubicBezTo>
                      <a:pt x="126" y="32"/>
                      <a:pt x="131" y="19"/>
                      <a:pt x="133" y="7"/>
                    </a:cubicBezTo>
                    <a:cubicBezTo>
                      <a:pt x="136" y="7"/>
                      <a:pt x="136" y="3"/>
                      <a:pt x="137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23" y="7"/>
                      <a:pt x="113" y="14"/>
                      <a:pt x="108" y="19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30" y="9"/>
                      <a:pt x="20" y="35"/>
                      <a:pt x="20" y="54"/>
                    </a:cubicBezTo>
                    <a:cubicBezTo>
                      <a:pt x="20" y="59"/>
                      <a:pt x="14" y="63"/>
                      <a:pt x="14" y="66"/>
                    </a:cubicBezTo>
                    <a:cubicBezTo>
                      <a:pt x="8" y="84"/>
                      <a:pt x="0" y="92"/>
                      <a:pt x="0" y="109"/>
                    </a:cubicBezTo>
                    <a:cubicBezTo>
                      <a:pt x="0" y="119"/>
                      <a:pt x="11" y="119"/>
                      <a:pt x="15" y="119"/>
                    </a:cubicBezTo>
                    <a:cubicBezTo>
                      <a:pt x="15" y="132"/>
                      <a:pt x="15" y="149"/>
                      <a:pt x="15" y="158"/>
                    </a:cubicBezTo>
                    <a:cubicBezTo>
                      <a:pt x="15" y="162"/>
                      <a:pt x="21" y="168"/>
                      <a:pt x="27" y="168"/>
                    </a:cubicBezTo>
                    <a:cubicBezTo>
                      <a:pt x="36" y="168"/>
                      <a:pt x="39" y="140"/>
                      <a:pt x="39" y="136"/>
                    </a:cubicBezTo>
                    <a:cubicBezTo>
                      <a:pt x="39" y="126"/>
                      <a:pt x="32" y="120"/>
                      <a:pt x="32" y="110"/>
                    </a:cubicBezTo>
                    <a:cubicBezTo>
                      <a:pt x="32" y="104"/>
                      <a:pt x="38" y="100"/>
                      <a:pt x="43" y="100"/>
                    </a:cubicBezTo>
                    <a:cubicBezTo>
                      <a:pt x="45" y="100"/>
                      <a:pt x="47" y="101"/>
                      <a:pt x="49" y="100"/>
                    </a:cubicBezTo>
                    <a:cubicBezTo>
                      <a:pt x="46" y="117"/>
                      <a:pt x="46" y="117"/>
                      <a:pt x="46" y="117"/>
                    </a:cubicBezTo>
                    <a:cubicBezTo>
                      <a:pt x="46" y="127"/>
                      <a:pt x="58" y="131"/>
                      <a:pt x="58" y="142"/>
                    </a:cubicBezTo>
                    <a:cubicBezTo>
                      <a:pt x="58" y="144"/>
                      <a:pt x="59" y="146"/>
                      <a:pt x="58" y="149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0"/>
                      <a:pt x="85" y="141"/>
                      <a:pt x="85" y="132"/>
                    </a:cubicBezTo>
                    <a:cubicBezTo>
                      <a:pt x="82" y="131"/>
                      <a:pt x="74" y="123"/>
                      <a:pt x="74" y="118"/>
                    </a:cubicBezTo>
                    <a:cubicBezTo>
                      <a:pt x="74" y="116"/>
                      <a:pt x="76" y="115"/>
                      <a:pt x="77" y="113"/>
                    </a:cubicBezTo>
                    <a:cubicBezTo>
                      <a:pt x="73" y="111"/>
                      <a:pt x="58" y="82"/>
                      <a:pt x="58" y="80"/>
                    </a:cubicBezTo>
                    <a:cubicBezTo>
                      <a:pt x="79" y="80"/>
                      <a:pt x="81" y="62"/>
                      <a:pt x="98" y="57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4" y="49"/>
                      <a:pt x="54" y="62"/>
                      <a:pt x="53" y="65"/>
                    </a:cubicBezTo>
                    <a:lnTo>
                      <a:pt x="55" y="61"/>
                    </a:ln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05685F56-C33D-49A7-8B0B-4705BF019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5381" y="4375139"/>
                <a:ext cx="252522" cy="78052"/>
              </a:xfrm>
              <a:custGeom>
                <a:avLst/>
                <a:gdLst>
                  <a:gd name="T0" fmla="*/ 212 w 220"/>
                  <a:gd name="T1" fmla="*/ 65 h 68"/>
                  <a:gd name="T2" fmla="*/ 196 w 220"/>
                  <a:gd name="T3" fmla="*/ 60 h 68"/>
                  <a:gd name="T4" fmla="*/ 196 w 220"/>
                  <a:gd name="T5" fmla="*/ 68 h 68"/>
                  <a:gd name="T6" fmla="*/ 116 w 220"/>
                  <a:gd name="T7" fmla="*/ 56 h 68"/>
                  <a:gd name="T8" fmla="*/ 97 w 220"/>
                  <a:gd name="T9" fmla="*/ 45 h 68"/>
                  <a:gd name="T10" fmla="*/ 55 w 220"/>
                  <a:gd name="T11" fmla="*/ 40 h 68"/>
                  <a:gd name="T12" fmla="*/ 25 w 220"/>
                  <a:gd name="T13" fmla="*/ 36 h 68"/>
                  <a:gd name="T14" fmla="*/ 0 w 220"/>
                  <a:gd name="T15" fmla="*/ 18 h 68"/>
                  <a:gd name="T16" fmla="*/ 19 w 220"/>
                  <a:gd name="T17" fmla="*/ 2 h 68"/>
                  <a:gd name="T18" fmla="*/ 25 w 220"/>
                  <a:gd name="T19" fmla="*/ 5 h 68"/>
                  <a:gd name="T20" fmla="*/ 37 w 220"/>
                  <a:gd name="T21" fmla="*/ 0 h 68"/>
                  <a:gd name="T22" fmla="*/ 94 w 220"/>
                  <a:gd name="T23" fmla="*/ 26 h 68"/>
                  <a:gd name="T24" fmla="*/ 117 w 220"/>
                  <a:gd name="T25" fmla="*/ 14 h 68"/>
                  <a:gd name="T26" fmla="*/ 151 w 220"/>
                  <a:gd name="T27" fmla="*/ 28 h 68"/>
                  <a:gd name="T28" fmla="*/ 174 w 220"/>
                  <a:gd name="T29" fmla="*/ 25 h 68"/>
                  <a:gd name="T30" fmla="*/ 180 w 220"/>
                  <a:gd name="T31" fmla="*/ 25 h 68"/>
                  <a:gd name="T32" fmla="*/ 152 w 220"/>
                  <a:gd name="T33" fmla="*/ 30 h 68"/>
                  <a:gd name="T34" fmla="*/ 184 w 220"/>
                  <a:gd name="T35" fmla="*/ 41 h 68"/>
                  <a:gd name="T36" fmla="*/ 190 w 220"/>
                  <a:gd name="T37" fmla="*/ 48 h 68"/>
                  <a:gd name="T38" fmla="*/ 208 w 220"/>
                  <a:gd name="T39" fmla="*/ 49 h 68"/>
                  <a:gd name="T40" fmla="*/ 220 w 220"/>
                  <a:gd name="T41" fmla="*/ 57 h 68"/>
                  <a:gd name="T42" fmla="*/ 212 w 220"/>
                  <a:gd name="T43" fmla="*/ 6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0" h="68">
                    <a:moveTo>
                      <a:pt x="212" y="65"/>
                    </a:moveTo>
                    <a:cubicBezTo>
                      <a:pt x="204" y="65"/>
                      <a:pt x="205" y="60"/>
                      <a:pt x="196" y="60"/>
                    </a:cubicBezTo>
                    <a:cubicBezTo>
                      <a:pt x="194" y="60"/>
                      <a:pt x="195" y="65"/>
                      <a:pt x="196" y="68"/>
                    </a:cubicBezTo>
                    <a:cubicBezTo>
                      <a:pt x="171" y="57"/>
                      <a:pt x="145" y="56"/>
                      <a:pt x="116" y="56"/>
                    </a:cubicBezTo>
                    <a:cubicBezTo>
                      <a:pt x="107" y="56"/>
                      <a:pt x="104" y="45"/>
                      <a:pt x="97" y="45"/>
                    </a:cubicBezTo>
                    <a:cubicBezTo>
                      <a:pt x="82" y="45"/>
                      <a:pt x="70" y="45"/>
                      <a:pt x="55" y="40"/>
                    </a:cubicBezTo>
                    <a:cubicBezTo>
                      <a:pt x="44" y="36"/>
                      <a:pt x="32" y="44"/>
                      <a:pt x="25" y="36"/>
                    </a:cubicBezTo>
                    <a:cubicBezTo>
                      <a:pt x="17" y="28"/>
                      <a:pt x="11" y="18"/>
                      <a:pt x="0" y="18"/>
                    </a:cubicBezTo>
                    <a:cubicBezTo>
                      <a:pt x="0" y="16"/>
                      <a:pt x="14" y="2"/>
                      <a:pt x="19" y="2"/>
                    </a:cubicBezTo>
                    <a:cubicBezTo>
                      <a:pt x="21" y="2"/>
                      <a:pt x="22" y="5"/>
                      <a:pt x="25" y="5"/>
                    </a:cubicBezTo>
                    <a:cubicBezTo>
                      <a:pt x="29" y="5"/>
                      <a:pt x="32" y="0"/>
                      <a:pt x="37" y="0"/>
                    </a:cubicBezTo>
                    <a:cubicBezTo>
                      <a:pt x="60" y="0"/>
                      <a:pt x="69" y="26"/>
                      <a:pt x="94" y="26"/>
                    </a:cubicBezTo>
                    <a:cubicBezTo>
                      <a:pt x="106" y="26"/>
                      <a:pt x="108" y="14"/>
                      <a:pt x="117" y="14"/>
                    </a:cubicBezTo>
                    <a:cubicBezTo>
                      <a:pt x="132" y="14"/>
                      <a:pt x="138" y="28"/>
                      <a:pt x="151" y="28"/>
                    </a:cubicBezTo>
                    <a:cubicBezTo>
                      <a:pt x="174" y="25"/>
                      <a:pt x="174" y="25"/>
                      <a:pt x="174" y="25"/>
                    </a:cubicBezTo>
                    <a:cubicBezTo>
                      <a:pt x="180" y="25"/>
                      <a:pt x="180" y="25"/>
                      <a:pt x="180" y="25"/>
                    </a:cubicBezTo>
                    <a:cubicBezTo>
                      <a:pt x="179" y="29"/>
                      <a:pt x="153" y="31"/>
                      <a:pt x="152" y="30"/>
                    </a:cubicBezTo>
                    <a:cubicBezTo>
                      <a:pt x="160" y="39"/>
                      <a:pt x="170" y="41"/>
                      <a:pt x="184" y="41"/>
                    </a:cubicBezTo>
                    <a:cubicBezTo>
                      <a:pt x="188" y="41"/>
                      <a:pt x="188" y="46"/>
                      <a:pt x="190" y="48"/>
                    </a:cubicBezTo>
                    <a:cubicBezTo>
                      <a:pt x="195" y="53"/>
                      <a:pt x="201" y="47"/>
                      <a:pt x="208" y="49"/>
                    </a:cubicBezTo>
                    <a:cubicBezTo>
                      <a:pt x="215" y="52"/>
                      <a:pt x="215" y="54"/>
                      <a:pt x="220" y="57"/>
                    </a:cubicBezTo>
                    <a:cubicBezTo>
                      <a:pt x="219" y="60"/>
                      <a:pt x="213" y="65"/>
                      <a:pt x="212" y="65"/>
                    </a:cubicBezTo>
                    <a:close/>
                  </a:path>
                </a:pathLst>
              </a:custGeom>
              <a:solidFill>
                <a:sysClr val="windowText" lastClr="000000">
                  <a:lumMod val="50000"/>
                  <a:lumOff val="50000"/>
                </a:sys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20">
                <a:extLst>
                  <a:ext uri="{FF2B5EF4-FFF2-40B4-BE49-F238E27FC236}">
                    <a16:creationId xmlns:a16="http://schemas.microsoft.com/office/drawing/2014/main" id="{CB94D706-71E0-4AB5-9DCA-330249949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1973" y="4436356"/>
                <a:ext cx="74992" cy="19896"/>
              </a:xfrm>
              <a:custGeom>
                <a:avLst/>
                <a:gdLst>
                  <a:gd name="T0" fmla="*/ 44 w 66"/>
                  <a:gd name="T1" fmla="*/ 16 h 17"/>
                  <a:gd name="T2" fmla="*/ 17 w 66"/>
                  <a:gd name="T3" fmla="*/ 16 h 17"/>
                  <a:gd name="T4" fmla="*/ 0 w 66"/>
                  <a:gd name="T5" fmla="*/ 8 h 17"/>
                  <a:gd name="T6" fmla="*/ 14 w 66"/>
                  <a:gd name="T7" fmla="*/ 3 h 17"/>
                  <a:gd name="T8" fmla="*/ 44 w 66"/>
                  <a:gd name="T9" fmla="*/ 8 h 17"/>
                  <a:gd name="T10" fmla="*/ 66 w 66"/>
                  <a:gd name="T11" fmla="*/ 0 h 17"/>
                  <a:gd name="T12" fmla="*/ 44 w 66"/>
                  <a:gd name="T13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7">
                    <a:moveTo>
                      <a:pt x="44" y="16"/>
                    </a:moveTo>
                    <a:cubicBezTo>
                      <a:pt x="33" y="16"/>
                      <a:pt x="23" y="16"/>
                      <a:pt x="17" y="16"/>
                    </a:cubicBezTo>
                    <a:cubicBezTo>
                      <a:pt x="11" y="16"/>
                      <a:pt x="0" y="17"/>
                      <a:pt x="0" y="8"/>
                    </a:cubicBezTo>
                    <a:cubicBezTo>
                      <a:pt x="0" y="2"/>
                      <a:pt x="8" y="3"/>
                      <a:pt x="14" y="3"/>
                    </a:cubicBezTo>
                    <a:cubicBezTo>
                      <a:pt x="27" y="3"/>
                      <a:pt x="33" y="8"/>
                      <a:pt x="44" y="8"/>
                    </a:cubicBezTo>
                    <a:cubicBezTo>
                      <a:pt x="55" y="8"/>
                      <a:pt x="59" y="3"/>
                      <a:pt x="66" y="0"/>
                    </a:cubicBezTo>
                    <a:cubicBezTo>
                      <a:pt x="61" y="11"/>
                      <a:pt x="54" y="13"/>
                      <a:pt x="44" y="16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21">
                <a:extLst>
                  <a:ext uri="{FF2B5EF4-FFF2-40B4-BE49-F238E27FC236}">
                    <a16:creationId xmlns:a16="http://schemas.microsoft.com/office/drawing/2014/main" id="{EFA0EBFA-03C5-4B60-8BAE-33CA50914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5451" y="4440947"/>
                <a:ext cx="53565" cy="18365"/>
              </a:xfrm>
              <a:custGeom>
                <a:avLst/>
                <a:gdLst>
                  <a:gd name="T0" fmla="*/ 46 w 46"/>
                  <a:gd name="T1" fmla="*/ 12 h 17"/>
                  <a:gd name="T2" fmla="*/ 39 w 46"/>
                  <a:gd name="T3" fmla="*/ 12 h 17"/>
                  <a:gd name="T4" fmla="*/ 33 w 46"/>
                  <a:gd name="T5" fmla="*/ 9 h 17"/>
                  <a:gd name="T6" fmla="*/ 15 w 46"/>
                  <a:gd name="T7" fmla="*/ 17 h 17"/>
                  <a:gd name="T8" fmla="*/ 0 w 46"/>
                  <a:gd name="T9" fmla="*/ 12 h 17"/>
                  <a:gd name="T10" fmla="*/ 13 w 46"/>
                  <a:gd name="T11" fmla="*/ 4 h 17"/>
                  <a:gd name="T12" fmla="*/ 27 w 46"/>
                  <a:gd name="T13" fmla="*/ 7 h 17"/>
                  <a:gd name="T14" fmla="*/ 28 w 46"/>
                  <a:gd name="T15" fmla="*/ 0 h 17"/>
                  <a:gd name="T16" fmla="*/ 46 w 46"/>
                  <a:gd name="T17" fmla="*/ 0 h 17"/>
                  <a:gd name="T18" fmla="*/ 46 w 46"/>
                  <a:gd name="T1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7">
                    <a:moveTo>
                      <a:pt x="46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26" y="12"/>
                      <a:pt x="23" y="17"/>
                      <a:pt x="15" y="17"/>
                    </a:cubicBezTo>
                    <a:cubicBezTo>
                      <a:pt x="9" y="17"/>
                      <a:pt x="0" y="15"/>
                      <a:pt x="0" y="12"/>
                    </a:cubicBezTo>
                    <a:cubicBezTo>
                      <a:pt x="0" y="3"/>
                      <a:pt x="6" y="4"/>
                      <a:pt x="13" y="4"/>
                    </a:cubicBezTo>
                    <a:cubicBezTo>
                      <a:pt x="20" y="4"/>
                      <a:pt x="24" y="5"/>
                      <a:pt x="27" y="7"/>
                    </a:cubicBezTo>
                    <a:cubicBezTo>
                      <a:pt x="27" y="4"/>
                      <a:pt x="28" y="3"/>
                      <a:pt x="2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7"/>
                      <a:pt x="45" y="11"/>
                      <a:pt x="46" y="12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22">
                <a:extLst>
                  <a:ext uri="{FF2B5EF4-FFF2-40B4-BE49-F238E27FC236}">
                    <a16:creationId xmlns:a16="http://schemas.microsoft.com/office/drawing/2014/main" id="{DDAA1140-27BE-4307-BF88-0482ABC04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2077" y="4463904"/>
                <a:ext cx="38261" cy="30608"/>
              </a:xfrm>
              <a:custGeom>
                <a:avLst/>
                <a:gdLst>
                  <a:gd name="T0" fmla="*/ 24 w 34"/>
                  <a:gd name="T1" fmla="*/ 26 h 26"/>
                  <a:gd name="T2" fmla="*/ 20 w 34"/>
                  <a:gd name="T3" fmla="*/ 15 h 26"/>
                  <a:gd name="T4" fmla="*/ 0 w 34"/>
                  <a:gd name="T5" fmla="*/ 6 h 26"/>
                  <a:gd name="T6" fmla="*/ 15 w 34"/>
                  <a:gd name="T7" fmla="*/ 2 h 26"/>
                  <a:gd name="T8" fmla="*/ 22 w 34"/>
                  <a:gd name="T9" fmla="*/ 2 h 26"/>
                  <a:gd name="T10" fmla="*/ 34 w 34"/>
                  <a:gd name="T11" fmla="*/ 20 h 26"/>
                  <a:gd name="T12" fmla="*/ 28 w 34"/>
                  <a:gd name="T13" fmla="*/ 26 h 26"/>
                  <a:gd name="T14" fmla="*/ 24 w 34"/>
                  <a:gd name="T1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26">
                    <a:moveTo>
                      <a:pt x="24" y="26"/>
                    </a:moveTo>
                    <a:cubicBezTo>
                      <a:pt x="21" y="26"/>
                      <a:pt x="20" y="18"/>
                      <a:pt x="20" y="15"/>
                    </a:cubicBezTo>
                    <a:cubicBezTo>
                      <a:pt x="12" y="15"/>
                      <a:pt x="0" y="14"/>
                      <a:pt x="0" y="6"/>
                    </a:cubicBezTo>
                    <a:cubicBezTo>
                      <a:pt x="0" y="0"/>
                      <a:pt x="9" y="2"/>
                      <a:pt x="15" y="2"/>
                    </a:cubicBezTo>
                    <a:cubicBezTo>
                      <a:pt x="17" y="2"/>
                      <a:pt x="20" y="2"/>
                      <a:pt x="22" y="2"/>
                    </a:cubicBezTo>
                    <a:cubicBezTo>
                      <a:pt x="22" y="13"/>
                      <a:pt x="34" y="10"/>
                      <a:pt x="34" y="20"/>
                    </a:cubicBezTo>
                    <a:cubicBezTo>
                      <a:pt x="34" y="22"/>
                      <a:pt x="30" y="26"/>
                      <a:pt x="28" y="26"/>
                    </a:cubicBezTo>
                    <a:cubicBezTo>
                      <a:pt x="27" y="26"/>
                      <a:pt x="25" y="26"/>
                      <a:pt x="24" y="26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23">
                <a:extLst>
                  <a:ext uri="{FF2B5EF4-FFF2-40B4-BE49-F238E27FC236}">
                    <a16:creationId xmlns:a16="http://schemas.microsoft.com/office/drawing/2014/main" id="{DF9401D4-6F81-4E3F-84C4-9C596A6A0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7086" y="4440947"/>
                <a:ext cx="13774" cy="13774"/>
              </a:xfrm>
              <a:custGeom>
                <a:avLst/>
                <a:gdLst>
                  <a:gd name="T0" fmla="*/ 0 w 13"/>
                  <a:gd name="T1" fmla="*/ 0 h 13"/>
                  <a:gd name="T2" fmla="*/ 6 w 13"/>
                  <a:gd name="T3" fmla="*/ 0 h 13"/>
                  <a:gd name="T4" fmla="*/ 13 w 13"/>
                  <a:gd name="T5" fmla="*/ 5 h 13"/>
                  <a:gd name="T6" fmla="*/ 6 w 13"/>
                  <a:gd name="T7" fmla="*/ 13 h 13"/>
                  <a:gd name="T8" fmla="*/ 0 w 13"/>
                  <a:gd name="T9" fmla="*/ 8 h 13"/>
                  <a:gd name="T10" fmla="*/ 0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10" y="0"/>
                      <a:pt x="10" y="4"/>
                      <a:pt x="13" y="5"/>
                    </a:cubicBezTo>
                    <a:cubicBezTo>
                      <a:pt x="13" y="10"/>
                      <a:pt x="9" y="13"/>
                      <a:pt x="6" y="13"/>
                    </a:cubicBezTo>
                    <a:cubicBezTo>
                      <a:pt x="3" y="13"/>
                      <a:pt x="0" y="10"/>
                      <a:pt x="0" y="8"/>
                    </a:cubicBezTo>
                    <a:cubicBezTo>
                      <a:pt x="0" y="5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24">
                <a:extLst>
                  <a:ext uri="{FF2B5EF4-FFF2-40B4-BE49-F238E27FC236}">
                    <a16:creationId xmlns:a16="http://schemas.microsoft.com/office/drawing/2014/main" id="{18B42DD4-8750-497E-9977-A60923C2E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0739" y="4440947"/>
                <a:ext cx="88765" cy="55095"/>
              </a:xfrm>
              <a:custGeom>
                <a:avLst/>
                <a:gdLst>
                  <a:gd name="T0" fmla="*/ 33 w 77"/>
                  <a:gd name="T1" fmla="*/ 23 h 47"/>
                  <a:gd name="T2" fmla="*/ 30 w 77"/>
                  <a:gd name="T3" fmla="*/ 34 h 47"/>
                  <a:gd name="T4" fmla="*/ 5 w 77"/>
                  <a:gd name="T5" fmla="*/ 47 h 47"/>
                  <a:gd name="T6" fmla="*/ 0 w 77"/>
                  <a:gd name="T7" fmla="*/ 40 h 47"/>
                  <a:gd name="T8" fmla="*/ 26 w 77"/>
                  <a:gd name="T9" fmla="*/ 18 h 47"/>
                  <a:gd name="T10" fmla="*/ 30 w 77"/>
                  <a:gd name="T11" fmla="*/ 11 h 47"/>
                  <a:gd name="T12" fmla="*/ 77 w 77"/>
                  <a:gd name="T13" fmla="*/ 5 h 47"/>
                  <a:gd name="T14" fmla="*/ 33 w 77"/>
                  <a:gd name="T15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47">
                    <a:moveTo>
                      <a:pt x="33" y="23"/>
                    </a:moveTo>
                    <a:cubicBezTo>
                      <a:pt x="29" y="23"/>
                      <a:pt x="33" y="31"/>
                      <a:pt x="30" y="34"/>
                    </a:cubicBezTo>
                    <a:cubicBezTo>
                      <a:pt x="26" y="38"/>
                      <a:pt x="14" y="47"/>
                      <a:pt x="5" y="47"/>
                    </a:cubicBezTo>
                    <a:cubicBezTo>
                      <a:pt x="2" y="47"/>
                      <a:pt x="0" y="43"/>
                      <a:pt x="0" y="40"/>
                    </a:cubicBezTo>
                    <a:cubicBezTo>
                      <a:pt x="0" y="22"/>
                      <a:pt x="14" y="22"/>
                      <a:pt x="26" y="18"/>
                    </a:cubicBezTo>
                    <a:cubicBezTo>
                      <a:pt x="28" y="18"/>
                      <a:pt x="28" y="13"/>
                      <a:pt x="30" y="11"/>
                    </a:cubicBezTo>
                    <a:cubicBezTo>
                      <a:pt x="37" y="3"/>
                      <a:pt x="70" y="0"/>
                      <a:pt x="77" y="5"/>
                    </a:cubicBezTo>
                    <a:cubicBezTo>
                      <a:pt x="70" y="17"/>
                      <a:pt x="45" y="23"/>
                      <a:pt x="33" y="23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 25">
                <a:extLst>
                  <a:ext uri="{FF2B5EF4-FFF2-40B4-BE49-F238E27FC236}">
                    <a16:creationId xmlns:a16="http://schemas.microsoft.com/office/drawing/2014/main" id="{44A807CC-2375-4538-987D-7F39953A5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9383" y="4367487"/>
                <a:ext cx="18365" cy="36730"/>
              </a:xfrm>
              <a:custGeom>
                <a:avLst/>
                <a:gdLst>
                  <a:gd name="T0" fmla="*/ 13 w 16"/>
                  <a:gd name="T1" fmla="*/ 0 h 33"/>
                  <a:gd name="T2" fmla="*/ 16 w 16"/>
                  <a:gd name="T3" fmla="*/ 9 h 33"/>
                  <a:gd name="T4" fmla="*/ 10 w 16"/>
                  <a:gd name="T5" fmla="*/ 17 h 33"/>
                  <a:gd name="T6" fmla="*/ 5 w 16"/>
                  <a:gd name="T7" fmla="*/ 33 h 33"/>
                  <a:gd name="T8" fmla="*/ 0 w 16"/>
                  <a:gd name="T9" fmla="*/ 27 h 33"/>
                  <a:gd name="T10" fmla="*/ 8 w 16"/>
                  <a:gd name="T11" fmla="*/ 14 h 33"/>
                  <a:gd name="T12" fmla="*/ 13 w 16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3">
                    <a:moveTo>
                      <a:pt x="13" y="0"/>
                    </a:moveTo>
                    <a:cubicBezTo>
                      <a:pt x="14" y="6"/>
                      <a:pt x="16" y="3"/>
                      <a:pt x="16" y="9"/>
                    </a:cubicBezTo>
                    <a:cubicBezTo>
                      <a:pt x="16" y="14"/>
                      <a:pt x="13" y="17"/>
                      <a:pt x="10" y="17"/>
                    </a:cubicBezTo>
                    <a:cubicBezTo>
                      <a:pt x="10" y="25"/>
                      <a:pt x="11" y="33"/>
                      <a:pt x="5" y="33"/>
                    </a:cubicBezTo>
                    <a:cubicBezTo>
                      <a:pt x="3" y="33"/>
                      <a:pt x="0" y="29"/>
                      <a:pt x="0" y="27"/>
                    </a:cubicBezTo>
                    <a:cubicBezTo>
                      <a:pt x="0" y="19"/>
                      <a:pt x="8" y="18"/>
                      <a:pt x="8" y="14"/>
                    </a:cubicBezTo>
                    <a:cubicBezTo>
                      <a:pt x="8" y="8"/>
                      <a:pt x="7" y="1"/>
                      <a:pt x="13" y="0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 26">
                <a:extLst>
                  <a:ext uri="{FF2B5EF4-FFF2-40B4-BE49-F238E27FC236}">
                    <a16:creationId xmlns:a16="http://schemas.microsoft.com/office/drawing/2014/main" id="{F89545C6-EA04-481A-8737-0CCC5881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3487" y="4297088"/>
                <a:ext cx="24487" cy="27548"/>
              </a:xfrm>
              <a:custGeom>
                <a:avLst/>
                <a:gdLst>
                  <a:gd name="T0" fmla="*/ 21 w 21"/>
                  <a:gd name="T1" fmla="*/ 14 h 24"/>
                  <a:gd name="T2" fmla="*/ 13 w 21"/>
                  <a:gd name="T3" fmla="*/ 24 h 24"/>
                  <a:gd name="T4" fmla="*/ 0 w 21"/>
                  <a:gd name="T5" fmla="*/ 9 h 24"/>
                  <a:gd name="T6" fmla="*/ 21 w 21"/>
                  <a:gd name="T7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4">
                    <a:moveTo>
                      <a:pt x="21" y="14"/>
                    </a:moveTo>
                    <a:cubicBezTo>
                      <a:pt x="21" y="16"/>
                      <a:pt x="15" y="24"/>
                      <a:pt x="13" y="24"/>
                    </a:cubicBezTo>
                    <a:cubicBezTo>
                      <a:pt x="9" y="24"/>
                      <a:pt x="0" y="16"/>
                      <a:pt x="0" y="9"/>
                    </a:cubicBezTo>
                    <a:cubicBezTo>
                      <a:pt x="0" y="0"/>
                      <a:pt x="21" y="6"/>
                      <a:pt x="21" y="14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27">
                <a:extLst>
                  <a:ext uri="{FF2B5EF4-FFF2-40B4-BE49-F238E27FC236}">
                    <a16:creationId xmlns:a16="http://schemas.microsoft.com/office/drawing/2014/main" id="{871A840E-567A-44B6-AB00-8ADD3CF0F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7869" y="4300148"/>
                <a:ext cx="71931" cy="19896"/>
              </a:xfrm>
              <a:custGeom>
                <a:avLst/>
                <a:gdLst>
                  <a:gd name="T0" fmla="*/ 53 w 62"/>
                  <a:gd name="T1" fmla="*/ 3 h 18"/>
                  <a:gd name="T2" fmla="*/ 62 w 62"/>
                  <a:gd name="T3" fmla="*/ 17 h 18"/>
                  <a:gd name="T4" fmla="*/ 57 w 62"/>
                  <a:gd name="T5" fmla="*/ 18 h 18"/>
                  <a:gd name="T6" fmla="*/ 31 w 62"/>
                  <a:gd name="T7" fmla="*/ 10 h 18"/>
                  <a:gd name="T8" fmla="*/ 13 w 62"/>
                  <a:gd name="T9" fmla="*/ 10 h 18"/>
                  <a:gd name="T10" fmla="*/ 0 w 62"/>
                  <a:gd name="T11" fmla="*/ 7 h 18"/>
                  <a:gd name="T12" fmla="*/ 5 w 62"/>
                  <a:gd name="T13" fmla="*/ 0 h 18"/>
                  <a:gd name="T14" fmla="*/ 39 w 62"/>
                  <a:gd name="T15" fmla="*/ 0 h 18"/>
                  <a:gd name="T16" fmla="*/ 51 w 62"/>
                  <a:gd name="T17" fmla="*/ 3 h 18"/>
                  <a:gd name="T18" fmla="*/ 53 w 62"/>
                  <a:gd name="T1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18">
                    <a:moveTo>
                      <a:pt x="53" y="3"/>
                    </a:moveTo>
                    <a:cubicBezTo>
                      <a:pt x="54" y="9"/>
                      <a:pt x="62" y="10"/>
                      <a:pt x="62" y="17"/>
                    </a:cubicBezTo>
                    <a:cubicBezTo>
                      <a:pt x="62" y="18"/>
                      <a:pt x="59" y="18"/>
                      <a:pt x="57" y="18"/>
                    </a:cubicBezTo>
                    <a:cubicBezTo>
                      <a:pt x="47" y="18"/>
                      <a:pt x="42" y="10"/>
                      <a:pt x="31" y="10"/>
                    </a:cubicBezTo>
                    <a:cubicBezTo>
                      <a:pt x="23" y="10"/>
                      <a:pt x="20" y="10"/>
                      <a:pt x="13" y="10"/>
                    </a:cubicBezTo>
                    <a:cubicBezTo>
                      <a:pt x="10" y="10"/>
                      <a:pt x="0" y="7"/>
                      <a:pt x="0" y="7"/>
                    </a:cubicBezTo>
                    <a:cubicBezTo>
                      <a:pt x="0" y="3"/>
                      <a:pt x="4" y="2"/>
                      <a:pt x="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6"/>
                      <a:pt x="46" y="3"/>
                      <a:pt x="51" y="3"/>
                    </a:cubicBezTo>
                    <a:lnTo>
                      <a:pt x="53" y="3"/>
                    </a:ln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28">
                <a:extLst>
                  <a:ext uri="{FF2B5EF4-FFF2-40B4-BE49-F238E27FC236}">
                    <a16:creationId xmlns:a16="http://schemas.microsoft.com/office/drawing/2014/main" id="{F49C6246-8EFD-4741-AB3D-33398C305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7156" y="4163941"/>
                <a:ext cx="30609" cy="71930"/>
              </a:xfrm>
              <a:custGeom>
                <a:avLst/>
                <a:gdLst>
                  <a:gd name="T0" fmla="*/ 8 w 27"/>
                  <a:gd name="T1" fmla="*/ 50 h 63"/>
                  <a:gd name="T2" fmla="*/ 8 w 27"/>
                  <a:gd name="T3" fmla="*/ 44 h 63"/>
                  <a:gd name="T4" fmla="*/ 25 w 27"/>
                  <a:gd name="T5" fmla="*/ 43 h 63"/>
                  <a:gd name="T6" fmla="*/ 19 w 27"/>
                  <a:gd name="T7" fmla="*/ 31 h 63"/>
                  <a:gd name="T8" fmla="*/ 27 w 27"/>
                  <a:gd name="T9" fmla="*/ 21 h 63"/>
                  <a:gd name="T10" fmla="*/ 7 w 27"/>
                  <a:gd name="T11" fmla="*/ 0 h 63"/>
                  <a:gd name="T12" fmla="*/ 0 w 27"/>
                  <a:gd name="T13" fmla="*/ 16 h 63"/>
                  <a:gd name="T14" fmla="*/ 6 w 27"/>
                  <a:gd name="T15" fmla="*/ 38 h 63"/>
                  <a:gd name="T16" fmla="*/ 6 w 27"/>
                  <a:gd name="T17" fmla="*/ 48 h 63"/>
                  <a:gd name="T18" fmla="*/ 16 w 27"/>
                  <a:gd name="T19" fmla="*/ 63 h 63"/>
                  <a:gd name="T20" fmla="*/ 8 w 27"/>
                  <a:gd name="T21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63">
                    <a:moveTo>
                      <a:pt x="8" y="50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14" y="44"/>
                      <a:pt x="22" y="44"/>
                      <a:pt x="25" y="43"/>
                    </a:cubicBezTo>
                    <a:cubicBezTo>
                      <a:pt x="24" y="36"/>
                      <a:pt x="19" y="35"/>
                      <a:pt x="19" y="31"/>
                    </a:cubicBezTo>
                    <a:cubicBezTo>
                      <a:pt x="19" y="26"/>
                      <a:pt x="27" y="25"/>
                      <a:pt x="27" y="21"/>
                    </a:cubicBezTo>
                    <a:cubicBezTo>
                      <a:pt x="14" y="17"/>
                      <a:pt x="8" y="11"/>
                      <a:pt x="7" y="0"/>
                    </a:cubicBezTo>
                    <a:cubicBezTo>
                      <a:pt x="1" y="3"/>
                      <a:pt x="0" y="9"/>
                      <a:pt x="0" y="16"/>
                    </a:cubicBezTo>
                    <a:cubicBezTo>
                      <a:pt x="0" y="26"/>
                      <a:pt x="6" y="29"/>
                      <a:pt x="6" y="38"/>
                    </a:cubicBezTo>
                    <a:cubicBezTo>
                      <a:pt x="6" y="46"/>
                      <a:pt x="6" y="44"/>
                      <a:pt x="6" y="48"/>
                    </a:cubicBezTo>
                    <a:cubicBezTo>
                      <a:pt x="6" y="53"/>
                      <a:pt x="8" y="63"/>
                      <a:pt x="16" y="63"/>
                    </a:cubicBezTo>
                    <a:cubicBezTo>
                      <a:pt x="12" y="58"/>
                      <a:pt x="11" y="55"/>
                      <a:pt x="8" y="50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DB3A1601-C8DD-46A1-BFAF-9B954D3F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9036" y="4330757"/>
                <a:ext cx="97948" cy="59687"/>
              </a:xfrm>
              <a:custGeom>
                <a:avLst/>
                <a:gdLst>
                  <a:gd name="T0" fmla="*/ 22 w 85"/>
                  <a:gd name="T1" fmla="*/ 48 h 52"/>
                  <a:gd name="T2" fmla="*/ 0 w 85"/>
                  <a:gd name="T3" fmla="*/ 32 h 52"/>
                  <a:gd name="T4" fmla="*/ 23 w 85"/>
                  <a:gd name="T5" fmla="*/ 32 h 52"/>
                  <a:gd name="T6" fmla="*/ 32 w 85"/>
                  <a:gd name="T7" fmla="*/ 30 h 52"/>
                  <a:gd name="T8" fmla="*/ 61 w 85"/>
                  <a:gd name="T9" fmla="*/ 23 h 52"/>
                  <a:gd name="T10" fmla="*/ 78 w 85"/>
                  <a:gd name="T11" fmla="*/ 0 h 52"/>
                  <a:gd name="T12" fmla="*/ 85 w 85"/>
                  <a:gd name="T13" fmla="*/ 12 h 52"/>
                  <a:gd name="T14" fmla="*/ 69 w 85"/>
                  <a:gd name="T15" fmla="*/ 40 h 52"/>
                  <a:gd name="T16" fmla="*/ 32 w 85"/>
                  <a:gd name="T17" fmla="*/ 52 h 52"/>
                  <a:gd name="T18" fmla="*/ 19 w 85"/>
                  <a:gd name="T19" fmla="*/ 44 h 52"/>
                  <a:gd name="T20" fmla="*/ 22 w 85"/>
                  <a:gd name="T21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2">
                    <a:moveTo>
                      <a:pt x="22" y="48"/>
                    </a:moveTo>
                    <a:cubicBezTo>
                      <a:pt x="16" y="40"/>
                      <a:pt x="3" y="42"/>
                      <a:pt x="0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3"/>
                      <a:pt x="32" y="30"/>
                      <a:pt x="32" y="30"/>
                    </a:cubicBezTo>
                    <a:cubicBezTo>
                      <a:pt x="43" y="26"/>
                      <a:pt x="54" y="26"/>
                      <a:pt x="61" y="23"/>
                    </a:cubicBezTo>
                    <a:cubicBezTo>
                      <a:pt x="72" y="18"/>
                      <a:pt x="67" y="0"/>
                      <a:pt x="78" y="0"/>
                    </a:cubicBezTo>
                    <a:cubicBezTo>
                      <a:pt x="82" y="0"/>
                      <a:pt x="85" y="7"/>
                      <a:pt x="85" y="12"/>
                    </a:cubicBezTo>
                    <a:cubicBezTo>
                      <a:pt x="85" y="29"/>
                      <a:pt x="69" y="26"/>
                      <a:pt x="69" y="40"/>
                    </a:cubicBezTo>
                    <a:cubicBezTo>
                      <a:pt x="55" y="43"/>
                      <a:pt x="48" y="52"/>
                      <a:pt x="32" y="52"/>
                    </a:cubicBezTo>
                    <a:cubicBezTo>
                      <a:pt x="29" y="52"/>
                      <a:pt x="19" y="46"/>
                      <a:pt x="19" y="44"/>
                    </a:cubicBezTo>
                    <a:lnTo>
                      <a:pt x="22" y="48"/>
                    </a:ln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30">
                <a:extLst>
                  <a:ext uri="{FF2B5EF4-FFF2-40B4-BE49-F238E27FC236}">
                    <a16:creationId xmlns:a16="http://schemas.microsoft.com/office/drawing/2014/main" id="{4C77D3DD-39CD-45B5-BFFC-8BCE66DD3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8270" y="4229749"/>
                <a:ext cx="501984" cy="272416"/>
              </a:xfrm>
              <a:custGeom>
                <a:avLst/>
                <a:gdLst>
                  <a:gd name="T0" fmla="*/ 219 w 439"/>
                  <a:gd name="T1" fmla="*/ 49 h 238"/>
                  <a:gd name="T2" fmla="*/ 274 w 439"/>
                  <a:gd name="T3" fmla="*/ 69 h 238"/>
                  <a:gd name="T4" fmla="*/ 297 w 439"/>
                  <a:gd name="T5" fmla="*/ 80 h 238"/>
                  <a:gd name="T6" fmla="*/ 307 w 439"/>
                  <a:gd name="T7" fmla="*/ 88 h 238"/>
                  <a:gd name="T8" fmla="*/ 349 w 439"/>
                  <a:gd name="T9" fmla="*/ 127 h 238"/>
                  <a:gd name="T10" fmla="*/ 372 w 439"/>
                  <a:gd name="T11" fmla="*/ 140 h 238"/>
                  <a:gd name="T12" fmla="*/ 358 w 439"/>
                  <a:gd name="T13" fmla="*/ 153 h 238"/>
                  <a:gd name="T14" fmla="*/ 372 w 439"/>
                  <a:gd name="T15" fmla="*/ 172 h 238"/>
                  <a:gd name="T16" fmla="*/ 384 w 439"/>
                  <a:gd name="T17" fmla="*/ 195 h 238"/>
                  <a:gd name="T18" fmla="*/ 401 w 439"/>
                  <a:gd name="T19" fmla="*/ 203 h 238"/>
                  <a:gd name="T20" fmla="*/ 407 w 439"/>
                  <a:gd name="T21" fmla="*/ 211 h 238"/>
                  <a:gd name="T22" fmla="*/ 416 w 439"/>
                  <a:gd name="T23" fmla="*/ 213 h 238"/>
                  <a:gd name="T24" fmla="*/ 424 w 439"/>
                  <a:gd name="T25" fmla="*/ 223 h 238"/>
                  <a:gd name="T26" fmla="*/ 439 w 439"/>
                  <a:gd name="T27" fmla="*/ 226 h 238"/>
                  <a:gd name="T28" fmla="*/ 429 w 439"/>
                  <a:gd name="T29" fmla="*/ 238 h 238"/>
                  <a:gd name="T30" fmla="*/ 424 w 439"/>
                  <a:gd name="T31" fmla="*/ 238 h 238"/>
                  <a:gd name="T32" fmla="*/ 410 w 439"/>
                  <a:gd name="T33" fmla="*/ 229 h 238"/>
                  <a:gd name="T34" fmla="*/ 390 w 439"/>
                  <a:gd name="T35" fmla="*/ 229 h 238"/>
                  <a:gd name="T36" fmla="*/ 362 w 439"/>
                  <a:gd name="T37" fmla="*/ 209 h 238"/>
                  <a:gd name="T38" fmla="*/ 354 w 439"/>
                  <a:gd name="T39" fmla="*/ 203 h 238"/>
                  <a:gd name="T40" fmla="*/ 300 w 439"/>
                  <a:gd name="T41" fmla="*/ 165 h 238"/>
                  <a:gd name="T42" fmla="*/ 272 w 439"/>
                  <a:gd name="T43" fmla="*/ 184 h 238"/>
                  <a:gd name="T44" fmla="*/ 268 w 439"/>
                  <a:gd name="T45" fmla="*/ 203 h 238"/>
                  <a:gd name="T46" fmla="*/ 240 w 439"/>
                  <a:gd name="T47" fmla="*/ 203 h 238"/>
                  <a:gd name="T48" fmla="*/ 195 w 439"/>
                  <a:gd name="T49" fmla="*/ 179 h 238"/>
                  <a:gd name="T50" fmla="*/ 184 w 439"/>
                  <a:gd name="T51" fmla="*/ 184 h 238"/>
                  <a:gd name="T52" fmla="*/ 168 w 439"/>
                  <a:gd name="T53" fmla="*/ 184 h 238"/>
                  <a:gd name="T54" fmla="*/ 155 w 439"/>
                  <a:gd name="T55" fmla="*/ 177 h 238"/>
                  <a:gd name="T56" fmla="*/ 174 w 439"/>
                  <a:gd name="T57" fmla="*/ 161 h 238"/>
                  <a:gd name="T58" fmla="*/ 165 w 439"/>
                  <a:gd name="T59" fmla="*/ 127 h 238"/>
                  <a:gd name="T60" fmla="*/ 133 w 439"/>
                  <a:gd name="T61" fmla="*/ 105 h 238"/>
                  <a:gd name="T62" fmla="*/ 92 w 439"/>
                  <a:gd name="T63" fmla="*/ 97 h 238"/>
                  <a:gd name="T64" fmla="*/ 64 w 439"/>
                  <a:gd name="T65" fmla="*/ 80 h 238"/>
                  <a:gd name="T66" fmla="*/ 64 w 439"/>
                  <a:gd name="T67" fmla="*/ 73 h 238"/>
                  <a:gd name="T68" fmla="*/ 52 w 439"/>
                  <a:gd name="T69" fmla="*/ 87 h 238"/>
                  <a:gd name="T70" fmla="*/ 45 w 439"/>
                  <a:gd name="T71" fmla="*/ 85 h 238"/>
                  <a:gd name="T72" fmla="*/ 41 w 439"/>
                  <a:gd name="T73" fmla="*/ 67 h 238"/>
                  <a:gd name="T74" fmla="*/ 27 w 439"/>
                  <a:gd name="T75" fmla="*/ 58 h 238"/>
                  <a:gd name="T76" fmla="*/ 66 w 439"/>
                  <a:gd name="T77" fmla="*/ 44 h 238"/>
                  <a:gd name="T78" fmla="*/ 61 w 439"/>
                  <a:gd name="T79" fmla="*/ 44 h 238"/>
                  <a:gd name="T80" fmla="*/ 39 w 439"/>
                  <a:gd name="T81" fmla="*/ 48 h 238"/>
                  <a:gd name="T82" fmla="*/ 28 w 439"/>
                  <a:gd name="T83" fmla="*/ 45 h 238"/>
                  <a:gd name="T84" fmla="*/ 24 w 439"/>
                  <a:gd name="T85" fmla="*/ 38 h 238"/>
                  <a:gd name="T86" fmla="*/ 0 w 439"/>
                  <a:gd name="T87" fmla="*/ 21 h 238"/>
                  <a:gd name="T88" fmla="*/ 11 w 439"/>
                  <a:gd name="T89" fmla="*/ 13 h 238"/>
                  <a:gd name="T90" fmla="*/ 39 w 439"/>
                  <a:gd name="T91" fmla="*/ 0 h 238"/>
                  <a:gd name="T92" fmla="*/ 75 w 439"/>
                  <a:gd name="T93" fmla="*/ 16 h 238"/>
                  <a:gd name="T94" fmla="*/ 75 w 439"/>
                  <a:gd name="T95" fmla="*/ 44 h 238"/>
                  <a:gd name="T96" fmla="*/ 87 w 439"/>
                  <a:gd name="T97" fmla="*/ 52 h 238"/>
                  <a:gd name="T98" fmla="*/ 102 w 439"/>
                  <a:gd name="T99" fmla="*/ 67 h 238"/>
                  <a:gd name="T100" fmla="*/ 115 w 439"/>
                  <a:gd name="T101" fmla="*/ 54 h 238"/>
                  <a:gd name="T102" fmla="*/ 134 w 439"/>
                  <a:gd name="T103" fmla="*/ 44 h 238"/>
                  <a:gd name="T104" fmla="*/ 159 w 439"/>
                  <a:gd name="T105" fmla="*/ 25 h 238"/>
                  <a:gd name="T106" fmla="*/ 168 w 439"/>
                  <a:gd name="T107" fmla="*/ 29 h 238"/>
                  <a:gd name="T108" fmla="*/ 187 w 439"/>
                  <a:gd name="T109" fmla="*/ 44 h 238"/>
                  <a:gd name="T110" fmla="*/ 208 w 439"/>
                  <a:gd name="T111" fmla="*/ 44 h 238"/>
                  <a:gd name="T112" fmla="*/ 223 w 439"/>
                  <a:gd name="T113" fmla="*/ 52 h 238"/>
                  <a:gd name="T114" fmla="*/ 223 w 439"/>
                  <a:gd name="T115" fmla="*/ 53 h 238"/>
                  <a:gd name="T116" fmla="*/ 219 w 439"/>
                  <a:gd name="T117" fmla="*/ 49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39" h="238">
                    <a:moveTo>
                      <a:pt x="219" y="49"/>
                    </a:moveTo>
                    <a:cubicBezTo>
                      <a:pt x="228" y="59"/>
                      <a:pt x="255" y="69"/>
                      <a:pt x="274" y="69"/>
                    </a:cubicBezTo>
                    <a:cubicBezTo>
                      <a:pt x="284" y="69"/>
                      <a:pt x="288" y="80"/>
                      <a:pt x="297" y="80"/>
                    </a:cubicBezTo>
                    <a:cubicBezTo>
                      <a:pt x="297" y="87"/>
                      <a:pt x="303" y="87"/>
                      <a:pt x="307" y="88"/>
                    </a:cubicBezTo>
                    <a:cubicBezTo>
                      <a:pt x="331" y="96"/>
                      <a:pt x="330" y="118"/>
                      <a:pt x="349" y="127"/>
                    </a:cubicBezTo>
                    <a:cubicBezTo>
                      <a:pt x="356" y="131"/>
                      <a:pt x="372" y="122"/>
                      <a:pt x="372" y="140"/>
                    </a:cubicBezTo>
                    <a:cubicBezTo>
                      <a:pt x="372" y="149"/>
                      <a:pt x="358" y="145"/>
                      <a:pt x="358" y="153"/>
                    </a:cubicBezTo>
                    <a:cubicBezTo>
                      <a:pt x="358" y="157"/>
                      <a:pt x="371" y="170"/>
                      <a:pt x="372" y="172"/>
                    </a:cubicBezTo>
                    <a:cubicBezTo>
                      <a:pt x="380" y="180"/>
                      <a:pt x="378" y="185"/>
                      <a:pt x="384" y="195"/>
                    </a:cubicBezTo>
                    <a:cubicBezTo>
                      <a:pt x="386" y="199"/>
                      <a:pt x="396" y="203"/>
                      <a:pt x="401" y="203"/>
                    </a:cubicBezTo>
                    <a:cubicBezTo>
                      <a:pt x="403" y="203"/>
                      <a:pt x="405" y="208"/>
                      <a:pt x="407" y="211"/>
                    </a:cubicBezTo>
                    <a:cubicBezTo>
                      <a:pt x="408" y="215"/>
                      <a:pt x="413" y="212"/>
                      <a:pt x="416" y="213"/>
                    </a:cubicBezTo>
                    <a:cubicBezTo>
                      <a:pt x="421" y="215"/>
                      <a:pt x="422" y="219"/>
                      <a:pt x="424" y="223"/>
                    </a:cubicBezTo>
                    <a:cubicBezTo>
                      <a:pt x="425" y="227"/>
                      <a:pt x="436" y="225"/>
                      <a:pt x="439" y="226"/>
                    </a:cubicBezTo>
                    <a:cubicBezTo>
                      <a:pt x="434" y="229"/>
                      <a:pt x="429" y="233"/>
                      <a:pt x="429" y="238"/>
                    </a:cubicBezTo>
                    <a:cubicBezTo>
                      <a:pt x="427" y="238"/>
                      <a:pt x="426" y="238"/>
                      <a:pt x="424" y="238"/>
                    </a:cubicBezTo>
                    <a:cubicBezTo>
                      <a:pt x="423" y="238"/>
                      <a:pt x="411" y="231"/>
                      <a:pt x="410" y="229"/>
                    </a:cubicBezTo>
                    <a:cubicBezTo>
                      <a:pt x="390" y="229"/>
                      <a:pt x="390" y="229"/>
                      <a:pt x="390" y="229"/>
                    </a:cubicBezTo>
                    <a:cubicBezTo>
                      <a:pt x="379" y="227"/>
                      <a:pt x="362" y="218"/>
                      <a:pt x="362" y="209"/>
                    </a:cubicBezTo>
                    <a:cubicBezTo>
                      <a:pt x="362" y="206"/>
                      <a:pt x="355" y="204"/>
                      <a:pt x="354" y="203"/>
                    </a:cubicBezTo>
                    <a:cubicBezTo>
                      <a:pt x="339" y="187"/>
                      <a:pt x="325" y="165"/>
                      <a:pt x="300" y="165"/>
                    </a:cubicBezTo>
                    <a:cubicBezTo>
                      <a:pt x="281" y="165"/>
                      <a:pt x="283" y="179"/>
                      <a:pt x="272" y="184"/>
                    </a:cubicBezTo>
                    <a:cubicBezTo>
                      <a:pt x="275" y="195"/>
                      <a:pt x="268" y="198"/>
                      <a:pt x="268" y="203"/>
                    </a:cubicBezTo>
                    <a:cubicBezTo>
                      <a:pt x="251" y="203"/>
                      <a:pt x="248" y="203"/>
                      <a:pt x="240" y="203"/>
                    </a:cubicBezTo>
                    <a:cubicBezTo>
                      <a:pt x="220" y="203"/>
                      <a:pt x="215" y="179"/>
                      <a:pt x="195" y="179"/>
                    </a:cubicBezTo>
                    <a:cubicBezTo>
                      <a:pt x="192" y="179"/>
                      <a:pt x="184" y="180"/>
                      <a:pt x="184" y="184"/>
                    </a:cubicBezTo>
                    <a:cubicBezTo>
                      <a:pt x="168" y="184"/>
                      <a:pt x="168" y="184"/>
                      <a:pt x="168" y="184"/>
                    </a:cubicBezTo>
                    <a:cubicBezTo>
                      <a:pt x="162" y="184"/>
                      <a:pt x="155" y="184"/>
                      <a:pt x="155" y="177"/>
                    </a:cubicBezTo>
                    <a:cubicBezTo>
                      <a:pt x="155" y="168"/>
                      <a:pt x="170" y="164"/>
                      <a:pt x="174" y="161"/>
                    </a:cubicBezTo>
                    <a:cubicBezTo>
                      <a:pt x="164" y="150"/>
                      <a:pt x="168" y="139"/>
                      <a:pt x="165" y="127"/>
                    </a:cubicBezTo>
                    <a:cubicBezTo>
                      <a:pt x="162" y="118"/>
                      <a:pt x="140" y="109"/>
                      <a:pt x="133" y="105"/>
                    </a:cubicBezTo>
                    <a:cubicBezTo>
                      <a:pt x="124" y="101"/>
                      <a:pt x="104" y="97"/>
                      <a:pt x="92" y="97"/>
                    </a:cubicBezTo>
                    <a:cubicBezTo>
                      <a:pt x="81" y="97"/>
                      <a:pt x="76" y="76"/>
                      <a:pt x="64" y="80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2" y="79"/>
                      <a:pt x="59" y="87"/>
                      <a:pt x="52" y="87"/>
                    </a:cubicBezTo>
                    <a:cubicBezTo>
                      <a:pt x="50" y="87"/>
                      <a:pt x="46" y="87"/>
                      <a:pt x="45" y="85"/>
                    </a:cubicBezTo>
                    <a:cubicBezTo>
                      <a:pt x="41" y="77"/>
                      <a:pt x="45" y="74"/>
                      <a:pt x="41" y="67"/>
                    </a:cubicBezTo>
                    <a:cubicBezTo>
                      <a:pt x="37" y="61"/>
                      <a:pt x="29" y="64"/>
                      <a:pt x="27" y="58"/>
                    </a:cubicBezTo>
                    <a:cubicBezTo>
                      <a:pt x="38" y="52"/>
                      <a:pt x="61" y="54"/>
                      <a:pt x="66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52" y="47"/>
                      <a:pt x="47" y="48"/>
                      <a:pt x="39" y="48"/>
                    </a:cubicBezTo>
                    <a:cubicBezTo>
                      <a:pt x="35" y="48"/>
                      <a:pt x="32" y="46"/>
                      <a:pt x="28" y="45"/>
                    </a:cubicBezTo>
                    <a:cubicBezTo>
                      <a:pt x="26" y="44"/>
                      <a:pt x="24" y="40"/>
                      <a:pt x="24" y="38"/>
                    </a:cubicBezTo>
                    <a:cubicBezTo>
                      <a:pt x="18" y="27"/>
                      <a:pt x="0" y="32"/>
                      <a:pt x="0" y="21"/>
                    </a:cubicBezTo>
                    <a:cubicBezTo>
                      <a:pt x="0" y="16"/>
                      <a:pt x="6" y="13"/>
                      <a:pt x="11" y="13"/>
                    </a:cubicBezTo>
                    <a:cubicBezTo>
                      <a:pt x="20" y="13"/>
                      <a:pt x="25" y="0"/>
                      <a:pt x="39" y="0"/>
                    </a:cubicBezTo>
                    <a:cubicBezTo>
                      <a:pt x="52" y="0"/>
                      <a:pt x="62" y="13"/>
                      <a:pt x="75" y="16"/>
                    </a:cubicBezTo>
                    <a:cubicBezTo>
                      <a:pt x="75" y="27"/>
                      <a:pt x="75" y="38"/>
                      <a:pt x="75" y="44"/>
                    </a:cubicBezTo>
                    <a:cubicBezTo>
                      <a:pt x="75" y="48"/>
                      <a:pt x="80" y="52"/>
                      <a:pt x="87" y="52"/>
                    </a:cubicBezTo>
                    <a:cubicBezTo>
                      <a:pt x="87" y="55"/>
                      <a:pt x="97" y="67"/>
                      <a:pt x="102" y="67"/>
                    </a:cubicBezTo>
                    <a:cubicBezTo>
                      <a:pt x="107" y="67"/>
                      <a:pt x="114" y="56"/>
                      <a:pt x="115" y="54"/>
                    </a:cubicBezTo>
                    <a:cubicBezTo>
                      <a:pt x="121" y="48"/>
                      <a:pt x="123" y="47"/>
                      <a:pt x="134" y="44"/>
                    </a:cubicBezTo>
                    <a:cubicBezTo>
                      <a:pt x="140" y="41"/>
                      <a:pt x="149" y="27"/>
                      <a:pt x="159" y="25"/>
                    </a:cubicBezTo>
                    <a:cubicBezTo>
                      <a:pt x="159" y="29"/>
                      <a:pt x="165" y="29"/>
                      <a:pt x="168" y="29"/>
                    </a:cubicBezTo>
                    <a:cubicBezTo>
                      <a:pt x="177" y="32"/>
                      <a:pt x="183" y="42"/>
                      <a:pt x="187" y="44"/>
                    </a:cubicBezTo>
                    <a:cubicBezTo>
                      <a:pt x="208" y="44"/>
                      <a:pt x="208" y="44"/>
                      <a:pt x="208" y="44"/>
                    </a:cubicBezTo>
                    <a:cubicBezTo>
                      <a:pt x="212" y="48"/>
                      <a:pt x="220" y="51"/>
                      <a:pt x="223" y="52"/>
                    </a:cubicBezTo>
                    <a:cubicBezTo>
                      <a:pt x="223" y="53"/>
                      <a:pt x="223" y="53"/>
                      <a:pt x="223" y="53"/>
                    </a:cubicBezTo>
                    <a:lnTo>
                      <a:pt x="219" y="49"/>
                    </a:ln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31">
                <a:extLst>
                  <a:ext uri="{FF2B5EF4-FFF2-40B4-BE49-F238E27FC236}">
                    <a16:creationId xmlns:a16="http://schemas.microsoft.com/office/drawing/2014/main" id="{D8E6A65C-6D8E-47C7-BC6C-E999283F6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7906" y="4289435"/>
                <a:ext cx="48974" cy="52034"/>
              </a:xfrm>
              <a:custGeom>
                <a:avLst/>
                <a:gdLst>
                  <a:gd name="T0" fmla="*/ 39 w 43"/>
                  <a:gd name="T1" fmla="*/ 45 h 46"/>
                  <a:gd name="T2" fmla="*/ 31 w 43"/>
                  <a:gd name="T3" fmla="*/ 30 h 46"/>
                  <a:gd name="T4" fmla="*/ 13 w 43"/>
                  <a:gd name="T5" fmla="*/ 10 h 46"/>
                  <a:gd name="T6" fmla="*/ 0 w 43"/>
                  <a:gd name="T7" fmla="*/ 0 h 46"/>
                  <a:gd name="T8" fmla="*/ 29 w 43"/>
                  <a:gd name="T9" fmla="*/ 23 h 46"/>
                  <a:gd name="T10" fmla="*/ 43 w 43"/>
                  <a:gd name="T11" fmla="*/ 39 h 46"/>
                  <a:gd name="T12" fmla="*/ 43 w 43"/>
                  <a:gd name="T13" fmla="*/ 45 h 46"/>
                  <a:gd name="T14" fmla="*/ 39 w 43"/>
                  <a:gd name="T15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6">
                    <a:moveTo>
                      <a:pt x="39" y="45"/>
                    </a:moveTo>
                    <a:cubicBezTo>
                      <a:pt x="30" y="43"/>
                      <a:pt x="30" y="38"/>
                      <a:pt x="31" y="30"/>
                    </a:cubicBezTo>
                    <a:cubicBezTo>
                      <a:pt x="22" y="25"/>
                      <a:pt x="23" y="16"/>
                      <a:pt x="13" y="10"/>
                    </a:cubicBezTo>
                    <a:cubicBezTo>
                      <a:pt x="7" y="6"/>
                      <a:pt x="2" y="7"/>
                      <a:pt x="0" y="0"/>
                    </a:cubicBezTo>
                    <a:cubicBezTo>
                      <a:pt x="14" y="5"/>
                      <a:pt x="21" y="15"/>
                      <a:pt x="29" y="23"/>
                    </a:cubicBezTo>
                    <a:cubicBezTo>
                      <a:pt x="35" y="30"/>
                      <a:pt x="43" y="28"/>
                      <a:pt x="43" y="39"/>
                    </a:cubicBezTo>
                    <a:cubicBezTo>
                      <a:pt x="43" y="41"/>
                      <a:pt x="43" y="43"/>
                      <a:pt x="43" y="45"/>
                    </a:cubicBezTo>
                    <a:cubicBezTo>
                      <a:pt x="42" y="45"/>
                      <a:pt x="40" y="46"/>
                      <a:pt x="39" y="45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32">
                <a:extLst>
                  <a:ext uri="{FF2B5EF4-FFF2-40B4-BE49-F238E27FC236}">
                    <a16:creationId xmlns:a16="http://schemas.microsoft.com/office/drawing/2014/main" id="{1BDBE1CB-445F-49F5-A6A1-EF61C4743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6671" y="4364426"/>
                <a:ext cx="24487" cy="33669"/>
              </a:xfrm>
              <a:custGeom>
                <a:avLst/>
                <a:gdLst>
                  <a:gd name="T0" fmla="*/ 12 w 22"/>
                  <a:gd name="T1" fmla="*/ 17 h 29"/>
                  <a:gd name="T2" fmla="*/ 1 w 22"/>
                  <a:gd name="T3" fmla="*/ 0 h 29"/>
                  <a:gd name="T4" fmla="*/ 22 w 22"/>
                  <a:gd name="T5" fmla="*/ 23 h 29"/>
                  <a:gd name="T6" fmla="*/ 16 w 22"/>
                  <a:gd name="T7" fmla="*/ 29 h 29"/>
                  <a:gd name="T8" fmla="*/ 12 w 22"/>
                  <a:gd name="T9" fmla="*/ 23 h 29"/>
                  <a:gd name="T10" fmla="*/ 12 w 22"/>
                  <a:gd name="T11" fmla="*/ 1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9">
                    <a:moveTo>
                      <a:pt x="12" y="17"/>
                    </a:moveTo>
                    <a:cubicBezTo>
                      <a:pt x="3" y="16"/>
                      <a:pt x="0" y="8"/>
                      <a:pt x="1" y="0"/>
                    </a:cubicBezTo>
                    <a:cubicBezTo>
                      <a:pt x="6" y="3"/>
                      <a:pt x="22" y="20"/>
                      <a:pt x="22" y="23"/>
                    </a:cubicBezTo>
                    <a:cubicBezTo>
                      <a:pt x="22" y="25"/>
                      <a:pt x="19" y="29"/>
                      <a:pt x="16" y="29"/>
                    </a:cubicBezTo>
                    <a:cubicBezTo>
                      <a:pt x="14" y="29"/>
                      <a:pt x="12" y="26"/>
                      <a:pt x="12" y="23"/>
                    </a:cubicBezTo>
                    <a:cubicBezTo>
                      <a:pt x="12" y="21"/>
                      <a:pt x="12" y="19"/>
                      <a:pt x="12" y="17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F28C2EA1-BD0F-4718-B427-EB34A7A49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5020" y="4486860"/>
                <a:ext cx="13774" cy="18365"/>
              </a:xfrm>
              <a:custGeom>
                <a:avLst/>
                <a:gdLst>
                  <a:gd name="T0" fmla="*/ 13 w 13"/>
                  <a:gd name="T1" fmla="*/ 12 h 17"/>
                  <a:gd name="T2" fmla="*/ 13 w 13"/>
                  <a:gd name="T3" fmla="*/ 17 h 17"/>
                  <a:gd name="T4" fmla="*/ 1 w 13"/>
                  <a:gd name="T5" fmla="*/ 0 h 17"/>
                  <a:gd name="T6" fmla="*/ 13 w 13"/>
                  <a:gd name="T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7">
                    <a:moveTo>
                      <a:pt x="13" y="12"/>
                    </a:moveTo>
                    <a:cubicBezTo>
                      <a:pt x="13" y="14"/>
                      <a:pt x="12" y="15"/>
                      <a:pt x="13" y="17"/>
                    </a:cubicBezTo>
                    <a:cubicBezTo>
                      <a:pt x="5" y="17"/>
                      <a:pt x="0" y="5"/>
                      <a:pt x="1" y="0"/>
                    </a:cubicBezTo>
                    <a:cubicBezTo>
                      <a:pt x="7" y="4"/>
                      <a:pt x="13" y="6"/>
                      <a:pt x="13" y="12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 34">
                <a:extLst>
                  <a:ext uri="{FF2B5EF4-FFF2-40B4-BE49-F238E27FC236}">
                    <a16:creationId xmlns:a16="http://schemas.microsoft.com/office/drawing/2014/main" id="{F5265659-0606-4F91-8C7B-AD5551D0B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759" y="4471556"/>
                <a:ext cx="29078" cy="15304"/>
              </a:xfrm>
              <a:custGeom>
                <a:avLst/>
                <a:gdLst>
                  <a:gd name="T0" fmla="*/ 25 w 25"/>
                  <a:gd name="T1" fmla="*/ 12 h 13"/>
                  <a:gd name="T2" fmla="*/ 21 w 25"/>
                  <a:gd name="T3" fmla="*/ 13 h 13"/>
                  <a:gd name="T4" fmla="*/ 0 w 25"/>
                  <a:gd name="T5" fmla="*/ 0 h 13"/>
                  <a:gd name="T6" fmla="*/ 25 w 25"/>
                  <a:gd name="T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3">
                    <a:moveTo>
                      <a:pt x="25" y="12"/>
                    </a:moveTo>
                    <a:cubicBezTo>
                      <a:pt x="24" y="12"/>
                      <a:pt x="22" y="13"/>
                      <a:pt x="21" y="13"/>
                    </a:cubicBezTo>
                    <a:cubicBezTo>
                      <a:pt x="12" y="13"/>
                      <a:pt x="0" y="10"/>
                      <a:pt x="0" y="0"/>
                    </a:cubicBezTo>
                    <a:cubicBezTo>
                      <a:pt x="12" y="0"/>
                      <a:pt x="20" y="4"/>
                      <a:pt x="25" y="12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59B42C6F-34DA-4451-A38C-AD9CD8E9E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71350" y="4436356"/>
                <a:ext cx="24487" cy="29078"/>
              </a:xfrm>
              <a:custGeom>
                <a:avLst/>
                <a:gdLst>
                  <a:gd name="T0" fmla="*/ 22 w 22"/>
                  <a:gd name="T1" fmla="*/ 26 h 26"/>
                  <a:gd name="T2" fmla="*/ 0 w 22"/>
                  <a:gd name="T3" fmla="*/ 0 h 26"/>
                  <a:gd name="T4" fmla="*/ 22 w 22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26">
                    <a:moveTo>
                      <a:pt x="22" y="26"/>
                    </a:moveTo>
                    <a:cubicBezTo>
                      <a:pt x="14" y="26"/>
                      <a:pt x="1" y="7"/>
                      <a:pt x="0" y="0"/>
                    </a:cubicBezTo>
                    <a:cubicBezTo>
                      <a:pt x="11" y="7"/>
                      <a:pt x="18" y="14"/>
                      <a:pt x="22" y="26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DEA45E58-0F62-405D-B622-B7563B3E8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9315" y="4413400"/>
                <a:ext cx="32139" cy="21426"/>
              </a:xfrm>
              <a:custGeom>
                <a:avLst/>
                <a:gdLst>
                  <a:gd name="T0" fmla="*/ 3 w 29"/>
                  <a:gd name="T1" fmla="*/ 0 h 18"/>
                  <a:gd name="T2" fmla="*/ 29 w 29"/>
                  <a:gd name="T3" fmla="*/ 16 h 18"/>
                  <a:gd name="T4" fmla="*/ 23 w 29"/>
                  <a:gd name="T5" fmla="*/ 18 h 18"/>
                  <a:gd name="T6" fmla="*/ 0 w 29"/>
                  <a:gd name="T7" fmla="*/ 3 h 18"/>
                  <a:gd name="T8" fmla="*/ 1 w 29"/>
                  <a:gd name="T9" fmla="*/ 3 h 18"/>
                  <a:gd name="T10" fmla="*/ 3 w 29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18">
                    <a:moveTo>
                      <a:pt x="3" y="0"/>
                    </a:moveTo>
                    <a:cubicBezTo>
                      <a:pt x="10" y="4"/>
                      <a:pt x="25" y="9"/>
                      <a:pt x="29" y="16"/>
                    </a:cubicBezTo>
                    <a:cubicBezTo>
                      <a:pt x="28" y="17"/>
                      <a:pt x="25" y="18"/>
                      <a:pt x="23" y="18"/>
                    </a:cubicBezTo>
                    <a:cubicBezTo>
                      <a:pt x="17" y="18"/>
                      <a:pt x="0" y="11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37">
                <a:extLst>
                  <a:ext uri="{FF2B5EF4-FFF2-40B4-BE49-F238E27FC236}">
                    <a16:creationId xmlns:a16="http://schemas.microsoft.com/office/drawing/2014/main" id="{16B033E4-9BB3-40C5-8ED7-2495EA1DC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9524" y="4390443"/>
                <a:ext cx="21426" cy="13774"/>
              </a:xfrm>
              <a:custGeom>
                <a:avLst/>
                <a:gdLst>
                  <a:gd name="T0" fmla="*/ 0 w 18"/>
                  <a:gd name="T1" fmla="*/ 0 h 12"/>
                  <a:gd name="T2" fmla="*/ 18 w 18"/>
                  <a:gd name="T3" fmla="*/ 12 h 12"/>
                  <a:gd name="T4" fmla="*/ 11 w 18"/>
                  <a:gd name="T5" fmla="*/ 12 h 12"/>
                  <a:gd name="T6" fmla="*/ 0 w 18"/>
                  <a:gd name="T7" fmla="*/ 4 h 12"/>
                  <a:gd name="T8" fmla="*/ 3 w 18"/>
                  <a:gd name="T9" fmla="*/ 3 h 12"/>
                  <a:gd name="T10" fmla="*/ 0 w 18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cubicBezTo>
                      <a:pt x="8" y="7"/>
                      <a:pt x="13" y="4"/>
                      <a:pt x="18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3" y="4"/>
                      <a:pt x="3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38">
                <a:extLst>
                  <a:ext uri="{FF2B5EF4-FFF2-40B4-BE49-F238E27FC236}">
                    <a16:creationId xmlns:a16="http://schemas.microsoft.com/office/drawing/2014/main" id="{1746E7A6-899E-4FF4-B6B4-210EFEE4B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1088" y="5336246"/>
                <a:ext cx="94887" cy="102538"/>
              </a:xfrm>
              <a:custGeom>
                <a:avLst/>
                <a:gdLst>
                  <a:gd name="T0" fmla="*/ 42 w 83"/>
                  <a:gd name="T1" fmla="*/ 13 h 89"/>
                  <a:gd name="T2" fmla="*/ 75 w 83"/>
                  <a:gd name="T3" fmla="*/ 5 h 89"/>
                  <a:gd name="T4" fmla="*/ 83 w 83"/>
                  <a:gd name="T5" fmla="*/ 29 h 89"/>
                  <a:gd name="T6" fmla="*/ 48 w 83"/>
                  <a:gd name="T7" fmla="*/ 89 h 89"/>
                  <a:gd name="T8" fmla="*/ 0 w 83"/>
                  <a:gd name="T9" fmla="*/ 13 h 89"/>
                  <a:gd name="T10" fmla="*/ 42 w 83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89">
                    <a:moveTo>
                      <a:pt x="42" y="13"/>
                    </a:moveTo>
                    <a:cubicBezTo>
                      <a:pt x="52" y="13"/>
                      <a:pt x="65" y="8"/>
                      <a:pt x="75" y="5"/>
                    </a:cubicBezTo>
                    <a:cubicBezTo>
                      <a:pt x="77" y="15"/>
                      <a:pt x="83" y="19"/>
                      <a:pt x="83" y="29"/>
                    </a:cubicBezTo>
                    <a:cubicBezTo>
                      <a:pt x="83" y="47"/>
                      <a:pt x="63" y="89"/>
                      <a:pt x="48" y="89"/>
                    </a:cubicBezTo>
                    <a:cubicBezTo>
                      <a:pt x="25" y="89"/>
                      <a:pt x="0" y="30"/>
                      <a:pt x="0" y="13"/>
                    </a:cubicBezTo>
                    <a:cubicBezTo>
                      <a:pt x="0" y="0"/>
                      <a:pt x="41" y="13"/>
                      <a:pt x="42" y="13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39">
                <a:extLst>
                  <a:ext uri="{FF2B5EF4-FFF2-40B4-BE49-F238E27FC236}">
                    <a16:creationId xmlns:a16="http://schemas.microsoft.com/office/drawing/2014/main" id="{082FEC22-9AE6-4BCB-9CAC-C3272E6D4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3732" y="5317881"/>
                <a:ext cx="10713" cy="15304"/>
              </a:xfrm>
              <a:custGeom>
                <a:avLst/>
                <a:gdLst>
                  <a:gd name="T0" fmla="*/ 10 w 10"/>
                  <a:gd name="T1" fmla="*/ 0 h 13"/>
                  <a:gd name="T2" fmla="*/ 8 w 10"/>
                  <a:gd name="T3" fmla="*/ 13 h 13"/>
                  <a:gd name="T4" fmla="*/ 0 w 10"/>
                  <a:gd name="T5" fmla="*/ 0 h 13"/>
                  <a:gd name="T6" fmla="*/ 10 w 10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">
                    <a:moveTo>
                      <a:pt x="10" y="0"/>
                    </a:moveTo>
                    <a:cubicBezTo>
                      <a:pt x="10" y="8"/>
                      <a:pt x="8" y="9"/>
                      <a:pt x="8" y="13"/>
                    </a:cubicBezTo>
                    <a:cubicBezTo>
                      <a:pt x="1" y="11"/>
                      <a:pt x="0" y="6"/>
                      <a:pt x="0" y="0"/>
                    </a:cubicBezTo>
                    <a:cubicBezTo>
                      <a:pt x="4" y="1"/>
                      <a:pt x="8" y="1"/>
                      <a:pt x="10" y="0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40">
                <a:extLst>
                  <a:ext uri="{FF2B5EF4-FFF2-40B4-BE49-F238E27FC236}">
                    <a16:creationId xmlns:a16="http://schemas.microsoft.com/office/drawing/2014/main" id="{3C76560D-3502-45F4-BB3C-48D0A4E65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2131" y="5190856"/>
                <a:ext cx="29078" cy="16835"/>
              </a:xfrm>
              <a:custGeom>
                <a:avLst/>
                <a:gdLst>
                  <a:gd name="T0" fmla="*/ 26 w 26"/>
                  <a:gd name="T1" fmla="*/ 7 h 15"/>
                  <a:gd name="T2" fmla="*/ 0 w 26"/>
                  <a:gd name="T3" fmla="*/ 7 h 15"/>
                  <a:gd name="T4" fmla="*/ 26 w 26"/>
                  <a:gd name="T5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5">
                    <a:moveTo>
                      <a:pt x="26" y="7"/>
                    </a:moveTo>
                    <a:cubicBezTo>
                      <a:pt x="18" y="13"/>
                      <a:pt x="7" y="15"/>
                      <a:pt x="0" y="7"/>
                    </a:cubicBezTo>
                    <a:cubicBezTo>
                      <a:pt x="14" y="0"/>
                      <a:pt x="16" y="2"/>
                      <a:pt x="26" y="7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41">
                <a:extLst>
                  <a:ext uri="{FF2B5EF4-FFF2-40B4-BE49-F238E27FC236}">
                    <a16:creationId xmlns:a16="http://schemas.microsoft.com/office/drawing/2014/main" id="{35B2DC1F-43A9-4D71-ADE0-477BDB005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9904" y="4517469"/>
                <a:ext cx="35200" cy="15304"/>
              </a:xfrm>
              <a:custGeom>
                <a:avLst/>
                <a:gdLst>
                  <a:gd name="T0" fmla="*/ 31 w 31"/>
                  <a:gd name="T1" fmla="*/ 1 h 13"/>
                  <a:gd name="T2" fmla="*/ 31 w 31"/>
                  <a:gd name="T3" fmla="*/ 13 h 13"/>
                  <a:gd name="T4" fmla="*/ 23 w 31"/>
                  <a:gd name="T5" fmla="*/ 13 h 13"/>
                  <a:gd name="T6" fmla="*/ 0 w 31"/>
                  <a:gd name="T7" fmla="*/ 5 h 13"/>
                  <a:gd name="T8" fmla="*/ 31 w 31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3">
                    <a:moveTo>
                      <a:pt x="31" y="1"/>
                    </a:moveTo>
                    <a:cubicBezTo>
                      <a:pt x="31" y="13"/>
                      <a:pt x="31" y="13"/>
                      <a:pt x="31" y="13"/>
                    </a:cubicBezTo>
                    <a:cubicBezTo>
                      <a:pt x="28" y="13"/>
                      <a:pt x="25" y="13"/>
                      <a:pt x="23" y="13"/>
                    </a:cubicBezTo>
                    <a:cubicBezTo>
                      <a:pt x="14" y="13"/>
                      <a:pt x="3" y="8"/>
                      <a:pt x="0" y="5"/>
                    </a:cubicBezTo>
                    <a:cubicBezTo>
                      <a:pt x="14" y="2"/>
                      <a:pt x="19" y="0"/>
                      <a:pt x="31" y="1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 42">
                <a:extLst>
                  <a:ext uri="{FF2B5EF4-FFF2-40B4-BE49-F238E27FC236}">
                    <a16:creationId xmlns:a16="http://schemas.microsoft.com/office/drawing/2014/main" id="{47023C33-361E-4F53-A4BB-934505E96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5155" y="4503695"/>
                <a:ext cx="997846" cy="791230"/>
              </a:xfrm>
              <a:custGeom>
                <a:avLst/>
                <a:gdLst>
                  <a:gd name="T0" fmla="*/ 872 w 872"/>
                  <a:gd name="T1" fmla="*/ 420 h 691"/>
                  <a:gd name="T2" fmla="*/ 861 w 872"/>
                  <a:gd name="T3" fmla="*/ 491 h 691"/>
                  <a:gd name="T4" fmla="*/ 821 w 872"/>
                  <a:gd name="T5" fmla="*/ 563 h 691"/>
                  <a:gd name="T6" fmla="*/ 799 w 872"/>
                  <a:gd name="T7" fmla="*/ 633 h 691"/>
                  <a:gd name="T8" fmla="*/ 684 w 872"/>
                  <a:gd name="T9" fmla="*/ 667 h 691"/>
                  <a:gd name="T10" fmla="*/ 576 w 872"/>
                  <a:gd name="T11" fmla="*/ 631 h 691"/>
                  <a:gd name="T12" fmla="*/ 565 w 872"/>
                  <a:gd name="T13" fmla="*/ 595 h 691"/>
                  <a:gd name="T14" fmla="*/ 540 w 872"/>
                  <a:gd name="T15" fmla="*/ 601 h 691"/>
                  <a:gd name="T16" fmla="*/ 538 w 872"/>
                  <a:gd name="T17" fmla="*/ 568 h 691"/>
                  <a:gd name="T18" fmla="*/ 518 w 872"/>
                  <a:gd name="T19" fmla="*/ 593 h 691"/>
                  <a:gd name="T20" fmla="*/ 532 w 872"/>
                  <a:gd name="T21" fmla="*/ 528 h 691"/>
                  <a:gd name="T22" fmla="*/ 477 w 872"/>
                  <a:gd name="T23" fmla="*/ 569 h 691"/>
                  <a:gd name="T24" fmla="*/ 368 w 872"/>
                  <a:gd name="T25" fmla="*/ 498 h 691"/>
                  <a:gd name="T26" fmla="*/ 226 w 872"/>
                  <a:gd name="T27" fmla="*/ 556 h 691"/>
                  <a:gd name="T28" fmla="*/ 159 w 872"/>
                  <a:gd name="T29" fmla="*/ 561 h 691"/>
                  <a:gd name="T30" fmla="*/ 38 w 872"/>
                  <a:gd name="T31" fmla="*/ 560 h 691"/>
                  <a:gd name="T32" fmla="*/ 40 w 872"/>
                  <a:gd name="T33" fmla="*/ 474 h 691"/>
                  <a:gd name="T34" fmla="*/ 4 w 872"/>
                  <a:gd name="T35" fmla="*/ 369 h 691"/>
                  <a:gd name="T36" fmla="*/ 16 w 872"/>
                  <a:gd name="T37" fmla="*/ 369 h 691"/>
                  <a:gd name="T38" fmla="*/ 6 w 872"/>
                  <a:gd name="T39" fmla="*/ 317 h 691"/>
                  <a:gd name="T40" fmla="*/ 15 w 872"/>
                  <a:gd name="T41" fmla="*/ 262 h 691"/>
                  <a:gd name="T42" fmla="*/ 56 w 872"/>
                  <a:gd name="T43" fmla="*/ 239 h 691"/>
                  <a:gd name="T44" fmla="*/ 196 w 872"/>
                  <a:gd name="T45" fmla="*/ 172 h 691"/>
                  <a:gd name="T46" fmla="*/ 206 w 872"/>
                  <a:gd name="T47" fmla="*/ 138 h 691"/>
                  <a:gd name="T48" fmla="*/ 225 w 872"/>
                  <a:gd name="T49" fmla="*/ 128 h 691"/>
                  <a:gd name="T50" fmla="*/ 258 w 872"/>
                  <a:gd name="T51" fmla="*/ 91 h 691"/>
                  <a:gd name="T52" fmla="*/ 321 w 872"/>
                  <a:gd name="T53" fmla="*/ 105 h 691"/>
                  <a:gd name="T54" fmla="*/ 349 w 872"/>
                  <a:gd name="T55" fmla="*/ 103 h 691"/>
                  <a:gd name="T56" fmla="*/ 362 w 872"/>
                  <a:gd name="T57" fmla="*/ 55 h 691"/>
                  <a:gd name="T58" fmla="*/ 419 w 872"/>
                  <a:gd name="T59" fmla="*/ 31 h 691"/>
                  <a:gd name="T60" fmla="*/ 474 w 872"/>
                  <a:gd name="T61" fmla="*/ 35 h 691"/>
                  <a:gd name="T62" fmla="*/ 510 w 872"/>
                  <a:gd name="T63" fmla="*/ 43 h 691"/>
                  <a:gd name="T64" fmla="*/ 483 w 872"/>
                  <a:gd name="T65" fmla="*/ 99 h 691"/>
                  <a:gd name="T66" fmla="*/ 506 w 872"/>
                  <a:gd name="T67" fmla="*/ 122 h 691"/>
                  <a:gd name="T68" fmla="*/ 586 w 872"/>
                  <a:gd name="T69" fmla="*/ 164 h 691"/>
                  <a:gd name="T70" fmla="*/ 618 w 872"/>
                  <a:gd name="T71" fmla="*/ 27 h 691"/>
                  <a:gd name="T72" fmla="*/ 655 w 872"/>
                  <a:gd name="T73" fmla="*/ 51 h 691"/>
                  <a:gd name="T74" fmla="*/ 688 w 872"/>
                  <a:gd name="T75" fmla="*/ 91 h 691"/>
                  <a:gd name="T76" fmla="*/ 720 w 872"/>
                  <a:gd name="T77" fmla="*/ 188 h 691"/>
                  <a:gd name="T78" fmla="*/ 785 w 872"/>
                  <a:gd name="T79" fmla="*/ 263 h 691"/>
                  <a:gd name="T80" fmla="*/ 853 w 872"/>
                  <a:gd name="T81" fmla="*/ 334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72" h="691">
                    <a:moveTo>
                      <a:pt x="852" y="336"/>
                    </a:moveTo>
                    <a:cubicBezTo>
                      <a:pt x="864" y="353"/>
                      <a:pt x="872" y="396"/>
                      <a:pt x="872" y="420"/>
                    </a:cubicBezTo>
                    <a:cubicBezTo>
                      <a:pt x="872" y="437"/>
                      <a:pt x="867" y="462"/>
                      <a:pt x="861" y="469"/>
                    </a:cubicBezTo>
                    <a:cubicBezTo>
                      <a:pt x="861" y="491"/>
                      <a:pt x="861" y="491"/>
                      <a:pt x="861" y="491"/>
                    </a:cubicBezTo>
                    <a:cubicBezTo>
                      <a:pt x="857" y="498"/>
                      <a:pt x="859" y="501"/>
                      <a:pt x="855" y="507"/>
                    </a:cubicBezTo>
                    <a:cubicBezTo>
                      <a:pt x="842" y="529"/>
                      <a:pt x="828" y="537"/>
                      <a:pt x="821" y="563"/>
                    </a:cubicBezTo>
                    <a:cubicBezTo>
                      <a:pt x="814" y="582"/>
                      <a:pt x="799" y="607"/>
                      <a:pt x="799" y="634"/>
                    </a:cubicBezTo>
                    <a:cubicBezTo>
                      <a:pt x="799" y="633"/>
                      <a:pt x="799" y="633"/>
                      <a:pt x="799" y="633"/>
                    </a:cubicBezTo>
                    <a:cubicBezTo>
                      <a:pt x="790" y="669"/>
                      <a:pt x="728" y="653"/>
                      <a:pt x="722" y="691"/>
                    </a:cubicBezTo>
                    <a:cubicBezTo>
                      <a:pt x="716" y="690"/>
                      <a:pt x="685" y="672"/>
                      <a:pt x="684" y="667"/>
                    </a:cubicBezTo>
                    <a:cubicBezTo>
                      <a:pt x="667" y="669"/>
                      <a:pt x="673" y="684"/>
                      <a:pt x="654" y="684"/>
                    </a:cubicBezTo>
                    <a:cubicBezTo>
                      <a:pt x="624" y="684"/>
                      <a:pt x="576" y="664"/>
                      <a:pt x="576" y="631"/>
                    </a:cubicBezTo>
                    <a:cubicBezTo>
                      <a:pt x="576" y="619"/>
                      <a:pt x="566" y="610"/>
                      <a:pt x="565" y="599"/>
                    </a:cubicBezTo>
                    <a:cubicBezTo>
                      <a:pt x="565" y="599"/>
                      <a:pt x="565" y="596"/>
                      <a:pt x="565" y="595"/>
                    </a:cubicBezTo>
                    <a:cubicBezTo>
                      <a:pt x="559" y="599"/>
                      <a:pt x="555" y="599"/>
                      <a:pt x="549" y="601"/>
                    </a:cubicBezTo>
                    <a:cubicBezTo>
                      <a:pt x="540" y="601"/>
                      <a:pt x="540" y="601"/>
                      <a:pt x="540" y="601"/>
                    </a:cubicBezTo>
                    <a:cubicBezTo>
                      <a:pt x="543" y="596"/>
                      <a:pt x="546" y="591"/>
                      <a:pt x="546" y="584"/>
                    </a:cubicBezTo>
                    <a:cubicBezTo>
                      <a:pt x="546" y="574"/>
                      <a:pt x="541" y="571"/>
                      <a:pt x="538" y="568"/>
                    </a:cubicBezTo>
                    <a:cubicBezTo>
                      <a:pt x="538" y="570"/>
                      <a:pt x="537" y="573"/>
                      <a:pt x="537" y="576"/>
                    </a:cubicBezTo>
                    <a:cubicBezTo>
                      <a:pt x="530" y="579"/>
                      <a:pt x="529" y="593"/>
                      <a:pt x="518" y="593"/>
                    </a:cubicBezTo>
                    <a:cubicBezTo>
                      <a:pt x="514" y="593"/>
                      <a:pt x="510" y="589"/>
                      <a:pt x="510" y="585"/>
                    </a:cubicBezTo>
                    <a:cubicBezTo>
                      <a:pt x="529" y="581"/>
                      <a:pt x="533" y="540"/>
                      <a:pt x="532" y="528"/>
                    </a:cubicBezTo>
                    <a:cubicBezTo>
                      <a:pt x="518" y="542"/>
                      <a:pt x="499" y="584"/>
                      <a:pt x="483" y="584"/>
                    </a:cubicBezTo>
                    <a:cubicBezTo>
                      <a:pt x="474" y="584"/>
                      <a:pt x="477" y="569"/>
                      <a:pt x="477" y="569"/>
                    </a:cubicBezTo>
                    <a:cubicBezTo>
                      <a:pt x="472" y="569"/>
                      <a:pt x="455" y="530"/>
                      <a:pt x="449" y="522"/>
                    </a:cubicBezTo>
                    <a:cubicBezTo>
                      <a:pt x="437" y="506"/>
                      <a:pt x="393" y="498"/>
                      <a:pt x="368" y="498"/>
                    </a:cubicBezTo>
                    <a:cubicBezTo>
                      <a:pt x="340" y="498"/>
                      <a:pt x="335" y="510"/>
                      <a:pt x="318" y="516"/>
                    </a:cubicBezTo>
                    <a:cubicBezTo>
                      <a:pt x="280" y="529"/>
                      <a:pt x="232" y="515"/>
                      <a:pt x="226" y="556"/>
                    </a:cubicBezTo>
                    <a:cubicBezTo>
                      <a:pt x="210" y="557"/>
                      <a:pt x="197" y="561"/>
                      <a:pt x="181" y="561"/>
                    </a:cubicBezTo>
                    <a:cubicBezTo>
                      <a:pt x="168" y="555"/>
                      <a:pt x="168" y="561"/>
                      <a:pt x="159" y="561"/>
                    </a:cubicBezTo>
                    <a:cubicBezTo>
                      <a:pt x="133" y="561"/>
                      <a:pt x="121" y="588"/>
                      <a:pt x="87" y="588"/>
                    </a:cubicBezTo>
                    <a:cubicBezTo>
                      <a:pt x="75" y="588"/>
                      <a:pt x="38" y="571"/>
                      <a:pt x="38" y="560"/>
                    </a:cubicBezTo>
                    <a:cubicBezTo>
                      <a:pt x="38" y="548"/>
                      <a:pt x="56" y="542"/>
                      <a:pt x="56" y="524"/>
                    </a:cubicBezTo>
                    <a:cubicBezTo>
                      <a:pt x="56" y="501"/>
                      <a:pt x="44" y="488"/>
                      <a:pt x="40" y="474"/>
                    </a:cubicBezTo>
                    <a:cubicBezTo>
                      <a:pt x="31" y="439"/>
                      <a:pt x="29" y="428"/>
                      <a:pt x="19" y="397"/>
                    </a:cubicBezTo>
                    <a:cubicBezTo>
                      <a:pt x="16" y="385"/>
                      <a:pt x="0" y="381"/>
                      <a:pt x="4" y="369"/>
                    </a:cubicBezTo>
                    <a:cubicBezTo>
                      <a:pt x="6" y="366"/>
                      <a:pt x="6" y="363"/>
                      <a:pt x="9" y="359"/>
                    </a:cubicBezTo>
                    <a:cubicBezTo>
                      <a:pt x="10" y="363"/>
                      <a:pt x="13" y="367"/>
                      <a:pt x="16" y="369"/>
                    </a:cubicBezTo>
                    <a:cubicBezTo>
                      <a:pt x="18" y="366"/>
                      <a:pt x="16" y="363"/>
                      <a:pt x="16" y="359"/>
                    </a:cubicBezTo>
                    <a:cubicBezTo>
                      <a:pt x="16" y="347"/>
                      <a:pt x="6" y="337"/>
                      <a:pt x="6" y="317"/>
                    </a:cubicBezTo>
                    <a:cubicBezTo>
                      <a:pt x="6" y="293"/>
                      <a:pt x="6" y="292"/>
                      <a:pt x="6" y="271"/>
                    </a:cubicBezTo>
                    <a:cubicBezTo>
                      <a:pt x="6" y="265"/>
                      <a:pt x="12" y="263"/>
                      <a:pt x="15" y="262"/>
                    </a:cubicBezTo>
                    <a:cubicBezTo>
                      <a:pt x="16" y="264"/>
                      <a:pt x="16" y="267"/>
                      <a:pt x="16" y="270"/>
                    </a:cubicBezTo>
                    <a:cubicBezTo>
                      <a:pt x="30" y="268"/>
                      <a:pt x="47" y="248"/>
                      <a:pt x="56" y="239"/>
                    </a:cubicBezTo>
                    <a:cubicBezTo>
                      <a:pt x="65" y="230"/>
                      <a:pt x="92" y="228"/>
                      <a:pt x="106" y="226"/>
                    </a:cubicBezTo>
                    <a:cubicBezTo>
                      <a:pt x="134" y="221"/>
                      <a:pt x="196" y="199"/>
                      <a:pt x="196" y="172"/>
                    </a:cubicBezTo>
                    <a:cubicBezTo>
                      <a:pt x="196" y="167"/>
                      <a:pt x="196" y="163"/>
                      <a:pt x="196" y="158"/>
                    </a:cubicBezTo>
                    <a:cubicBezTo>
                      <a:pt x="196" y="150"/>
                      <a:pt x="198" y="142"/>
                      <a:pt x="206" y="138"/>
                    </a:cubicBezTo>
                    <a:cubicBezTo>
                      <a:pt x="209" y="145"/>
                      <a:pt x="214" y="149"/>
                      <a:pt x="217" y="154"/>
                    </a:cubicBezTo>
                    <a:cubicBezTo>
                      <a:pt x="225" y="149"/>
                      <a:pt x="221" y="137"/>
                      <a:pt x="225" y="128"/>
                    </a:cubicBezTo>
                    <a:cubicBezTo>
                      <a:pt x="231" y="131"/>
                      <a:pt x="235" y="134"/>
                      <a:pt x="241" y="134"/>
                    </a:cubicBezTo>
                    <a:cubicBezTo>
                      <a:pt x="241" y="112"/>
                      <a:pt x="256" y="109"/>
                      <a:pt x="258" y="91"/>
                    </a:cubicBezTo>
                    <a:cubicBezTo>
                      <a:pt x="278" y="91"/>
                      <a:pt x="282" y="75"/>
                      <a:pt x="298" y="75"/>
                    </a:cubicBezTo>
                    <a:cubicBezTo>
                      <a:pt x="312" y="75"/>
                      <a:pt x="319" y="91"/>
                      <a:pt x="321" y="105"/>
                    </a:cubicBezTo>
                    <a:cubicBezTo>
                      <a:pt x="324" y="99"/>
                      <a:pt x="330" y="96"/>
                      <a:pt x="337" y="96"/>
                    </a:cubicBezTo>
                    <a:cubicBezTo>
                      <a:pt x="341" y="96"/>
                      <a:pt x="347" y="102"/>
                      <a:pt x="349" y="103"/>
                    </a:cubicBezTo>
                    <a:cubicBezTo>
                      <a:pt x="353" y="95"/>
                      <a:pt x="351" y="90"/>
                      <a:pt x="351" y="83"/>
                    </a:cubicBezTo>
                    <a:cubicBezTo>
                      <a:pt x="351" y="72"/>
                      <a:pt x="362" y="66"/>
                      <a:pt x="362" y="55"/>
                    </a:cubicBezTo>
                    <a:cubicBezTo>
                      <a:pt x="362" y="44"/>
                      <a:pt x="393" y="37"/>
                      <a:pt x="405" y="37"/>
                    </a:cubicBezTo>
                    <a:cubicBezTo>
                      <a:pt x="411" y="37"/>
                      <a:pt x="417" y="32"/>
                      <a:pt x="419" y="31"/>
                    </a:cubicBezTo>
                    <a:cubicBezTo>
                      <a:pt x="415" y="24"/>
                      <a:pt x="407" y="22"/>
                      <a:pt x="405" y="13"/>
                    </a:cubicBezTo>
                    <a:cubicBezTo>
                      <a:pt x="431" y="24"/>
                      <a:pt x="446" y="35"/>
                      <a:pt x="474" y="35"/>
                    </a:cubicBezTo>
                    <a:cubicBezTo>
                      <a:pt x="483" y="35"/>
                      <a:pt x="487" y="29"/>
                      <a:pt x="495" y="29"/>
                    </a:cubicBezTo>
                    <a:cubicBezTo>
                      <a:pt x="499" y="29"/>
                      <a:pt x="510" y="37"/>
                      <a:pt x="510" y="43"/>
                    </a:cubicBezTo>
                    <a:cubicBezTo>
                      <a:pt x="510" y="53"/>
                      <a:pt x="499" y="54"/>
                      <a:pt x="493" y="59"/>
                    </a:cubicBezTo>
                    <a:cubicBezTo>
                      <a:pt x="483" y="99"/>
                      <a:pt x="483" y="99"/>
                      <a:pt x="483" y="99"/>
                    </a:cubicBezTo>
                    <a:cubicBezTo>
                      <a:pt x="483" y="105"/>
                      <a:pt x="494" y="103"/>
                      <a:pt x="499" y="107"/>
                    </a:cubicBezTo>
                    <a:cubicBezTo>
                      <a:pt x="503" y="110"/>
                      <a:pt x="503" y="122"/>
                      <a:pt x="506" y="122"/>
                    </a:cubicBezTo>
                    <a:cubicBezTo>
                      <a:pt x="527" y="130"/>
                      <a:pt x="538" y="134"/>
                      <a:pt x="557" y="142"/>
                    </a:cubicBezTo>
                    <a:cubicBezTo>
                      <a:pt x="568" y="146"/>
                      <a:pt x="571" y="164"/>
                      <a:pt x="586" y="164"/>
                    </a:cubicBezTo>
                    <a:cubicBezTo>
                      <a:pt x="609" y="164"/>
                      <a:pt x="614" y="117"/>
                      <a:pt x="618" y="99"/>
                    </a:cubicBezTo>
                    <a:cubicBezTo>
                      <a:pt x="618" y="27"/>
                      <a:pt x="618" y="27"/>
                      <a:pt x="618" y="27"/>
                    </a:cubicBezTo>
                    <a:cubicBezTo>
                      <a:pt x="630" y="17"/>
                      <a:pt x="626" y="7"/>
                      <a:pt x="639" y="0"/>
                    </a:cubicBezTo>
                    <a:cubicBezTo>
                      <a:pt x="641" y="22"/>
                      <a:pt x="651" y="36"/>
                      <a:pt x="655" y="51"/>
                    </a:cubicBezTo>
                    <a:cubicBezTo>
                      <a:pt x="658" y="62"/>
                      <a:pt x="655" y="76"/>
                      <a:pt x="663" y="83"/>
                    </a:cubicBezTo>
                    <a:cubicBezTo>
                      <a:pt x="671" y="85"/>
                      <a:pt x="685" y="90"/>
                      <a:pt x="688" y="91"/>
                    </a:cubicBezTo>
                    <a:cubicBezTo>
                      <a:pt x="697" y="98"/>
                      <a:pt x="697" y="123"/>
                      <a:pt x="701" y="136"/>
                    </a:cubicBezTo>
                    <a:cubicBezTo>
                      <a:pt x="708" y="157"/>
                      <a:pt x="714" y="168"/>
                      <a:pt x="720" y="188"/>
                    </a:cubicBezTo>
                    <a:cubicBezTo>
                      <a:pt x="726" y="207"/>
                      <a:pt x="758" y="214"/>
                      <a:pt x="771" y="227"/>
                    </a:cubicBezTo>
                    <a:cubicBezTo>
                      <a:pt x="780" y="237"/>
                      <a:pt x="782" y="252"/>
                      <a:pt x="785" y="263"/>
                    </a:cubicBezTo>
                    <a:cubicBezTo>
                      <a:pt x="788" y="273"/>
                      <a:pt x="800" y="273"/>
                      <a:pt x="810" y="273"/>
                    </a:cubicBezTo>
                    <a:cubicBezTo>
                      <a:pt x="810" y="305"/>
                      <a:pt x="839" y="319"/>
                      <a:pt x="853" y="334"/>
                    </a:cubicBezTo>
                    <a:lnTo>
                      <a:pt x="852" y="336"/>
                    </a:ln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43">
                <a:extLst>
                  <a:ext uri="{FF2B5EF4-FFF2-40B4-BE49-F238E27FC236}">
                    <a16:creationId xmlns:a16="http://schemas.microsoft.com/office/drawing/2014/main" id="{45DE56E1-A896-4491-A752-E505A3F4F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333" y="5342368"/>
                <a:ext cx="186714" cy="194364"/>
              </a:xfrm>
              <a:custGeom>
                <a:avLst/>
                <a:gdLst>
                  <a:gd name="T0" fmla="*/ 99 w 164"/>
                  <a:gd name="T1" fmla="*/ 48 h 170"/>
                  <a:gd name="T2" fmla="*/ 100 w 164"/>
                  <a:gd name="T3" fmla="*/ 40 h 170"/>
                  <a:gd name="T4" fmla="*/ 114 w 164"/>
                  <a:gd name="T5" fmla="*/ 31 h 170"/>
                  <a:gd name="T6" fmla="*/ 114 w 164"/>
                  <a:gd name="T7" fmla="*/ 26 h 170"/>
                  <a:gd name="T8" fmla="*/ 133 w 164"/>
                  <a:gd name="T9" fmla="*/ 0 h 170"/>
                  <a:gd name="T10" fmla="*/ 138 w 164"/>
                  <a:gd name="T11" fmla="*/ 8 h 170"/>
                  <a:gd name="T12" fmla="*/ 142 w 164"/>
                  <a:gd name="T13" fmla="*/ 19 h 170"/>
                  <a:gd name="T14" fmla="*/ 154 w 164"/>
                  <a:gd name="T15" fmla="*/ 12 h 170"/>
                  <a:gd name="T16" fmla="*/ 160 w 164"/>
                  <a:gd name="T17" fmla="*/ 15 h 170"/>
                  <a:gd name="T18" fmla="*/ 164 w 164"/>
                  <a:gd name="T19" fmla="*/ 27 h 170"/>
                  <a:gd name="T20" fmla="*/ 135 w 164"/>
                  <a:gd name="T21" fmla="*/ 67 h 170"/>
                  <a:gd name="T22" fmla="*/ 135 w 164"/>
                  <a:gd name="T23" fmla="*/ 92 h 170"/>
                  <a:gd name="T24" fmla="*/ 107 w 164"/>
                  <a:gd name="T25" fmla="*/ 96 h 170"/>
                  <a:gd name="T26" fmla="*/ 83 w 164"/>
                  <a:gd name="T27" fmla="*/ 151 h 170"/>
                  <a:gd name="T28" fmla="*/ 54 w 164"/>
                  <a:gd name="T29" fmla="*/ 170 h 170"/>
                  <a:gd name="T30" fmla="*/ 38 w 164"/>
                  <a:gd name="T31" fmla="*/ 166 h 170"/>
                  <a:gd name="T32" fmla="*/ 4 w 164"/>
                  <a:gd name="T33" fmla="*/ 150 h 170"/>
                  <a:gd name="T34" fmla="*/ 0 w 164"/>
                  <a:gd name="T35" fmla="*/ 147 h 170"/>
                  <a:gd name="T36" fmla="*/ 30 w 164"/>
                  <a:gd name="T37" fmla="*/ 104 h 170"/>
                  <a:gd name="T38" fmla="*/ 42 w 164"/>
                  <a:gd name="T39" fmla="*/ 93 h 170"/>
                  <a:gd name="T40" fmla="*/ 85 w 164"/>
                  <a:gd name="T41" fmla="*/ 67 h 170"/>
                  <a:gd name="T42" fmla="*/ 99 w 164"/>
                  <a:gd name="T43" fmla="*/ 4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4" h="170">
                    <a:moveTo>
                      <a:pt x="99" y="48"/>
                    </a:moveTo>
                    <a:cubicBezTo>
                      <a:pt x="99" y="48"/>
                      <a:pt x="99" y="42"/>
                      <a:pt x="100" y="40"/>
                    </a:cubicBezTo>
                    <a:cubicBezTo>
                      <a:pt x="103" y="34"/>
                      <a:pt x="108" y="32"/>
                      <a:pt x="114" y="31"/>
                    </a:cubicBezTo>
                    <a:cubicBezTo>
                      <a:pt x="114" y="30"/>
                      <a:pt x="114" y="28"/>
                      <a:pt x="114" y="26"/>
                    </a:cubicBezTo>
                    <a:cubicBezTo>
                      <a:pt x="114" y="14"/>
                      <a:pt x="126" y="3"/>
                      <a:pt x="133" y="0"/>
                    </a:cubicBezTo>
                    <a:cubicBezTo>
                      <a:pt x="133" y="6"/>
                      <a:pt x="136" y="8"/>
                      <a:pt x="138" y="8"/>
                    </a:cubicBezTo>
                    <a:cubicBezTo>
                      <a:pt x="138" y="14"/>
                      <a:pt x="137" y="19"/>
                      <a:pt x="142" y="19"/>
                    </a:cubicBezTo>
                    <a:cubicBezTo>
                      <a:pt x="147" y="19"/>
                      <a:pt x="151" y="14"/>
                      <a:pt x="154" y="12"/>
                    </a:cubicBezTo>
                    <a:cubicBezTo>
                      <a:pt x="155" y="14"/>
                      <a:pt x="157" y="15"/>
                      <a:pt x="160" y="15"/>
                    </a:cubicBezTo>
                    <a:cubicBezTo>
                      <a:pt x="160" y="22"/>
                      <a:pt x="161" y="26"/>
                      <a:pt x="164" y="27"/>
                    </a:cubicBezTo>
                    <a:cubicBezTo>
                      <a:pt x="162" y="38"/>
                      <a:pt x="147" y="67"/>
                      <a:pt x="135" y="67"/>
                    </a:cubicBezTo>
                    <a:cubicBezTo>
                      <a:pt x="133" y="79"/>
                      <a:pt x="136" y="82"/>
                      <a:pt x="135" y="92"/>
                    </a:cubicBezTo>
                    <a:cubicBezTo>
                      <a:pt x="131" y="92"/>
                      <a:pt x="113" y="96"/>
                      <a:pt x="107" y="96"/>
                    </a:cubicBezTo>
                    <a:cubicBezTo>
                      <a:pt x="104" y="105"/>
                      <a:pt x="83" y="151"/>
                      <a:pt x="83" y="151"/>
                    </a:cubicBezTo>
                    <a:cubicBezTo>
                      <a:pt x="76" y="158"/>
                      <a:pt x="63" y="170"/>
                      <a:pt x="54" y="170"/>
                    </a:cubicBezTo>
                    <a:cubicBezTo>
                      <a:pt x="51" y="170"/>
                      <a:pt x="42" y="166"/>
                      <a:pt x="38" y="166"/>
                    </a:cubicBezTo>
                    <a:cubicBezTo>
                      <a:pt x="33" y="166"/>
                      <a:pt x="4" y="154"/>
                      <a:pt x="4" y="150"/>
                    </a:cubicBezTo>
                    <a:cubicBezTo>
                      <a:pt x="2" y="150"/>
                      <a:pt x="0" y="149"/>
                      <a:pt x="0" y="147"/>
                    </a:cubicBezTo>
                    <a:cubicBezTo>
                      <a:pt x="0" y="127"/>
                      <a:pt x="23" y="115"/>
                      <a:pt x="30" y="104"/>
                    </a:cubicBezTo>
                    <a:cubicBezTo>
                      <a:pt x="33" y="98"/>
                      <a:pt x="37" y="93"/>
                      <a:pt x="42" y="93"/>
                    </a:cubicBezTo>
                    <a:cubicBezTo>
                      <a:pt x="61" y="93"/>
                      <a:pt x="72" y="73"/>
                      <a:pt x="85" y="67"/>
                    </a:cubicBezTo>
                    <a:cubicBezTo>
                      <a:pt x="89" y="65"/>
                      <a:pt x="99" y="48"/>
                      <a:pt x="99" y="48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44">
                <a:extLst>
                  <a:ext uri="{FF2B5EF4-FFF2-40B4-BE49-F238E27FC236}">
                    <a16:creationId xmlns:a16="http://schemas.microsoft.com/office/drawing/2014/main" id="{0EAD502E-D12C-4457-A3EE-4A80E5A15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74377" y="5154125"/>
                <a:ext cx="140800" cy="215790"/>
              </a:xfrm>
              <a:custGeom>
                <a:avLst/>
                <a:gdLst>
                  <a:gd name="T0" fmla="*/ 39 w 123"/>
                  <a:gd name="T1" fmla="*/ 72 h 188"/>
                  <a:gd name="T2" fmla="*/ 30 w 123"/>
                  <a:gd name="T3" fmla="*/ 57 h 188"/>
                  <a:gd name="T4" fmla="*/ 33 w 123"/>
                  <a:gd name="T5" fmla="*/ 49 h 188"/>
                  <a:gd name="T6" fmla="*/ 0 w 123"/>
                  <a:gd name="T7" fmla="*/ 0 h 188"/>
                  <a:gd name="T8" fmla="*/ 29 w 123"/>
                  <a:gd name="T9" fmla="*/ 23 h 188"/>
                  <a:gd name="T10" fmla="*/ 38 w 123"/>
                  <a:gd name="T11" fmla="*/ 35 h 188"/>
                  <a:gd name="T12" fmla="*/ 35 w 123"/>
                  <a:gd name="T13" fmla="*/ 41 h 188"/>
                  <a:gd name="T14" fmla="*/ 48 w 123"/>
                  <a:gd name="T15" fmla="*/ 66 h 188"/>
                  <a:gd name="T16" fmla="*/ 52 w 123"/>
                  <a:gd name="T17" fmla="*/ 66 h 188"/>
                  <a:gd name="T18" fmla="*/ 59 w 123"/>
                  <a:gd name="T19" fmla="*/ 58 h 188"/>
                  <a:gd name="T20" fmla="*/ 64 w 123"/>
                  <a:gd name="T21" fmla="*/ 58 h 188"/>
                  <a:gd name="T22" fmla="*/ 92 w 123"/>
                  <a:gd name="T23" fmla="*/ 91 h 188"/>
                  <a:gd name="T24" fmla="*/ 117 w 123"/>
                  <a:gd name="T25" fmla="*/ 83 h 188"/>
                  <a:gd name="T26" fmla="*/ 123 w 123"/>
                  <a:gd name="T27" fmla="*/ 88 h 188"/>
                  <a:gd name="T28" fmla="*/ 108 w 123"/>
                  <a:gd name="T29" fmla="*/ 128 h 188"/>
                  <a:gd name="T30" fmla="*/ 105 w 123"/>
                  <a:gd name="T31" fmla="*/ 124 h 188"/>
                  <a:gd name="T32" fmla="*/ 103 w 123"/>
                  <a:gd name="T33" fmla="*/ 126 h 188"/>
                  <a:gd name="T34" fmla="*/ 88 w 123"/>
                  <a:gd name="T35" fmla="*/ 136 h 188"/>
                  <a:gd name="T36" fmla="*/ 91 w 123"/>
                  <a:gd name="T37" fmla="*/ 144 h 188"/>
                  <a:gd name="T38" fmla="*/ 80 w 123"/>
                  <a:gd name="T39" fmla="*/ 160 h 188"/>
                  <a:gd name="T40" fmla="*/ 52 w 123"/>
                  <a:gd name="T41" fmla="*/ 188 h 188"/>
                  <a:gd name="T42" fmla="*/ 41 w 123"/>
                  <a:gd name="T43" fmla="*/ 178 h 188"/>
                  <a:gd name="T44" fmla="*/ 50 w 123"/>
                  <a:gd name="T45" fmla="*/ 155 h 188"/>
                  <a:gd name="T46" fmla="*/ 22 w 123"/>
                  <a:gd name="T47" fmla="*/ 131 h 188"/>
                  <a:gd name="T48" fmla="*/ 33 w 123"/>
                  <a:gd name="T49" fmla="*/ 118 h 188"/>
                  <a:gd name="T50" fmla="*/ 42 w 123"/>
                  <a:gd name="T51" fmla="*/ 87 h 188"/>
                  <a:gd name="T52" fmla="*/ 38 w 123"/>
                  <a:gd name="T53" fmla="*/ 69 h 188"/>
                  <a:gd name="T54" fmla="*/ 39 w 123"/>
                  <a:gd name="T55" fmla="*/ 69 h 188"/>
                  <a:gd name="T56" fmla="*/ 39 w 123"/>
                  <a:gd name="T57" fmla="*/ 72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3" h="188">
                    <a:moveTo>
                      <a:pt x="39" y="72"/>
                    </a:moveTo>
                    <a:cubicBezTo>
                      <a:pt x="36" y="66"/>
                      <a:pt x="30" y="63"/>
                      <a:pt x="30" y="57"/>
                    </a:cubicBezTo>
                    <a:cubicBezTo>
                      <a:pt x="30" y="54"/>
                      <a:pt x="32" y="51"/>
                      <a:pt x="33" y="49"/>
                    </a:cubicBezTo>
                    <a:cubicBezTo>
                      <a:pt x="15" y="46"/>
                      <a:pt x="5" y="20"/>
                      <a:pt x="0" y="0"/>
                    </a:cubicBezTo>
                    <a:cubicBezTo>
                      <a:pt x="8" y="14"/>
                      <a:pt x="21" y="15"/>
                      <a:pt x="29" y="23"/>
                    </a:cubicBezTo>
                    <a:cubicBezTo>
                      <a:pt x="33" y="27"/>
                      <a:pt x="33" y="33"/>
                      <a:pt x="38" y="35"/>
                    </a:cubicBezTo>
                    <a:cubicBezTo>
                      <a:pt x="37" y="38"/>
                      <a:pt x="35" y="39"/>
                      <a:pt x="35" y="41"/>
                    </a:cubicBezTo>
                    <a:cubicBezTo>
                      <a:pt x="35" y="45"/>
                      <a:pt x="44" y="62"/>
                      <a:pt x="48" y="66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2" y="62"/>
                      <a:pt x="55" y="58"/>
                      <a:pt x="59" y="58"/>
                    </a:cubicBezTo>
                    <a:cubicBezTo>
                      <a:pt x="61" y="58"/>
                      <a:pt x="62" y="58"/>
                      <a:pt x="64" y="58"/>
                    </a:cubicBezTo>
                    <a:cubicBezTo>
                      <a:pt x="64" y="79"/>
                      <a:pt x="73" y="91"/>
                      <a:pt x="92" y="91"/>
                    </a:cubicBezTo>
                    <a:cubicBezTo>
                      <a:pt x="106" y="91"/>
                      <a:pt x="105" y="83"/>
                      <a:pt x="117" y="83"/>
                    </a:cubicBezTo>
                    <a:cubicBezTo>
                      <a:pt x="120" y="83"/>
                      <a:pt x="122" y="85"/>
                      <a:pt x="123" y="88"/>
                    </a:cubicBezTo>
                    <a:cubicBezTo>
                      <a:pt x="113" y="99"/>
                      <a:pt x="116" y="116"/>
                      <a:pt x="108" y="128"/>
                    </a:cubicBezTo>
                    <a:cubicBezTo>
                      <a:pt x="105" y="124"/>
                      <a:pt x="105" y="124"/>
                      <a:pt x="105" y="124"/>
                    </a:cubicBezTo>
                    <a:cubicBezTo>
                      <a:pt x="105" y="124"/>
                      <a:pt x="104" y="126"/>
                      <a:pt x="103" y="126"/>
                    </a:cubicBezTo>
                    <a:cubicBezTo>
                      <a:pt x="95" y="128"/>
                      <a:pt x="88" y="130"/>
                      <a:pt x="88" y="136"/>
                    </a:cubicBezTo>
                    <a:cubicBezTo>
                      <a:pt x="88" y="139"/>
                      <a:pt x="91" y="142"/>
                      <a:pt x="91" y="144"/>
                    </a:cubicBezTo>
                    <a:cubicBezTo>
                      <a:pt x="91" y="150"/>
                      <a:pt x="82" y="158"/>
                      <a:pt x="80" y="160"/>
                    </a:cubicBezTo>
                    <a:cubicBezTo>
                      <a:pt x="73" y="172"/>
                      <a:pt x="68" y="188"/>
                      <a:pt x="52" y="188"/>
                    </a:cubicBezTo>
                    <a:cubicBezTo>
                      <a:pt x="45" y="188"/>
                      <a:pt x="41" y="184"/>
                      <a:pt x="41" y="178"/>
                    </a:cubicBezTo>
                    <a:cubicBezTo>
                      <a:pt x="41" y="168"/>
                      <a:pt x="50" y="164"/>
                      <a:pt x="50" y="155"/>
                    </a:cubicBezTo>
                    <a:cubicBezTo>
                      <a:pt x="50" y="139"/>
                      <a:pt x="22" y="145"/>
                      <a:pt x="22" y="131"/>
                    </a:cubicBezTo>
                    <a:cubicBezTo>
                      <a:pt x="22" y="123"/>
                      <a:pt x="29" y="122"/>
                      <a:pt x="33" y="118"/>
                    </a:cubicBezTo>
                    <a:cubicBezTo>
                      <a:pt x="40" y="110"/>
                      <a:pt x="42" y="99"/>
                      <a:pt x="42" y="87"/>
                    </a:cubicBezTo>
                    <a:cubicBezTo>
                      <a:pt x="42" y="81"/>
                      <a:pt x="39" y="72"/>
                      <a:pt x="38" y="69"/>
                    </a:cubicBezTo>
                    <a:cubicBezTo>
                      <a:pt x="39" y="69"/>
                      <a:pt x="39" y="69"/>
                      <a:pt x="39" y="69"/>
                    </a:cubicBezTo>
                    <a:lnTo>
                      <a:pt x="39" y="72"/>
                    </a:ln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 45">
                <a:extLst>
                  <a:ext uri="{FF2B5EF4-FFF2-40B4-BE49-F238E27FC236}">
                    <a16:creationId xmlns:a16="http://schemas.microsoft.com/office/drawing/2014/main" id="{8B69B5B8-66BE-4FA1-9D60-E24C9B3AE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9977" y="4676633"/>
                <a:ext cx="32139" cy="26017"/>
              </a:xfrm>
              <a:custGeom>
                <a:avLst/>
                <a:gdLst>
                  <a:gd name="T0" fmla="*/ 18 w 27"/>
                  <a:gd name="T1" fmla="*/ 0 h 22"/>
                  <a:gd name="T2" fmla="*/ 27 w 27"/>
                  <a:gd name="T3" fmla="*/ 7 h 22"/>
                  <a:gd name="T4" fmla="*/ 27 w 27"/>
                  <a:gd name="T5" fmla="*/ 17 h 22"/>
                  <a:gd name="T6" fmla="*/ 16 w 27"/>
                  <a:gd name="T7" fmla="*/ 20 h 22"/>
                  <a:gd name="T8" fmla="*/ 0 w 27"/>
                  <a:gd name="T9" fmla="*/ 15 h 22"/>
                  <a:gd name="T10" fmla="*/ 18 w 27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2">
                    <a:moveTo>
                      <a:pt x="18" y="0"/>
                    </a:moveTo>
                    <a:cubicBezTo>
                      <a:pt x="20" y="4"/>
                      <a:pt x="23" y="6"/>
                      <a:pt x="27" y="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2" y="22"/>
                      <a:pt x="22" y="20"/>
                      <a:pt x="16" y="20"/>
                    </a:cubicBezTo>
                    <a:cubicBezTo>
                      <a:pt x="10" y="20"/>
                      <a:pt x="0" y="18"/>
                      <a:pt x="0" y="15"/>
                    </a:cubicBezTo>
                    <a:cubicBezTo>
                      <a:pt x="0" y="5"/>
                      <a:pt x="11" y="3"/>
                      <a:pt x="18" y="0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46">
                <a:extLst>
                  <a:ext uri="{FF2B5EF4-FFF2-40B4-BE49-F238E27FC236}">
                    <a16:creationId xmlns:a16="http://schemas.microsoft.com/office/drawing/2014/main" id="{163E9C87-2F98-46A8-AEF5-E346869C6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5177" y="4650616"/>
                <a:ext cx="27548" cy="19896"/>
              </a:xfrm>
              <a:custGeom>
                <a:avLst/>
                <a:gdLst>
                  <a:gd name="T0" fmla="*/ 24 w 24"/>
                  <a:gd name="T1" fmla="*/ 0 h 17"/>
                  <a:gd name="T2" fmla="*/ 24 w 24"/>
                  <a:gd name="T3" fmla="*/ 7 h 17"/>
                  <a:gd name="T4" fmla="*/ 5 w 24"/>
                  <a:gd name="T5" fmla="*/ 17 h 17"/>
                  <a:gd name="T6" fmla="*/ 0 w 24"/>
                  <a:gd name="T7" fmla="*/ 10 h 17"/>
                  <a:gd name="T8" fmla="*/ 24 w 24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7">
                    <a:moveTo>
                      <a:pt x="24" y="0"/>
                    </a:moveTo>
                    <a:cubicBezTo>
                      <a:pt x="24" y="2"/>
                      <a:pt x="24" y="5"/>
                      <a:pt x="24" y="7"/>
                    </a:cubicBezTo>
                    <a:cubicBezTo>
                      <a:pt x="15" y="10"/>
                      <a:pt x="13" y="17"/>
                      <a:pt x="5" y="17"/>
                    </a:cubicBezTo>
                    <a:cubicBezTo>
                      <a:pt x="3" y="17"/>
                      <a:pt x="0" y="13"/>
                      <a:pt x="0" y="10"/>
                    </a:cubicBezTo>
                    <a:cubicBezTo>
                      <a:pt x="0" y="1"/>
                      <a:pt x="19" y="0"/>
                      <a:pt x="24" y="0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47">
                <a:extLst>
                  <a:ext uri="{FF2B5EF4-FFF2-40B4-BE49-F238E27FC236}">
                    <a16:creationId xmlns:a16="http://schemas.microsoft.com/office/drawing/2014/main" id="{EE9F2955-1F6D-4770-8D77-A7F29BD88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7069" y="3968046"/>
                <a:ext cx="113253" cy="110191"/>
              </a:xfrm>
              <a:custGeom>
                <a:avLst/>
                <a:gdLst>
                  <a:gd name="T0" fmla="*/ 81 w 98"/>
                  <a:gd name="T1" fmla="*/ 67 h 96"/>
                  <a:gd name="T2" fmla="*/ 77 w 98"/>
                  <a:gd name="T3" fmla="*/ 62 h 96"/>
                  <a:gd name="T4" fmla="*/ 71 w 98"/>
                  <a:gd name="T5" fmla="*/ 71 h 96"/>
                  <a:gd name="T6" fmla="*/ 79 w 98"/>
                  <a:gd name="T7" fmla="*/ 86 h 96"/>
                  <a:gd name="T8" fmla="*/ 71 w 98"/>
                  <a:gd name="T9" fmla="*/ 96 h 96"/>
                  <a:gd name="T10" fmla="*/ 68 w 98"/>
                  <a:gd name="T11" fmla="*/ 90 h 96"/>
                  <a:gd name="T12" fmla="*/ 61 w 98"/>
                  <a:gd name="T13" fmla="*/ 91 h 96"/>
                  <a:gd name="T14" fmla="*/ 43 w 98"/>
                  <a:gd name="T15" fmla="*/ 66 h 96"/>
                  <a:gd name="T16" fmla="*/ 47 w 98"/>
                  <a:gd name="T17" fmla="*/ 58 h 96"/>
                  <a:gd name="T18" fmla="*/ 44 w 98"/>
                  <a:gd name="T19" fmla="*/ 51 h 96"/>
                  <a:gd name="T20" fmla="*/ 35 w 98"/>
                  <a:gd name="T21" fmla="*/ 51 h 96"/>
                  <a:gd name="T22" fmla="*/ 35 w 98"/>
                  <a:gd name="T23" fmla="*/ 57 h 96"/>
                  <a:gd name="T24" fmla="*/ 28 w 98"/>
                  <a:gd name="T25" fmla="*/ 53 h 96"/>
                  <a:gd name="T26" fmla="*/ 26 w 98"/>
                  <a:gd name="T27" fmla="*/ 57 h 96"/>
                  <a:gd name="T28" fmla="*/ 19 w 98"/>
                  <a:gd name="T29" fmla="*/ 50 h 96"/>
                  <a:gd name="T30" fmla="*/ 5 w 98"/>
                  <a:gd name="T31" fmla="*/ 80 h 96"/>
                  <a:gd name="T32" fmla="*/ 5 w 98"/>
                  <a:gd name="T33" fmla="*/ 64 h 96"/>
                  <a:gd name="T34" fmla="*/ 3 w 98"/>
                  <a:gd name="T35" fmla="*/ 57 h 96"/>
                  <a:gd name="T36" fmla="*/ 7 w 98"/>
                  <a:gd name="T37" fmla="*/ 39 h 96"/>
                  <a:gd name="T38" fmla="*/ 31 w 98"/>
                  <a:gd name="T39" fmla="*/ 24 h 96"/>
                  <a:gd name="T40" fmla="*/ 43 w 98"/>
                  <a:gd name="T41" fmla="*/ 36 h 96"/>
                  <a:gd name="T42" fmla="*/ 47 w 98"/>
                  <a:gd name="T43" fmla="*/ 36 h 96"/>
                  <a:gd name="T44" fmla="*/ 54 w 98"/>
                  <a:gd name="T45" fmla="*/ 27 h 96"/>
                  <a:gd name="T46" fmla="*/ 68 w 98"/>
                  <a:gd name="T47" fmla="*/ 16 h 96"/>
                  <a:gd name="T48" fmla="*/ 71 w 98"/>
                  <a:gd name="T49" fmla="*/ 0 h 96"/>
                  <a:gd name="T50" fmla="*/ 82 w 98"/>
                  <a:gd name="T51" fmla="*/ 6 h 96"/>
                  <a:gd name="T52" fmla="*/ 98 w 98"/>
                  <a:gd name="T53" fmla="*/ 59 h 96"/>
                  <a:gd name="T54" fmla="*/ 89 w 98"/>
                  <a:gd name="T55" fmla="*/ 82 h 96"/>
                  <a:gd name="T56" fmla="*/ 81 w 98"/>
                  <a:gd name="T57" fmla="*/ 65 h 96"/>
                  <a:gd name="T58" fmla="*/ 81 w 98"/>
                  <a:gd name="T59" fmla="*/ 6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96">
                    <a:moveTo>
                      <a:pt x="81" y="67"/>
                    </a:moveTo>
                    <a:cubicBezTo>
                      <a:pt x="81" y="65"/>
                      <a:pt x="79" y="64"/>
                      <a:pt x="77" y="62"/>
                    </a:cubicBezTo>
                    <a:cubicBezTo>
                      <a:pt x="74" y="66"/>
                      <a:pt x="71" y="67"/>
                      <a:pt x="71" y="71"/>
                    </a:cubicBezTo>
                    <a:cubicBezTo>
                      <a:pt x="71" y="76"/>
                      <a:pt x="79" y="78"/>
                      <a:pt x="79" y="86"/>
                    </a:cubicBezTo>
                    <a:cubicBezTo>
                      <a:pt x="79" y="92"/>
                      <a:pt x="76" y="96"/>
                      <a:pt x="71" y="96"/>
                    </a:cubicBezTo>
                    <a:cubicBezTo>
                      <a:pt x="69" y="96"/>
                      <a:pt x="68" y="92"/>
                      <a:pt x="68" y="90"/>
                    </a:cubicBezTo>
                    <a:cubicBezTo>
                      <a:pt x="66" y="91"/>
                      <a:pt x="63" y="91"/>
                      <a:pt x="61" y="91"/>
                    </a:cubicBezTo>
                    <a:cubicBezTo>
                      <a:pt x="51" y="90"/>
                      <a:pt x="43" y="79"/>
                      <a:pt x="43" y="66"/>
                    </a:cubicBezTo>
                    <a:cubicBezTo>
                      <a:pt x="43" y="61"/>
                      <a:pt x="45" y="59"/>
                      <a:pt x="47" y="58"/>
                    </a:cubicBezTo>
                    <a:cubicBezTo>
                      <a:pt x="46" y="56"/>
                      <a:pt x="45" y="53"/>
                      <a:pt x="44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3"/>
                      <a:pt x="34" y="55"/>
                      <a:pt x="35" y="57"/>
                    </a:cubicBezTo>
                    <a:cubicBezTo>
                      <a:pt x="30" y="57"/>
                      <a:pt x="29" y="55"/>
                      <a:pt x="28" y="53"/>
                    </a:cubicBezTo>
                    <a:cubicBezTo>
                      <a:pt x="28" y="53"/>
                      <a:pt x="26" y="56"/>
                      <a:pt x="26" y="57"/>
                    </a:cubicBezTo>
                    <a:cubicBezTo>
                      <a:pt x="23" y="56"/>
                      <a:pt x="19" y="50"/>
                      <a:pt x="19" y="50"/>
                    </a:cubicBezTo>
                    <a:cubicBezTo>
                      <a:pt x="12" y="57"/>
                      <a:pt x="13" y="80"/>
                      <a:pt x="5" y="80"/>
                    </a:cubicBezTo>
                    <a:cubicBezTo>
                      <a:pt x="0" y="80"/>
                      <a:pt x="5" y="67"/>
                      <a:pt x="5" y="64"/>
                    </a:cubicBezTo>
                    <a:cubicBezTo>
                      <a:pt x="5" y="62"/>
                      <a:pt x="3" y="59"/>
                      <a:pt x="3" y="57"/>
                    </a:cubicBezTo>
                    <a:cubicBezTo>
                      <a:pt x="3" y="50"/>
                      <a:pt x="6" y="46"/>
                      <a:pt x="7" y="39"/>
                    </a:cubicBezTo>
                    <a:cubicBezTo>
                      <a:pt x="22" y="39"/>
                      <a:pt x="18" y="24"/>
                      <a:pt x="31" y="24"/>
                    </a:cubicBezTo>
                    <a:cubicBezTo>
                      <a:pt x="40" y="25"/>
                      <a:pt x="38" y="36"/>
                      <a:pt x="43" y="36"/>
                    </a:cubicBezTo>
                    <a:cubicBezTo>
                      <a:pt x="45" y="36"/>
                      <a:pt x="46" y="36"/>
                      <a:pt x="47" y="36"/>
                    </a:cubicBezTo>
                    <a:cubicBezTo>
                      <a:pt x="47" y="31"/>
                      <a:pt x="49" y="27"/>
                      <a:pt x="54" y="27"/>
                    </a:cubicBezTo>
                    <a:cubicBezTo>
                      <a:pt x="54" y="17"/>
                      <a:pt x="66" y="20"/>
                      <a:pt x="68" y="16"/>
                    </a:cubicBezTo>
                    <a:cubicBezTo>
                      <a:pt x="71" y="11"/>
                      <a:pt x="70" y="2"/>
                      <a:pt x="71" y="0"/>
                    </a:cubicBezTo>
                    <a:cubicBezTo>
                      <a:pt x="76" y="0"/>
                      <a:pt x="79" y="3"/>
                      <a:pt x="82" y="6"/>
                    </a:cubicBezTo>
                    <a:cubicBezTo>
                      <a:pt x="87" y="12"/>
                      <a:pt x="98" y="53"/>
                      <a:pt x="98" y="59"/>
                    </a:cubicBezTo>
                    <a:cubicBezTo>
                      <a:pt x="98" y="66"/>
                      <a:pt x="90" y="70"/>
                      <a:pt x="89" y="82"/>
                    </a:cubicBezTo>
                    <a:cubicBezTo>
                      <a:pt x="87" y="81"/>
                      <a:pt x="81" y="66"/>
                      <a:pt x="81" y="65"/>
                    </a:cubicBezTo>
                    <a:lnTo>
                      <a:pt x="81" y="67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48">
                <a:extLst>
                  <a:ext uri="{FF2B5EF4-FFF2-40B4-BE49-F238E27FC236}">
                    <a16:creationId xmlns:a16="http://schemas.microsoft.com/office/drawing/2014/main" id="{108B3274-03B7-4018-8BEC-9331C6214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2999" y="3938968"/>
                <a:ext cx="56626" cy="59687"/>
              </a:xfrm>
              <a:custGeom>
                <a:avLst/>
                <a:gdLst>
                  <a:gd name="T0" fmla="*/ 5 w 49"/>
                  <a:gd name="T1" fmla="*/ 52 h 52"/>
                  <a:gd name="T2" fmla="*/ 0 w 49"/>
                  <a:gd name="T3" fmla="*/ 52 h 52"/>
                  <a:gd name="T4" fmla="*/ 39 w 49"/>
                  <a:gd name="T5" fmla="*/ 8 h 52"/>
                  <a:gd name="T6" fmla="*/ 43 w 49"/>
                  <a:gd name="T7" fmla="*/ 0 h 52"/>
                  <a:gd name="T8" fmla="*/ 49 w 49"/>
                  <a:gd name="T9" fmla="*/ 11 h 52"/>
                  <a:gd name="T10" fmla="*/ 42 w 49"/>
                  <a:gd name="T11" fmla="*/ 15 h 52"/>
                  <a:gd name="T12" fmla="*/ 30 w 49"/>
                  <a:gd name="T13" fmla="*/ 22 h 52"/>
                  <a:gd name="T14" fmla="*/ 5 w 49"/>
                  <a:gd name="T1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52">
                    <a:moveTo>
                      <a:pt x="5" y="5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8" y="31"/>
                      <a:pt x="31" y="23"/>
                      <a:pt x="39" y="8"/>
                    </a:cubicBezTo>
                    <a:cubicBezTo>
                      <a:pt x="40" y="5"/>
                      <a:pt x="40" y="2"/>
                      <a:pt x="43" y="0"/>
                    </a:cubicBezTo>
                    <a:cubicBezTo>
                      <a:pt x="42" y="6"/>
                      <a:pt x="46" y="8"/>
                      <a:pt x="49" y="11"/>
                    </a:cubicBezTo>
                    <a:cubicBezTo>
                      <a:pt x="46" y="13"/>
                      <a:pt x="45" y="15"/>
                      <a:pt x="42" y="15"/>
                    </a:cubicBezTo>
                    <a:cubicBezTo>
                      <a:pt x="40" y="21"/>
                      <a:pt x="35" y="22"/>
                      <a:pt x="30" y="22"/>
                    </a:cubicBezTo>
                    <a:cubicBezTo>
                      <a:pt x="27" y="38"/>
                      <a:pt x="13" y="47"/>
                      <a:pt x="5" y="52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49">
                <a:extLst>
                  <a:ext uri="{FF2B5EF4-FFF2-40B4-BE49-F238E27FC236}">
                    <a16:creationId xmlns:a16="http://schemas.microsoft.com/office/drawing/2014/main" id="{7D15F408-6A47-4513-B774-7A0467244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4321" y="3738482"/>
                <a:ext cx="107131" cy="159164"/>
              </a:xfrm>
              <a:custGeom>
                <a:avLst/>
                <a:gdLst>
                  <a:gd name="T0" fmla="*/ 7 w 94"/>
                  <a:gd name="T1" fmla="*/ 57 h 139"/>
                  <a:gd name="T2" fmla="*/ 12 w 94"/>
                  <a:gd name="T3" fmla="*/ 36 h 139"/>
                  <a:gd name="T4" fmla="*/ 9 w 94"/>
                  <a:gd name="T5" fmla="*/ 14 h 139"/>
                  <a:gd name="T6" fmla="*/ 16 w 94"/>
                  <a:gd name="T7" fmla="*/ 0 h 139"/>
                  <a:gd name="T8" fmla="*/ 28 w 94"/>
                  <a:gd name="T9" fmla="*/ 13 h 139"/>
                  <a:gd name="T10" fmla="*/ 37 w 94"/>
                  <a:gd name="T11" fmla="*/ 6 h 139"/>
                  <a:gd name="T12" fmla="*/ 38 w 94"/>
                  <a:gd name="T13" fmla="*/ 10 h 139"/>
                  <a:gd name="T14" fmla="*/ 40 w 94"/>
                  <a:gd name="T15" fmla="*/ 15 h 139"/>
                  <a:gd name="T16" fmla="*/ 48 w 94"/>
                  <a:gd name="T17" fmla="*/ 46 h 139"/>
                  <a:gd name="T18" fmla="*/ 35 w 94"/>
                  <a:gd name="T19" fmla="*/ 77 h 139"/>
                  <a:gd name="T20" fmla="*/ 52 w 94"/>
                  <a:gd name="T21" fmla="*/ 108 h 139"/>
                  <a:gd name="T22" fmla="*/ 52 w 94"/>
                  <a:gd name="T23" fmla="*/ 105 h 139"/>
                  <a:gd name="T24" fmla="*/ 60 w 94"/>
                  <a:gd name="T25" fmla="*/ 99 h 139"/>
                  <a:gd name="T26" fmla="*/ 74 w 94"/>
                  <a:gd name="T27" fmla="*/ 116 h 139"/>
                  <a:gd name="T28" fmla="*/ 80 w 94"/>
                  <a:gd name="T29" fmla="*/ 111 h 139"/>
                  <a:gd name="T30" fmla="*/ 84 w 94"/>
                  <a:gd name="T31" fmla="*/ 112 h 139"/>
                  <a:gd name="T32" fmla="*/ 80 w 94"/>
                  <a:gd name="T33" fmla="*/ 120 h 139"/>
                  <a:gd name="T34" fmla="*/ 85 w 94"/>
                  <a:gd name="T35" fmla="*/ 121 h 139"/>
                  <a:gd name="T36" fmla="*/ 94 w 94"/>
                  <a:gd name="T37" fmla="*/ 129 h 139"/>
                  <a:gd name="T38" fmla="*/ 94 w 94"/>
                  <a:gd name="T39" fmla="*/ 135 h 139"/>
                  <a:gd name="T40" fmla="*/ 91 w 94"/>
                  <a:gd name="T41" fmla="*/ 139 h 139"/>
                  <a:gd name="T42" fmla="*/ 87 w 94"/>
                  <a:gd name="T43" fmla="*/ 133 h 139"/>
                  <a:gd name="T44" fmla="*/ 63 w 94"/>
                  <a:gd name="T45" fmla="*/ 112 h 139"/>
                  <a:gd name="T46" fmla="*/ 63 w 94"/>
                  <a:gd name="T47" fmla="*/ 125 h 139"/>
                  <a:gd name="T48" fmla="*/ 44 w 94"/>
                  <a:gd name="T49" fmla="*/ 109 h 139"/>
                  <a:gd name="T50" fmla="*/ 32 w 94"/>
                  <a:gd name="T51" fmla="*/ 113 h 139"/>
                  <a:gd name="T52" fmla="*/ 22 w 94"/>
                  <a:gd name="T53" fmla="*/ 104 h 139"/>
                  <a:gd name="T54" fmla="*/ 27 w 94"/>
                  <a:gd name="T55" fmla="*/ 96 h 139"/>
                  <a:gd name="T56" fmla="*/ 27 w 94"/>
                  <a:gd name="T57" fmla="*/ 89 h 139"/>
                  <a:gd name="T58" fmla="*/ 23 w 94"/>
                  <a:gd name="T59" fmla="*/ 89 h 139"/>
                  <a:gd name="T60" fmla="*/ 18 w 94"/>
                  <a:gd name="T61" fmla="*/ 94 h 139"/>
                  <a:gd name="T62" fmla="*/ 3 w 94"/>
                  <a:gd name="T63" fmla="*/ 81 h 139"/>
                  <a:gd name="T64" fmla="*/ 7 w 94"/>
                  <a:gd name="T65" fmla="*/ 5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4" h="139">
                    <a:moveTo>
                      <a:pt x="7" y="57"/>
                    </a:moveTo>
                    <a:cubicBezTo>
                      <a:pt x="10" y="52"/>
                      <a:pt x="12" y="42"/>
                      <a:pt x="12" y="36"/>
                    </a:cubicBezTo>
                    <a:cubicBezTo>
                      <a:pt x="12" y="28"/>
                      <a:pt x="8" y="22"/>
                      <a:pt x="9" y="14"/>
                    </a:cubicBezTo>
                    <a:cubicBezTo>
                      <a:pt x="9" y="7"/>
                      <a:pt x="10" y="0"/>
                      <a:pt x="16" y="0"/>
                    </a:cubicBezTo>
                    <a:cubicBezTo>
                      <a:pt x="23" y="1"/>
                      <a:pt x="22" y="13"/>
                      <a:pt x="28" y="13"/>
                    </a:cubicBezTo>
                    <a:cubicBezTo>
                      <a:pt x="32" y="13"/>
                      <a:pt x="34" y="8"/>
                      <a:pt x="37" y="6"/>
                    </a:cubicBezTo>
                    <a:cubicBezTo>
                      <a:pt x="37" y="7"/>
                      <a:pt x="38" y="9"/>
                      <a:pt x="38" y="10"/>
                    </a:cubicBezTo>
                    <a:cubicBezTo>
                      <a:pt x="38" y="11"/>
                      <a:pt x="40" y="13"/>
                      <a:pt x="40" y="15"/>
                    </a:cubicBezTo>
                    <a:cubicBezTo>
                      <a:pt x="39" y="24"/>
                      <a:pt x="48" y="34"/>
                      <a:pt x="48" y="46"/>
                    </a:cubicBezTo>
                    <a:cubicBezTo>
                      <a:pt x="48" y="61"/>
                      <a:pt x="35" y="62"/>
                      <a:pt x="35" y="77"/>
                    </a:cubicBezTo>
                    <a:cubicBezTo>
                      <a:pt x="35" y="87"/>
                      <a:pt x="44" y="105"/>
                      <a:pt x="52" y="108"/>
                    </a:cubicBezTo>
                    <a:cubicBezTo>
                      <a:pt x="52" y="108"/>
                      <a:pt x="52" y="105"/>
                      <a:pt x="52" y="105"/>
                    </a:cubicBezTo>
                    <a:cubicBezTo>
                      <a:pt x="52" y="102"/>
                      <a:pt x="56" y="99"/>
                      <a:pt x="60" y="99"/>
                    </a:cubicBezTo>
                    <a:cubicBezTo>
                      <a:pt x="68" y="100"/>
                      <a:pt x="70" y="115"/>
                      <a:pt x="74" y="116"/>
                    </a:cubicBezTo>
                    <a:cubicBezTo>
                      <a:pt x="77" y="116"/>
                      <a:pt x="77" y="111"/>
                      <a:pt x="80" y="111"/>
                    </a:cubicBezTo>
                    <a:cubicBezTo>
                      <a:pt x="82" y="111"/>
                      <a:pt x="83" y="112"/>
                      <a:pt x="84" y="112"/>
                    </a:cubicBezTo>
                    <a:cubicBezTo>
                      <a:pt x="84" y="116"/>
                      <a:pt x="80" y="117"/>
                      <a:pt x="80" y="120"/>
                    </a:cubicBezTo>
                    <a:cubicBezTo>
                      <a:pt x="80" y="122"/>
                      <a:pt x="83" y="121"/>
                      <a:pt x="85" y="121"/>
                    </a:cubicBezTo>
                    <a:cubicBezTo>
                      <a:pt x="85" y="126"/>
                      <a:pt x="89" y="129"/>
                      <a:pt x="94" y="129"/>
                    </a:cubicBezTo>
                    <a:cubicBezTo>
                      <a:pt x="94" y="131"/>
                      <a:pt x="94" y="133"/>
                      <a:pt x="94" y="135"/>
                    </a:cubicBezTo>
                    <a:cubicBezTo>
                      <a:pt x="94" y="136"/>
                      <a:pt x="92" y="139"/>
                      <a:pt x="91" y="139"/>
                    </a:cubicBezTo>
                    <a:cubicBezTo>
                      <a:pt x="89" y="139"/>
                      <a:pt x="88" y="135"/>
                      <a:pt x="87" y="133"/>
                    </a:cubicBezTo>
                    <a:cubicBezTo>
                      <a:pt x="83" y="125"/>
                      <a:pt x="67" y="118"/>
                      <a:pt x="63" y="112"/>
                    </a:cubicBezTo>
                    <a:cubicBezTo>
                      <a:pt x="59" y="117"/>
                      <a:pt x="61" y="119"/>
                      <a:pt x="63" y="125"/>
                    </a:cubicBezTo>
                    <a:cubicBezTo>
                      <a:pt x="54" y="125"/>
                      <a:pt x="53" y="110"/>
                      <a:pt x="44" y="109"/>
                    </a:cubicBezTo>
                    <a:cubicBezTo>
                      <a:pt x="39" y="109"/>
                      <a:pt x="37" y="114"/>
                      <a:pt x="32" y="113"/>
                    </a:cubicBezTo>
                    <a:cubicBezTo>
                      <a:pt x="28" y="113"/>
                      <a:pt x="22" y="107"/>
                      <a:pt x="22" y="104"/>
                    </a:cubicBezTo>
                    <a:cubicBezTo>
                      <a:pt x="22" y="99"/>
                      <a:pt x="25" y="97"/>
                      <a:pt x="27" y="96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1" y="91"/>
                      <a:pt x="20" y="94"/>
                      <a:pt x="18" y="94"/>
                    </a:cubicBezTo>
                    <a:cubicBezTo>
                      <a:pt x="15" y="94"/>
                      <a:pt x="3" y="85"/>
                      <a:pt x="3" y="81"/>
                    </a:cubicBezTo>
                    <a:cubicBezTo>
                      <a:pt x="3" y="70"/>
                      <a:pt x="0" y="55"/>
                      <a:pt x="7" y="57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50">
                <a:extLst>
                  <a:ext uri="{FF2B5EF4-FFF2-40B4-BE49-F238E27FC236}">
                    <a16:creationId xmlns:a16="http://schemas.microsoft.com/office/drawing/2014/main" id="{251872C9-F1DF-4632-A78C-005180D9D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6043" y="3899177"/>
                <a:ext cx="35200" cy="62747"/>
              </a:xfrm>
              <a:custGeom>
                <a:avLst/>
                <a:gdLst>
                  <a:gd name="T0" fmla="*/ 28 w 31"/>
                  <a:gd name="T1" fmla="*/ 37 h 55"/>
                  <a:gd name="T2" fmla="*/ 17 w 31"/>
                  <a:gd name="T3" fmla="*/ 36 h 55"/>
                  <a:gd name="T4" fmla="*/ 23 w 31"/>
                  <a:gd name="T5" fmla="*/ 50 h 55"/>
                  <a:gd name="T6" fmla="*/ 23 w 31"/>
                  <a:gd name="T7" fmla="*/ 55 h 55"/>
                  <a:gd name="T8" fmla="*/ 17 w 31"/>
                  <a:gd name="T9" fmla="*/ 54 h 55"/>
                  <a:gd name="T10" fmla="*/ 14 w 31"/>
                  <a:gd name="T11" fmla="*/ 45 h 55"/>
                  <a:gd name="T12" fmla="*/ 14 w 31"/>
                  <a:gd name="T13" fmla="*/ 41 h 55"/>
                  <a:gd name="T14" fmla="*/ 4 w 31"/>
                  <a:gd name="T15" fmla="*/ 31 h 55"/>
                  <a:gd name="T16" fmla="*/ 4 w 31"/>
                  <a:gd name="T17" fmla="*/ 27 h 55"/>
                  <a:gd name="T18" fmla="*/ 13 w 31"/>
                  <a:gd name="T19" fmla="*/ 27 h 55"/>
                  <a:gd name="T20" fmla="*/ 16 w 31"/>
                  <a:gd name="T21" fmla="*/ 23 h 55"/>
                  <a:gd name="T22" fmla="*/ 0 w 31"/>
                  <a:gd name="T23" fmla="*/ 3 h 55"/>
                  <a:gd name="T24" fmla="*/ 6 w 31"/>
                  <a:gd name="T25" fmla="*/ 0 h 55"/>
                  <a:gd name="T26" fmla="*/ 21 w 31"/>
                  <a:gd name="T27" fmla="*/ 3 h 55"/>
                  <a:gd name="T28" fmla="*/ 21 w 31"/>
                  <a:gd name="T29" fmla="*/ 10 h 55"/>
                  <a:gd name="T30" fmla="*/ 25 w 31"/>
                  <a:gd name="T31" fmla="*/ 10 h 55"/>
                  <a:gd name="T32" fmla="*/ 25 w 31"/>
                  <a:gd name="T33" fmla="*/ 21 h 55"/>
                  <a:gd name="T34" fmla="*/ 31 w 31"/>
                  <a:gd name="T35" fmla="*/ 28 h 55"/>
                  <a:gd name="T36" fmla="*/ 28 w 31"/>
                  <a:gd name="T37" fmla="*/ 3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55">
                    <a:moveTo>
                      <a:pt x="28" y="37"/>
                    </a:move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42"/>
                      <a:pt x="21" y="49"/>
                      <a:pt x="23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1" y="55"/>
                      <a:pt x="19" y="54"/>
                      <a:pt x="17" y="54"/>
                    </a:cubicBezTo>
                    <a:cubicBezTo>
                      <a:pt x="12" y="54"/>
                      <a:pt x="11" y="49"/>
                      <a:pt x="14" y="45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9" y="40"/>
                      <a:pt x="4" y="33"/>
                      <a:pt x="4" y="31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7" y="27"/>
                      <a:pt x="12" y="27"/>
                      <a:pt x="13" y="27"/>
                    </a:cubicBezTo>
                    <a:cubicBezTo>
                      <a:pt x="14" y="27"/>
                      <a:pt x="16" y="25"/>
                      <a:pt x="16" y="23"/>
                    </a:cubicBezTo>
                    <a:cubicBezTo>
                      <a:pt x="16" y="14"/>
                      <a:pt x="1" y="9"/>
                      <a:pt x="0" y="3"/>
                    </a:cubicBezTo>
                    <a:cubicBezTo>
                      <a:pt x="2" y="2"/>
                      <a:pt x="4" y="0"/>
                      <a:pt x="6" y="0"/>
                    </a:cubicBezTo>
                    <a:cubicBezTo>
                      <a:pt x="12" y="0"/>
                      <a:pt x="16" y="3"/>
                      <a:pt x="21" y="3"/>
                    </a:cubicBezTo>
                    <a:cubicBezTo>
                      <a:pt x="21" y="5"/>
                      <a:pt x="22" y="8"/>
                      <a:pt x="21" y="10"/>
                    </a:cubicBezTo>
                    <a:cubicBezTo>
                      <a:pt x="23" y="10"/>
                      <a:pt x="24" y="10"/>
                      <a:pt x="25" y="10"/>
                    </a:cubicBezTo>
                    <a:cubicBezTo>
                      <a:pt x="26" y="14"/>
                      <a:pt x="25" y="21"/>
                      <a:pt x="25" y="21"/>
                    </a:cubicBezTo>
                    <a:cubicBezTo>
                      <a:pt x="25" y="21"/>
                      <a:pt x="30" y="28"/>
                      <a:pt x="31" y="28"/>
                    </a:cubicBezTo>
                    <a:cubicBezTo>
                      <a:pt x="30" y="32"/>
                      <a:pt x="28" y="34"/>
                      <a:pt x="28" y="37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51">
                <a:extLst>
                  <a:ext uri="{FF2B5EF4-FFF2-40B4-BE49-F238E27FC236}">
                    <a16:creationId xmlns:a16="http://schemas.microsoft.com/office/drawing/2014/main" id="{E162A866-B96A-4079-998F-304E91612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008" y="3916012"/>
                <a:ext cx="29078" cy="39791"/>
              </a:xfrm>
              <a:custGeom>
                <a:avLst/>
                <a:gdLst>
                  <a:gd name="T0" fmla="*/ 5 w 25"/>
                  <a:gd name="T1" fmla="*/ 0 h 34"/>
                  <a:gd name="T2" fmla="*/ 24 w 25"/>
                  <a:gd name="T3" fmla="*/ 12 h 34"/>
                  <a:gd name="T4" fmla="*/ 2 w 25"/>
                  <a:gd name="T5" fmla="*/ 34 h 34"/>
                  <a:gd name="T6" fmla="*/ 0 w 25"/>
                  <a:gd name="T7" fmla="*/ 3 h 34"/>
                  <a:gd name="T8" fmla="*/ 4 w 25"/>
                  <a:gd name="T9" fmla="*/ 0 h 34"/>
                  <a:gd name="T10" fmla="*/ 8 w 25"/>
                  <a:gd name="T11" fmla="*/ 3 h 34"/>
                  <a:gd name="T12" fmla="*/ 5 w 25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4">
                    <a:moveTo>
                      <a:pt x="5" y="0"/>
                    </a:moveTo>
                    <a:cubicBezTo>
                      <a:pt x="7" y="4"/>
                      <a:pt x="25" y="6"/>
                      <a:pt x="24" y="12"/>
                    </a:cubicBezTo>
                    <a:cubicBezTo>
                      <a:pt x="24" y="24"/>
                      <a:pt x="8" y="30"/>
                      <a:pt x="2" y="34"/>
                    </a:cubicBezTo>
                    <a:cubicBezTo>
                      <a:pt x="2" y="22"/>
                      <a:pt x="0" y="9"/>
                      <a:pt x="0" y="3"/>
                    </a:cubicBezTo>
                    <a:cubicBezTo>
                      <a:pt x="0" y="2"/>
                      <a:pt x="3" y="0"/>
                      <a:pt x="4" y="0"/>
                    </a:cubicBezTo>
                    <a:cubicBezTo>
                      <a:pt x="5" y="0"/>
                      <a:pt x="7" y="2"/>
                      <a:pt x="8" y="3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52">
                <a:extLst>
                  <a:ext uri="{FF2B5EF4-FFF2-40B4-BE49-F238E27FC236}">
                    <a16:creationId xmlns:a16="http://schemas.microsoft.com/office/drawing/2014/main" id="{C9070228-1849-4F5F-A1D1-755FE22ED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843" y="3938968"/>
                <a:ext cx="26017" cy="50504"/>
              </a:xfrm>
              <a:custGeom>
                <a:avLst/>
                <a:gdLst>
                  <a:gd name="T0" fmla="*/ 24 w 24"/>
                  <a:gd name="T1" fmla="*/ 10 h 44"/>
                  <a:gd name="T2" fmla="*/ 16 w 24"/>
                  <a:gd name="T3" fmla="*/ 32 h 44"/>
                  <a:gd name="T4" fmla="*/ 19 w 24"/>
                  <a:gd name="T5" fmla="*/ 41 h 44"/>
                  <a:gd name="T6" fmla="*/ 15 w 24"/>
                  <a:gd name="T7" fmla="*/ 44 h 44"/>
                  <a:gd name="T8" fmla="*/ 0 w 24"/>
                  <a:gd name="T9" fmla="*/ 26 h 44"/>
                  <a:gd name="T10" fmla="*/ 6 w 24"/>
                  <a:gd name="T11" fmla="*/ 22 h 44"/>
                  <a:gd name="T12" fmla="*/ 14 w 24"/>
                  <a:gd name="T13" fmla="*/ 2 h 44"/>
                  <a:gd name="T14" fmla="*/ 24 w 24"/>
                  <a:gd name="T15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44">
                    <a:moveTo>
                      <a:pt x="24" y="10"/>
                    </a:moveTo>
                    <a:cubicBezTo>
                      <a:pt x="24" y="18"/>
                      <a:pt x="16" y="24"/>
                      <a:pt x="16" y="32"/>
                    </a:cubicBezTo>
                    <a:cubicBezTo>
                      <a:pt x="16" y="38"/>
                      <a:pt x="19" y="37"/>
                      <a:pt x="19" y="41"/>
                    </a:cubicBezTo>
                    <a:cubicBezTo>
                      <a:pt x="19" y="42"/>
                      <a:pt x="17" y="44"/>
                      <a:pt x="15" y="44"/>
                    </a:cubicBezTo>
                    <a:cubicBezTo>
                      <a:pt x="12" y="44"/>
                      <a:pt x="0" y="31"/>
                      <a:pt x="0" y="26"/>
                    </a:cubicBezTo>
                    <a:cubicBezTo>
                      <a:pt x="0" y="24"/>
                      <a:pt x="4" y="22"/>
                      <a:pt x="6" y="22"/>
                    </a:cubicBezTo>
                    <a:cubicBezTo>
                      <a:pt x="7" y="20"/>
                      <a:pt x="10" y="3"/>
                      <a:pt x="14" y="2"/>
                    </a:cubicBezTo>
                    <a:cubicBezTo>
                      <a:pt x="21" y="0"/>
                      <a:pt x="24" y="6"/>
                      <a:pt x="24" y="10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53">
                <a:extLst>
                  <a:ext uri="{FF2B5EF4-FFF2-40B4-BE49-F238E27FC236}">
                    <a16:creationId xmlns:a16="http://schemas.microsoft.com/office/drawing/2014/main" id="{169262C8-D6F8-4A5D-B5A7-C352090A5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269" y="3942029"/>
                <a:ext cx="15304" cy="30608"/>
              </a:xfrm>
              <a:custGeom>
                <a:avLst/>
                <a:gdLst>
                  <a:gd name="T0" fmla="*/ 13 w 13"/>
                  <a:gd name="T1" fmla="*/ 0 h 26"/>
                  <a:gd name="T2" fmla="*/ 4 w 13"/>
                  <a:gd name="T3" fmla="*/ 26 h 26"/>
                  <a:gd name="T4" fmla="*/ 0 w 13"/>
                  <a:gd name="T5" fmla="*/ 26 h 26"/>
                  <a:gd name="T6" fmla="*/ 7 w 13"/>
                  <a:gd name="T7" fmla="*/ 0 h 26"/>
                  <a:gd name="T8" fmla="*/ 13 w 1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13" y="13"/>
                      <a:pt x="4" y="16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2" y="18"/>
                      <a:pt x="7" y="13"/>
                      <a:pt x="7" y="0"/>
                    </a:cubicBezTo>
                    <a:cubicBezTo>
                      <a:pt x="9" y="0"/>
                      <a:pt x="11" y="0"/>
                      <a:pt x="13" y="0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54">
                <a:extLst>
                  <a:ext uri="{FF2B5EF4-FFF2-40B4-BE49-F238E27FC236}">
                    <a16:creationId xmlns:a16="http://schemas.microsoft.com/office/drawing/2014/main" id="{22350F7C-EB9E-4CCA-98EC-CDBE70A1A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921" y="3963455"/>
                <a:ext cx="18365" cy="15304"/>
              </a:xfrm>
              <a:custGeom>
                <a:avLst/>
                <a:gdLst>
                  <a:gd name="T0" fmla="*/ 16 w 16"/>
                  <a:gd name="T1" fmla="*/ 0 h 14"/>
                  <a:gd name="T2" fmla="*/ 5 w 16"/>
                  <a:gd name="T3" fmla="*/ 13 h 14"/>
                  <a:gd name="T4" fmla="*/ 0 w 16"/>
                  <a:gd name="T5" fmla="*/ 10 h 14"/>
                  <a:gd name="T6" fmla="*/ 7 w 16"/>
                  <a:gd name="T7" fmla="*/ 0 h 14"/>
                  <a:gd name="T8" fmla="*/ 16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16" y="0"/>
                    </a:moveTo>
                    <a:cubicBezTo>
                      <a:pt x="16" y="7"/>
                      <a:pt x="11" y="14"/>
                      <a:pt x="5" y="13"/>
                    </a:cubicBezTo>
                    <a:cubicBezTo>
                      <a:pt x="3" y="13"/>
                      <a:pt x="0" y="11"/>
                      <a:pt x="0" y="10"/>
                    </a:cubicBezTo>
                    <a:cubicBezTo>
                      <a:pt x="0" y="6"/>
                      <a:pt x="5" y="4"/>
                      <a:pt x="7" y="0"/>
                    </a:cubicBezTo>
                    <a:cubicBezTo>
                      <a:pt x="10" y="1"/>
                      <a:pt x="14" y="2"/>
                      <a:pt x="16" y="0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55">
                <a:extLst>
                  <a:ext uri="{FF2B5EF4-FFF2-40B4-BE49-F238E27FC236}">
                    <a16:creationId xmlns:a16="http://schemas.microsoft.com/office/drawing/2014/main" id="{2904D206-899B-4A4C-A5E0-EC136E178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1556" y="3899177"/>
                <a:ext cx="19896" cy="24487"/>
              </a:xfrm>
              <a:custGeom>
                <a:avLst/>
                <a:gdLst>
                  <a:gd name="T0" fmla="*/ 0 w 17"/>
                  <a:gd name="T1" fmla="*/ 10 h 21"/>
                  <a:gd name="T2" fmla="*/ 0 w 17"/>
                  <a:gd name="T3" fmla="*/ 0 h 21"/>
                  <a:gd name="T4" fmla="*/ 6 w 17"/>
                  <a:gd name="T5" fmla="*/ 0 h 21"/>
                  <a:gd name="T6" fmla="*/ 17 w 17"/>
                  <a:gd name="T7" fmla="*/ 17 h 21"/>
                  <a:gd name="T8" fmla="*/ 10 w 17"/>
                  <a:gd name="T9" fmla="*/ 10 h 21"/>
                  <a:gd name="T10" fmla="*/ 0 w 17"/>
                  <a:gd name="T11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1">
                    <a:moveTo>
                      <a:pt x="0" y="10"/>
                    </a:moveTo>
                    <a:cubicBezTo>
                      <a:pt x="0" y="5"/>
                      <a:pt x="0" y="3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6"/>
                      <a:pt x="17" y="8"/>
                      <a:pt x="17" y="17"/>
                    </a:cubicBezTo>
                    <a:cubicBezTo>
                      <a:pt x="17" y="21"/>
                      <a:pt x="10" y="14"/>
                      <a:pt x="10" y="10"/>
                    </a:cubicBezTo>
                    <a:cubicBezTo>
                      <a:pt x="6" y="10"/>
                      <a:pt x="4" y="10"/>
                      <a:pt x="0" y="10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56">
                <a:extLst>
                  <a:ext uri="{FF2B5EF4-FFF2-40B4-BE49-F238E27FC236}">
                    <a16:creationId xmlns:a16="http://schemas.microsoft.com/office/drawing/2014/main" id="{57E5501C-8BBF-476D-A6F4-054D9CD61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5747" y="3874690"/>
                <a:ext cx="30609" cy="30608"/>
              </a:xfrm>
              <a:custGeom>
                <a:avLst/>
                <a:gdLst>
                  <a:gd name="T0" fmla="*/ 19 w 26"/>
                  <a:gd name="T1" fmla="*/ 27 h 27"/>
                  <a:gd name="T2" fmla="*/ 0 w 26"/>
                  <a:gd name="T3" fmla="*/ 0 h 27"/>
                  <a:gd name="T4" fmla="*/ 6 w 26"/>
                  <a:gd name="T5" fmla="*/ 0 h 27"/>
                  <a:gd name="T6" fmla="*/ 24 w 26"/>
                  <a:gd name="T7" fmla="*/ 13 h 27"/>
                  <a:gd name="T8" fmla="*/ 19 w 26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19" y="27"/>
                    </a:moveTo>
                    <a:cubicBezTo>
                      <a:pt x="15" y="27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5" y="6"/>
                      <a:pt x="22" y="5"/>
                      <a:pt x="24" y="13"/>
                    </a:cubicBezTo>
                    <a:cubicBezTo>
                      <a:pt x="26" y="18"/>
                      <a:pt x="22" y="27"/>
                      <a:pt x="19" y="27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57">
                <a:extLst>
                  <a:ext uri="{FF2B5EF4-FFF2-40B4-BE49-F238E27FC236}">
                    <a16:creationId xmlns:a16="http://schemas.microsoft.com/office/drawing/2014/main" id="{68313C7C-01D5-4675-B83F-878F888D4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6356" y="3877751"/>
                <a:ext cx="7652" cy="3061"/>
              </a:xfrm>
              <a:custGeom>
                <a:avLst/>
                <a:gdLst>
                  <a:gd name="T0" fmla="*/ 0 w 7"/>
                  <a:gd name="T1" fmla="*/ 2 h 3"/>
                  <a:gd name="T2" fmla="*/ 7 w 7"/>
                  <a:gd name="T3" fmla="*/ 2 h 3"/>
                  <a:gd name="T4" fmla="*/ 0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0" y="2"/>
                    </a:moveTo>
                    <a:cubicBezTo>
                      <a:pt x="2" y="3"/>
                      <a:pt x="6" y="2"/>
                      <a:pt x="7" y="2"/>
                    </a:cubicBezTo>
                    <a:cubicBezTo>
                      <a:pt x="6" y="0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 58">
                <a:extLst>
                  <a:ext uri="{FF2B5EF4-FFF2-40B4-BE49-F238E27FC236}">
                    <a16:creationId xmlns:a16="http://schemas.microsoft.com/office/drawing/2014/main" id="{241D05D5-F318-4EFA-810E-89673F4F9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1973" y="3550240"/>
                <a:ext cx="55096" cy="79582"/>
              </a:xfrm>
              <a:custGeom>
                <a:avLst/>
                <a:gdLst>
                  <a:gd name="T0" fmla="*/ 13 w 47"/>
                  <a:gd name="T1" fmla="*/ 70 h 70"/>
                  <a:gd name="T2" fmla="*/ 2 w 47"/>
                  <a:gd name="T3" fmla="*/ 48 h 70"/>
                  <a:gd name="T4" fmla="*/ 29 w 47"/>
                  <a:gd name="T5" fmla="*/ 0 h 70"/>
                  <a:gd name="T6" fmla="*/ 13 w 47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70">
                    <a:moveTo>
                      <a:pt x="13" y="70"/>
                    </a:moveTo>
                    <a:cubicBezTo>
                      <a:pt x="0" y="70"/>
                      <a:pt x="2" y="60"/>
                      <a:pt x="2" y="48"/>
                    </a:cubicBezTo>
                    <a:cubicBezTo>
                      <a:pt x="2" y="31"/>
                      <a:pt x="18" y="0"/>
                      <a:pt x="29" y="0"/>
                    </a:cubicBezTo>
                    <a:cubicBezTo>
                      <a:pt x="47" y="0"/>
                      <a:pt x="31" y="70"/>
                      <a:pt x="13" y="70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 59">
                <a:extLst>
                  <a:ext uri="{FF2B5EF4-FFF2-40B4-BE49-F238E27FC236}">
                    <a16:creationId xmlns:a16="http://schemas.microsoft.com/office/drawing/2014/main" id="{91409F6A-F95B-40D9-975B-C73286F0C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7311" y="3691039"/>
                <a:ext cx="62748" cy="55095"/>
              </a:xfrm>
              <a:custGeom>
                <a:avLst/>
                <a:gdLst>
                  <a:gd name="T0" fmla="*/ 3 w 54"/>
                  <a:gd name="T1" fmla="*/ 20 h 48"/>
                  <a:gd name="T2" fmla="*/ 45 w 54"/>
                  <a:gd name="T3" fmla="*/ 0 h 48"/>
                  <a:gd name="T4" fmla="*/ 54 w 54"/>
                  <a:gd name="T5" fmla="*/ 12 h 48"/>
                  <a:gd name="T6" fmla="*/ 20 w 54"/>
                  <a:gd name="T7" fmla="*/ 48 h 48"/>
                  <a:gd name="T8" fmla="*/ 3 w 54"/>
                  <a:gd name="T9" fmla="*/ 32 h 48"/>
                  <a:gd name="T10" fmla="*/ 3 w 54"/>
                  <a:gd name="T11" fmla="*/ 2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48">
                    <a:moveTo>
                      <a:pt x="3" y="20"/>
                    </a:moveTo>
                    <a:cubicBezTo>
                      <a:pt x="9" y="20"/>
                      <a:pt x="35" y="0"/>
                      <a:pt x="45" y="0"/>
                    </a:cubicBezTo>
                    <a:cubicBezTo>
                      <a:pt x="49" y="0"/>
                      <a:pt x="54" y="7"/>
                      <a:pt x="54" y="12"/>
                    </a:cubicBezTo>
                    <a:cubicBezTo>
                      <a:pt x="54" y="23"/>
                      <a:pt x="31" y="48"/>
                      <a:pt x="20" y="48"/>
                    </a:cubicBezTo>
                    <a:cubicBezTo>
                      <a:pt x="9" y="48"/>
                      <a:pt x="3" y="42"/>
                      <a:pt x="3" y="32"/>
                    </a:cubicBezTo>
                    <a:cubicBezTo>
                      <a:pt x="3" y="27"/>
                      <a:pt x="0" y="20"/>
                      <a:pt x="3" y="20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 60">
                <a:extLst>
                  <a:ext uri="{FF2B5EF4-FFF2-40B4-BE49-F238E27FC236}">
                    <a16:creationId xmlns:a16="http://schemas.microsoft.com/office/drawing/2014/main" id="{732F67CA-8B6A-4093-B639-608EB513D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4076" y="3603805"/>
                <a:ext cx="287723" cy="583092"/>
              </a:xfrm>
              <a:custGeom>
                <a:avLst/>
                <a:gdLst>
                  <a:gd name="T0" fmla="*/ 21 w 252"/>
                  <a:gd name="T1" fmla="*/ 311 h 509"/>
                  <a:gd name="T2" fmla="*/ 36 w 252"/>
                  <a:gd name="T3" fmla="*/ 273 h 509"/>
                  <a:gd name="T4" fmla="*/ 42 w 252"/>
                  <a:gd name="T5" fmla="*/ 265 h 509"/>
                  <a:gd name="T6" fmla="*/ 26 w 252"/>
                  <a:gd name="T7" fmla="*/ 215 h 509"/>
                  <a:gd name="T8" fmla="*/ 12 w 252"/>
                  <a:gd name="T9" fmla="*/ 197 h 509"/>
                  <a:gd name="T10" fmla="*/ 13 w 252"/>
                  <a:gd name="T11" fmla="*/ 190 h 509"/>
                  <a:gd name="T12" fmla="*/ 13 w 252"/>
                  <a:gd name="T13" fmla="*/ 191 h 509"/>
                  <a:gd name="T14" fmla="*/ 21 w 252"/>
                  <a:gd name="T15" fmla="*/ 174 h 509"/>
                  <a:gd name="T16" fmla="*/ 15 w 252"/>
                  <a:gd name="T17" fmla="*/ 139 h 509"/>
                  <a:gd name="T18" fmla="*/ 0 w 252"/>
                  <a:gd name="T19" fmla="*/ 118 h 509"/>
                  <a:gd name="T20" fmla="*/ 12 w 252"/>
                  <a:gd name="T21" fmla="*/ 84 h 509"/>
                  <a:gd name="T22" fmla="*/ 31 w 252"/>
                  <a:gd name="T23" fmla="*/ 78 h 509"/>
                  <a:gd name="T24" fmla="*/ 76 w 252"/>
                  <a:gd name="T25" fmla="*/ 35 h 509"/>
                  <a:gd name="T26" fmla="*/ 81 w 252"/>
                  <a:gd name="T27" fmla="*/ 35 h 509"/>
                  <a:gd name="T28" fmla="*/ 85 w 252"/>
                  <a:gd name="T29" fmla="*/ 44 h 509"/>
                  <a:gd name="T30" fmla="*/ 89 w 252"/>
                  <a:gd name="T31" fmla="*/ 37 h 509"/>
                  <a:gd name="T32" fmla="*/ 89 w 252"/>
                  <a:gd name="T33" fmla="*/ 16 h 509"/>
                  <a:gd name="T34" fmla="*/ 109 w 252"/>
                  <a:gd name="T35" fmla="*/ 11 h 509"/>
                  <a:gd name="T36" fmla="*/ 134 w 252"/>
                  <a:gd name="T37" fmla="*/ 11 h 509"/>
                  <a:gd name="T38" fmla="*/ 164 w 252"/>
                  <a:gd name="T39" fmla="*/ 0 h 509"/>
                  <a:gd name="T40" fmla="*/ 196 w 252"/>
                  <a:gd name="T41" fmla="*/ 9 h 509"/>
                  <a:gd name="T42" fmla="*/ 223 w 252"/>
                  <a:gd name="T43" fmla="*/ 40 h 509"/>
                  <a:gd name="T44" fmla="*/ 171 w 252"/>
                  <a:gd name="T45" fmla="*/ 104 h 509"/>
                  <a:gd name="T46" fmla="*/ 178 w 252"/>
                  <a:gd name="T47" fmla="*/ 116 h 509"/>
                  <a:gd name="T48" fmla="*/ 221 w 252"/>
                  <a:gd name="T49" fmla="*/ 168 h 509"/>
                  <a:gd name="T50" fmla="*/ 252 w 252"/>
                  <a:gd name="T51" fmla="*/ 242 h 509"/>
                  <a:gd name="T52" fmla="*/ 243 w 252"/>
                  <a:gd name="T53" fmla="*/ 281 h 509"/>
                  <a:gd name="T54" fmla="*/ 196 w 252"/>
                  <a:gd name="T55" fmla="*/ 307 h 509"/>
                  <a:gd name="T56" fmla="*/ 180 w 252"/>
                  <a:gd name="T57" fmla="*/ 324 h 509"/>
                  <a:gd name="T58" fmla="*/ 178 w 252"/>
                  <a:gd name="T59" fmla="*/ 317 h 509"/>
                  <a:gd name="T60" fmla="*/ 178 w 252"/>
                  <a:gd name="T61" fmla="*/ 326 h 509"/>
                  <a:gd name="T62" fmla="*/ 159 w 252"/>
                  <a:gd name="T63" fmla="*/ 346 h 509"/>
                  <a:gd name="T64" fmla="*/ 153 w 252"/>
                  <a:gd name="T65" fmla="*/ 330 h 509"/>
                  <a:gd name="T66" fmla="*/ 156 w 252"/>
                  <a:gd name="T67" fmla="*/ 319 h 509"/>
                  <a:gd name="T68" fmla="*/ 151 w 252"/>
                  <a:gd name="T69" fmla="*/ 307 h 509"/>
                  <a:gd name="T70" fmla="*/ 125 w 252"/>
                  <a:gd name="T71" fmla="*/ 291 h 509"/>
                  <a:gd name="T72" fmla="*/ 107 w 252"/>
                  <a:gd name="T73" fmla="*/ 269 h 509"/>
                  <a:gd name="T74" fmla="*/ 74 w 252"/>
                  <a:gd name="T75" fmla="*/ 254 h 509"/>
                  <a:gd name="T76" fmla="*/ 70 w 252"/>
                  <a:gd name="T77" fmla="*/ 243 h 509"/>
                  <a:gd name="T78" fmla="*/ 50 w 252"/>
                  <a:gd name="T79" fmla="*/ 233 h 509"/>
                  <a:gd name="T80" fmla="*/ 46 w 252"/>
                  <a:gd name="T81" fmla="*/ 242 h 509"/>
                  <a:gd name="T82" fmla="*/ 49 w 252"/>
                  <a:gd name="T83" fmla="*/ 257 h 509"/>
                  <a:gd name="T84" fmla="*/ 27 w 252"/>
                  <a:gd name="T85" fmla="*/ 308 h 509"/>
                  <a:gd name="T86" fmla="*/ 53 w 252"/>
                  <a:gd name="T87" fmla="*/ 347 h 509"/>
                  <a:gd name="T88" fmla="*/ 51 w 252"/>
                  <a:gd name="T89" fmla="*/ 347 h 509"/>
                  <a:gd name="T90" fmla="*/ 60 w 252"/>
                  <a:gd name="T91" fmla="*/ 372 h 509"/>
                  <a:gd name="T92" fmla="*/ 125 w 252"/>
                  <a:gd name="T93" fmla="*/ 438 h 509"/>
                  <a:gd name="T94" fmla="*/ 122 w 252"/>
                  <a:gd name="T95" fmla="*/ 453 h 509"/>
                  <a:gd name="T96" fmla="*/ 137 w 252"/>
                  <a:gd name="T97" fmla="*/ 482 h 509"/>
                  <a:gd name="T98" fmla="*/ 143 w 252"/>
                  <a:gd name="T99" fmla="*/ 505 h 509"/>
                  <a:gd name="T100" fmla="*/ 134 w 252"/>
                  <a:gd name="T101" fmla="*/ 506 h 509"/>
                  <a:gd name="T102" fmla="*/ 128 w 252"/>
                  <a:gd name="T103" fmla="*/ 509 h 509"/>
                  <a:gd name="T104" fmla="*/ 115 w 252"/>
                  <a:gd name="T105" fmla="*/ 502 h 509"/>
                  <a:gd name="T106" fmla="*/ 62 w 252"/>
                  <a:gd name="T107" fmla="*/ 444 h 509"/>
                  <a:gd name="T108" fmla="*/ 46 w 252"/>
                  <a:gd name="T109" fmla="*/ 386 h 509"/>
                  <a:gd name="T110" fmla="*/ 23 w 252"/>
                  <a:gd name="T111" fmla="*/ 346 h 509"/>
                  <a:gd name="T112" fmla="*/ 13 w 252"/>
                  <a:gd name="T113" fmla="*/ 346 h 509"/>
                  <a:gd name="T114" fmla="*/ 13 w 252"/>
                  <a:gd name="T115" fmla="*/ 341 h 509"/>
                  <a:gd name="T116" fmla="*/ 17 w 252"/>
                  <a:gd name="T117" fmla="*/ 311 h 509"/>
                  <a:gd name="T118" fmla="*/ 19 w 252"/>
                  <a:gd name="T119" fmla="*/ 311 h 509"/>
                  <a:gd name="T120" fmla="*/ 21 w 252"/>
                  <a:gd name="T121" fmla="*/ 31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52" h="509">
                    <a:moveTo>
                      <a:pt x="21" y="311"/>
                    </a:moveTo>
                    <a:cubicBezTo>
                      <a:pt x="27" y="297"/>
                      <a:pt x="29" y="289"/>
                      <a:pt x="36" y="273"/>
                    </a:cubicBezTo>
                    <a:cubicBezTo>
                      <a:pt x="37" y="271"/>
                      <a:pt x="42" y="269"/>
                      <a:pt x="42" y="265"/>
                    </a:cubicBezTo>
                    <a:cubicBezTo>
                      <a:pt x="42" y="258"/>
                      <a:pt x="31" y="221"/>
                      <a:pt x="26" y="215"/>
                    </a:cubicBezTo>
                    <a:cubicBezTo>
                      <a:pt x="21" y="210"/>
                      <a:pt x="12" y="206"/>
                      <a:pt x="12" y="197"/>
                    </a:cubicBezTo>
                    <a:cubicBezTo>
                      <a:pt x="12" y="195"/>
                      <a:pt x="13" y="192"/>
                      <a:pt x="13" y="190"/>
                    </a:cubicBezTo>
                    <a:cubicBezTo>
                      <a:pt x="13" y="191"/>
                      <a:pt x="13" y="191"/>
                      <a:pt x="13" y="191"/>
                    </a:cubicBezTo>
                    <a:cubicBezTo>
                      <a:pt x="15" y="189"/>
                      <a:pt x="21" y="180"/>
                      <a:pt x="21" y="174"/>
                    </a:cubicBezTo>
                    <a:cubicBezTo>
                      <a:pt x="21" y="165"/>
                      <a:pt x="20" y="148"/>
                      <a:pt x="15" y="139"/>
                    </a:cubicBezTo>
                    <a:cubicBezTo>
                      <a:pt x="10" y="132"/>
                      <a:pt x="0" y="132"/>
                      <a:pt x="0" y="118"/>
                    </a:cubicBezTo>
                    <a:cubicBezTo>
                      <a:pt x="0" y="103"/>
                      <a:pt x="5" y="92"/>
                      <a:pt x="12" y="84"/>
                    </a:cubicBezTo>
                    <a:cubicBezTo>
                      <a:pt x="16" y="80"/>
                      <a:pt x="25" y="82"/>
                      <a:pt x="31" y="78"/>
                    </a:cubicBezTo>
                    <a:cubicBezTo>
                      <a:pt x="50" y="65"/>
                      <a:pt x="61" y="59"/>
                      <a:pt x="76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41"/>
                      <a:pt x="84" y="44"/>
                      <a:pt x="85" y="44"/>
                    </a:cubicBezTo>
                    <a:cubicBezTo>
                      <a:pt x="87" y="44"/>
                      <a:pt x="89" y="39"/>
                      <a:pt x="89" y="37"/>
                    </a:cubicBezTo>
                    <a:cubicBezTo>
                      <a:pt x="89" y="29"/>
                      <a:pt x="89" y="24"/>
                      <a:pt x="89" y="16"/>
                    </a:cubicBezTo>
                    <a:cubicBezTo>
                      <a:pt x="89" y="16"/>
                      <a:pt x="106" y="10"/>
                      <a:pt x="109" y="11"/>
                    </a:cubicBezTo>
                    <a:cubicBezTo>
                      <a:pt x="134" y="11"/>
                      <a:pt x="134" y="11"/>
                      <a:pt x="134" y="11"/>
                    </a:cubicBezTo>
                    <a:cubicBezTo>
                      <a:pt x="144" y="17"/>
                      <a:pt x="153" y="0"/>
                      <a:pt x="164" y="0"/>
                    </a:cubicBezTo>
                    <a:cubicBezTo>
                      <a:pt x="176" y="0"/>
                      <a:pt x="184" y="9"/>
                      <a:pt x="196" y="9"/>
                    </a:cubicBezTo>
                    <a:cubicBezTo>
                      <a:pt x="196" y="29"/>
                      <a:pt x="212" y="36"/>
                      <a:pt x="223" y="40"/>
                    </a:cubicBezTo>
                    <a:cubicBezTo>
                      <a:pt x="208" y="64"/>
                      <a:pt x="171" y="70"/>
                      <a:pt x="171" y="104"/>
                    </a:cubicBezTo>
                    <a:cubicBezTo>
                      <a:pt x="171" y="111"/>
                      <a:pt x="175" y="113"/>
                      <a:pt x="178" y="116"/>
                    </a:cubicBezTo>
                    <a:cubicBezTo>
                      <a:pt x="195" y="134"/>
                      <a:pt x="203" y="155"/>
                      <a:pt x="221" y="168"/>
                    </a:cubicBezTo>
                    <a:cubicBezTo>
                      <a:pt x="240" y="180"/>
                      <a:pt x="252" y="215"/>
                      <a:pt x="252" y="242"/>
                    </a:cubicBezTo>
                    <a:cubicBezTo>
                      <a:pt x="252" y="260"/>
                      <a:pt x="243" y="267"/>
                      <a:pt x="243" y="281"/>
                    </a:cubicBezTo>
                    <a:cubicBezTo>
                      <a:pt x="218" y="288"/>
                      <a:pt x="216" y="296"/>
                      <a:pt x="196" y="307"/>
                    </a:cubicBezTo>
                    <a:cubicBezTo>
                      <a:pt x="187" y="312"/>
                      <a:pt x="189" y="324"/>
                      <a:pt x="180" y="324"/>
                    </a:cubicBezTo>
                    <a:cubicBezTo>
                      <a:pt x="178" y="324"/>
                      <a:pt x="178" y="320"/>
                      <a:pt x="178" y="317"/>
                    </a:cubicBezTo>
                    <a:cubicBezTo>
                      <a:pt x="178" y="322"/>
                      <a:pt x="178" y="325"/>
                      <a:pt x="178" y="326"/>
                    </a:cubicBezTo>
                    <a:cubicBezTo>
                      <a:pt x="178" y="334"/>
                      <a:pt x="162" y="346"/>
                      <a:pt x="159" y="346"/>
                    </a:cubicBezTo>
                    <a:cubicBezTo>
                      <a:pt x="156" y="346"/>
                      <a:pt x="153" y="335"/>
                      <a:pt x="153" y="330"/>
                    </a:cubicBezTo>
                    <a:cubicBezTo>
                      <a:pt x="153" y="324"/>
                      <a:pt x="153" y="320"/>
                      <a:pt x="156" y="319"/>
                    </a:cubicBezTo>
                    <a:cubicBezTo>
                      <a:pt x="153" y="317"/>
                      <a:pt x="152" y="311"/>
                      <a:pt x="151" y="307"/>
                    </a:cubicBezTo>
                    <a:cubicBezTo>
                      <a:pt x="140" y="307"/>
                      <a:pt x="125" y="303"/>
                      <a:pt x="125" y="291"/>
                    </a:cubicBezTo>
                    <a:cubicBezTo>
                      <a:pt x="108" y="291"/>
                      <a:pt x="116" y="279"/>
                      <a:pt x="107" y="269"/>
                    </a:cubicBezTo>
                    <a:cubicBezTo>
                      <a:pt x="97" y="258"/>
                      <a:pt x="86" y="258"/>
                      <a:pt x="74" y="254"/>
                    </a:cubicBezTo>
                    <a:cubicBezTo>
                      <a:pt x="72" y="254"/>
                      <a:pt x="70" y="243"/>
                      <a:pt x="70" y="243"/>
                    </a:cubicBezTo>
                    <a:cubicBezTo>
                      <a:pt x="68" y="234"/>
                      <a:pt x="59" y="233"/>
                      <a:pt x="50" y="233"/>
                    </a:cubicBezTo>
                    <a:cubicBezTo>
                      <a:pt x="44" y="233"/>
                      <a:pt x="46" y="238"/>
                      <a:pt x="46" y="242"/>
                    </a:cubicBezTo>
                    <a:cubicBezTo>
                      <a:pt x="46" y="249"/>
                      <a:pt x="49" y="250"/>
                      <a:pt x="49" y="257"/>
                    </a:cubicBezTo>
                    <a:cubicBezTo>
                      <a:pt x="49" y="281"/>
                      <a:pt x="27" y="287"/>
                      <a:pt x="27" y="308"/>
                    </a:cubicBezTo>
                    <a:cubicBezTo>
                      <a:pt x="27" y="333"/>
                      <a:pt x="53" y="324"/>
                      <a:pt x="53" y="347"/>
                    </a:cubicBezTo>
                    <a:cubicBezTo>
                      <a:pt x="51" y="347"/>
                      <a:pt x="51" y="347"/>
                      <a:pt x="51" y="347"/>
                    </a:cubicBezTo>
                    <a:cubicBezTo>
                      <a:pt x="54" y="352"/>
                      <a:pt x="55" y="366"/>
                      <a:pt x="60" y="372"/>
                    </a:cubicBezTo>
                    <a:cubicBezTo>
                      <a:pt x="81" y="393"/>
                      <a:pt x="125" y="398"/>
                      <a:pt x="125" y="438"/>
                    </a:cubicBezTo>
                    <a:cubicBezTo>
                      <a:pt x="125" y="446"/>
                      <a:pt x="122" y="446"/>
                      <a:pt x="122" y="453"/>
                    </a:cubicBezTo>
                    <a:cubicBezTo>
                      <a:pt x="122" y="467"/>
                      <a:pt x="134" y="472"/>
                      <a:pt x="137" y="482"/>
                    </a:cubicBezTo>
                    <a:cubicBezTo>
                      <a:pt x="140" y="492"/>
                      <a:pt x="140" y="496"/>
                      <a:pt x="143" y="505"/>
                    </a:cubicBezTo>
                    <a:cubicBezTo>
                      <a:pt x="137" y="506"/>
                      <a:pt x="137" y="506"/>
                      <a:pt x="134" y="506"/>
                    </a:cubicBezTo>
                    <a:cubicBezTo>
                      <a:pt x="131" y="506"/>
                      <a:pt x="131" y="509"/>
                      <a:pt x="128" y="509"/>
                    </a:cubicBezTo>
                    <a:cubicBezTo>
                      <a:pt x="121" y="509"/>
                      <a:pt x="120" y="503"/>
                      <a:pt x="115" y="502"/>
                    </a:cubicBezTo>
                    <a:cubicBezTo>
                      <a:pt x="92" y="494"/>
                      <a:pt x="71" y="470"/>
                      <a:pt x="62" y="444"/>
                    </a:cubicBezTo>
                    <a:cubicBezTo>
                      <a:pt x="56" y="421"/>
                      <a:pt x="54" y="404"/>
                      <a:pt x="46" y="386"/>
                    </a:cubicBezTo>
                    <a:cubicBezTo>
                      <a:pt x="40" y="374"/>
                      <a:pt x="35" y="346"/>
                      <a:pt x="23" y="346"/>
                    </a:cubicBezTo>
                    <a:cubicBezTo>
                      <a:pt x="15" y="346"/>
                      <a:pt x="20" y="351"/>
                      <a:pt x="13" y="346"/>
                    </a:cubicBezTo>
                    <a:cubicBezTo>
                      <a:pt x="12" y="346"/>
                      <a:pt x="13" y="343"/>
                      <a:pt x="13" y="341"/>
                    </a:cubicBezTo>
                    <a:cubicBezTo>
                      <a:pt x="13" y="330"/>
                      <a:pt x="15" y="322"/>
                      <a:pt x="17" y="311"/>
                    </a:cubicBezTo>
                    <a:cubicBezTo>
                      <a:pt x="19" y="311"/>
                      <a:pt x="19" y="311"/>
                      <a:pt x="19" y="311"/>
                    </a:cubicBezTo>
                    <a:lnTo>
                      <a:pt x="21" y="311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 61">
                <a:extLst>
                  <a:ext uri="{FF2B5EF4-FFF2-40B4-BE49-F238E27FC236}">
                    <a16:creationId xmlns:a16="http://schemas.microsoft.com/office/drawing/2014/main" id="{612C9CE8-A207-4615-ADD8-2C49FD506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9259" y="4258827"/>
                <a:ext cx="41322" cy="41321"/>
              </a:xfrm>
              <a:custGeom>
                <a:avLst/>
                <a:gdLst>
                  <a:gd name="T0" fmla="*/ 21 w 36"/>
                  <a:gd name="T1" fmla="*/ 30 h 35"/>
                  <a:gd name="T2" fmla="*/ 16 w 36"/>
                  <a:gd name="T3" fmla="*/ 19 h 35"/>
                  <a:gd name="T4" fmla="*/ 0 w 36"/>
                  <a:gd name="T5" fmla="*/ 11 h 35"/>
                  <a:gd name="T6" fmla="*/ 16 w 36"/>
                  <a:gd name="T7" fmla="*/ 0 h 35"/>
                  <a:gd name="T8" fmla="*/ 35 w 36"/>
                  <a:gd name="T9" fmla="*/ 27 h 35"/>
                  <a:gd name="T10" fmla="*/ 36 w 36"/>
                  <a:gd name="T11" fmla="*/ 35 h 35"/>
                  <a:gd name="T12" fmla="*/ 31 w 36"/>
                  <a:gd name="T13" fmla="*/ 35 h 35"/>
                  <a:gd name="T14" fmla="*/ 21 w 36"/>
                  <a:gd name="T15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5">
                    <a:moveTo>
                      <a:pt x="21" y="30"/>
                    </a:moveTo>
                    <a:cubicBezTo>
                      <a:pt x="19" y="30"/>
                      <a:pt x="16" y="22"/>
                      <a:pt x="16" y="19"/>
                    </a:cubicBezTo>
                    <a:cubicBezTo>
                      <a:pt x="13" y="13"/>
                      <a:pt x="0" y="17"/>
                      <a:pt x="0" y="11"/>
                    </a:cubicBezTo>
                    <a:cubicBezTo>
                      <a:pt x="0" y="6"/>
                      <a:pt x="11" y="1"/>
                      <a:pt x="16" y="0"/>
                    </a:cubicBezTo>
                    <a:cubicBezTo>
                      <a:pt x="20" y="12"/>
                      <a:pt x="25" y="27"/>
                      <a:pt x="35" y="27"/>
                    </a:cubicBezTo>
                    <a:cubicBezTo>
                      <a:pt x="35" y="30"/>
                      <a:pt x="35" y="33"/>
                      <a:pt x="36" y="35"/>
                    </a:cubicBezTo>
                    <a:cubicBezTo>
                      <a:pt x="34" y="35"/>
                      <a:pt x="32" y="35"/>
                      <a:pt x="31" y="35"/>
                    </a:cubicBezTo>
                    <a:cubicBezTo>
                      <a:pt x="26" y="35"/>
                      <a:pt x="24" y="30"/>
                      <a:pt x="21" y="30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 62">
                <a:extLst>
                  <a:ext uri="{FF2B5EF4-FFF2-40B4-BE49-F238E27FC236}">
                    <a16:creationId xmlns:a16="http://schemas.microsoft.com/office/drawing/2014/main" id="{EF8B8629-8B7C-493C-B8AE-C02C2B2D8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0477" y="4289435"/>
                <a:ext cx="16835" cy="15304"/>
              </a:xfrm>
              <a:custGeom>
                <a:avLst/>
                <a:gdLst>
                  <a:gd name="T0" fmla="*/ 1 w 15"/>
                  <a:gd name="T1" fmla="*/ 0 h 14"/>
                  <a:gd name="T2" fmla="*/ 8 w 15"/>
                  <a:gd name="T3" fmla="*/ 0 h 14"/>
                  <a:gd name="T4" fmla="*/ 15 w 15"/>
                  <a:gd name="T5" fmla="*/ 4 h 14"/>
                  <a:gd name="T6" fmla="*/ 7 w 15"/>
                  <a:gd name="T7" fmla="*/ 14 h 14"/>
                  <a:gd name="T8" fmla="*/ 1 w 15"/>
                  <a:gd name="T9" fmla="*/ 4 h 14"/>
                  <a:gd name="T10" fmla="*/ 1 w 15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1" y="0"/>
                    </a:moveTo>
                    <a:cubicBezTo>
                      <a:pt x="3" y="0"/>
                      <a:pt x="6" y="0"/>
                      <a:pt x="8" y="0"/>
                    </a:cubicBezTo>
                    <a:cubicBezTo>
                      <a:pt x="11" y="0"/>
                      <a:pt x="13" y="4"/>
                      <a:pt x="15" y="4"/>
                    </a:cubicBezTo>
                    <a:cubicBezTo>
                      <a:pt x="15" y="9"/>
                      <a:pt x="12" y="14"/>
                      <a:pt x="7" y="14"/>
                    </a:cubicBezTo>
                    <a:cubicBezTo>
                      <a:pt x="2" y="14"/>
                      <a:pt x="1" y="8"/>
                      <a:pt x="1" y="4"/>
                    </a:cubicBezTo>
                    <a:cubicBezTo>
                      <a:pt x="1" y="4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E13A62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63">
                <a:extLst>
                  <a:ext uri="{FF2B5EF4-FFF2-40B4-BE49-F238E27FC236}">
                    <a16:creationId xmlns:a16="http://schemas.microsoft.com/office/drawing/2014/main" id="{6A2112BD-BE7E-48EC-A7EC-7584CA1E3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1624" y="4249644"/>
                <a:ext cx="16835" cy="26017"/>
              </a:xfrm>
              <a:custGeom>
                <a:avLst/>
                <a:gdLst>
                  <a:gd name="T0" fmla="*/ 3 w 14"/>
                  <a:gd name="T1" fmla="*/ 0 h 23"/>
                  <a:gd name="T2" fmla="*/ 13 w 14"/>
                  <a:gd name="T3" fmla="*/ 23 h 23"/>
                  <a:gd name="T4" fmla="*/ 0 w 14"/>
                  <a:gd name="T5" fmla="*/ 4 h 23"/>
                  <a:gd name="T6" fmla="*/ 0 w 14"/>
                  <a:gd name="T7" fmla="*/ 0 h 23"/>
                  <a:gd name="T8" fmla="*/ 6 w 14"/>
                  <a:gd name="T9" fmla="*/ 0 h 23"/>
                  <a:gd name="T10" fmla="*/ 6 w 14"/>
                  <a:gd name="T11" fmla="*/ 4 h 23"/>
                  <a:gd name="T12" fmla="*/ 3 w 1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3">
                    <a:moveTo>
                      <a:pt x="3" y="0"/>
                    </a:moveTo>
                    <a:cubicBezTo>
                      <a:pt x="9" y="8"/>
                      <a:pt x="14" y="13"/>
                      <a:pt x="13" y="23"/>
                    </a:cubicBezTo>
                    <a:cubicBezTo>
                      <a:pt x="9" y="22"/>
                      <a:pt x="0" y="9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4"/>
                      <a:pt x="6" y="4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64">
                <a:extLst>
                  <a:ext uri="{FF2B5EF4-FFF2-40B4-BE49-F238E27FC236}">
                    <a16:creationId xmlns:a16="http://schemas.microsoft.com/office/drawing/2014/main" id="{C73F3A1E-9FC5-43B9-A2A0-210D948A0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9485" y="4194549"/>
                <a:ext cx="24487" cy="21426"/>
              </a:xfrm>
              <a:custGeom>
                <a:avLst/>
                <a:gdLst>
                  <a:gd name="T0" fmla="*/ 4 w 21"/>
                  <a:gd name="T1" fmla="*/ 0 h 19"/>
                  <a:gd name="T2" fmla="*/ 15 w 21"/>
                  <a:gd name="T3" fmla="*/ 19 h 19"/>
                  <a:gd name="T4" fmla="*/ 1 w 21"/>
                  <a:gd name="T5" fmla="*/ 2 h 19"/>
                  <a:gd name="T6" fmla="*/ 0 w 21"/>
                  <a:gd name="T7" fmla="*/ 2 h 19"/>
                  <a:gd name="T8" fmla="*/ 4 w 2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4" y="0"/>
                    </a:moveTo>
                    <a:cubicBezTo>
                      <a:pt x="9" y="3"/>
                      <a:pt x="21" y="19"/>
                      <a:pt x="15" y="19"/>
                    </a:cubicBezTo>
                    <a:cubicBezTo>
                      <a:pt x="12" y="19"/>
                      <a:pt x="2" y="6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65">
                <a:extLst>
                  <a:ext uri="{FF2B5EF4-FFF2-40B4-BE49-F238E27FC236}">
                    <a16:creationId xmlns:a16="http://schemas.microsoft.com/office/drawing/2014/main" id="{89D49F37-1A3A-4E02-9399-1CF89152D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2252" y="3306903"/>
                <a:ext cx="56626" cy="76521"/>
              </a:xfrm>
              <a:custGeom>
                <a:avLst/>
                <a:gdLst>
                  <a:gd name="T0" fmla="*/ 19 w 50"/>
                  <a:gd name="T1" fmla="*/ 40 h 68"/>
                  <a:gd name="T2" fmla="*/ 22 w 50"/>
                  <a:gd name="T3" fmla="*/ 29 h 68"/>
                  <a:gd name="T4" fmla="*/ 16 w 50"/>
                  <a:gd name="T5" fmla="*/ 18 h 68"/>
                  <a:gd name="T6" fmla="*/ 16 w 50"/>
                  <a:gd name="T7" fmla="*/ 25 h 68"/>
                  <a:gd name="T8" fmla="*/ 7 w 50"/>
                  <a:gd name="T9" fmla="*/ 29 h 68"/>
                  <a:gd name="T10" fmla="*/ 0 w 50"/>
                  <a:gd name="T11" fmla="*/ 20 h 68"/>
                  <a:gd name="T12" fmla="*/ 23 w 50"/>
                  <a:gd name="T13" fmla="*/ 0 h 68"/>
                  <a:gd name="T14" fmla="*/ 43 w 50"/>
                  <a:gd name="T15" fmla="*/ 6 h 68"/>
                  <a:gd name="T16" fmla="*/ 44 w 50"/>
                  <a:gd name="T17" fmla="*/ 14 h 68"/>
                  <a:gd name="T18" fmla="*/ 50 w 50"/>
                  <a:gd name="T19" fmla="*/ 21 h 68"/>
                  <a:gd name="T20" fmla="*/ 50 w 50"/>
                  <a:gd name="T21" fmla="*/ 29 h 68"/>
                  <a:gd name="T22" fmla="*/ 44 w 50"/>
                  <a:gd name="T23" fmla="*/ 29 h 68"/>
                  <a:gd name="T24" fmla="*/ 25 w 50"/>
                  <a:gd name="T25" fmla="*/ 68 h 68"/>
                  <a:gd name="T26" fmla="*/ 22 w 50"/>
                  <a:gd name="T27" fmla="*/ 60 h 68"/>
                  <a:gd name="T28" fmla="*/ 22 w 50"/>
                  <a:gd name="T29" fmla="*/ 65 h 68"/>
                  <a:gd name="T30" fmla="*/ 12 w 50"/>
                  <a:gd name="T31" fmla="*/ 53 h 68"/>
                  <a:gd name="T32" fmla="*/ 19 w 50"/>
                  <a:gd name="T33" fmla="*/ 4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68">
                    <a:moveTo>
                      <a:pt x="19" y="40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18" y="27"/>
                      <a:pt x="17" y="22"/>
                      <a:pt x="16" y="18"/>
                    </a:cubicBezTo>
                    <a:cubicBezTo>
                      <a:pt x="16" y="21"/>
                      <a:pt x="15" y="23"/>
                      <a:pt x="16" y="25"/>
                    </a:cubicBezTo>
                    <a:cubicBezTo>
                      <a:pt x="13" y="25"/>
                      <a:pt x="10" y="29"/>
                      <a:pt x="7" y="29"/>
                    </a:cubicBezTo>
                    <a:cubicBezTo>
                      <a:pt x="4" y="29"/>
                      <a:pt x="0" y="24"/>
                      <a:pt x="0" y="20"/>
                    </a:cubicBezTo>
                    <a:cubicBezTo>
                      <a:pt x="0" y="15"/>
                      <a:pt x="21" y="0"/>
                      <a:pt x="23" y="0"/>
                    </a:cubicBezTo>
                    <a:cubicBezTo>
                      <a:pt x="29" y="0"/>
                      <a:pt x="34" y="6"/>
                      <a:pt x="43" y="6"/>
                    </a:cubicBezTo>
                    <a:cubicBezTo>
                      <a:pt x="43" y="9"/>
                      <a:pt x="41" y="14"/>
                      <a:pt x="44" y="14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3"/>
                      <a:pt x="49" y="26"/>
                      <a:pt x="50" y="29"/>
                    </a:cubicBezTo>
                    <a:cubicBezTo>
                      <a:pt x="48" y="29"/>
                      <a:pt x="46" y="30"/>
                      <a:pt x="44" y="29"/>
                    </a:cubicBezTo>
                    <a:cubicBezTo>
                      <a:pt x="41" y="43"/>
                      <a:pt x="35" y="68"/>
                      <a:pt x="25" y="68"/>
                    </a:cubicBezTo>
                    <a:cubicBezTo>
                      <a:pt x="22" y="68"/>
                      <a:pt x="22" y="63"/>
                      <a:pt x="22" y="60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16" y="65"/>
                      <a:pt x="12" y="56"/>
                      <a:pt x="12" y="53"/>
                    </a:cubicBezTo>
                    <a:cubicBezTo>
                      <a:pt x="12" y="51"/>
                      <a:pt x="19" y="40"/>
                      <a:pt x="19" y="40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 66">
                <a:extLst>
                  <a:ext uri="{FF2B5EF4-FFF2-40B4-BE49-F238E27FC236}">
                    <a16:creationId xmlns:a16="http://schemas.microsoft.com/office/drawing/2014/main" id="{4C4B11A6-061B-4998-9EBB-29194BF0A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79591" y="3288538"/>
                <a:ext cx="64278" cy="47443"/>
              </a:xfrm>
              <a:custGeom>
                <a:avLst/>
                <a:gdLst>
                  <a:gd name="T0" fmla="*/ 40 w 57"/>
                  <a:gd name="T1" fmla="*/ 28 h 42"/>
                  <a:gd name="T2" fmla="*/ 29 w 57"/>
                  <a:gd name="T3" fmla="*/ 22 h 42"/>
                  <a:gd name="T4" fmla="*/ 10 w 57"/>
                  <a:gd name="T5" fmla="*/ 42 h 42"/>
                  <a:gd name="T6" fmla="*/ 6 w 57"/>
                  <a:gd name="T7" fmla="*/ 30 h 42"/>
                  <a:gd name="T8" fmla="*/ 0 w 57"/>
                  <a:gd name="T9" fmla="*/ 22 h 42"/>
                  <a:gd name="T10" fmla="*/ 14 w 57"/>
                  <a:gd name="T11" fmla="*/ 10 h 42"/>
                  <a:gd name="T12" fmla="*/ 40 w 57"/>
                  <a:gd name="T13" fmla="*/ 0 h 42"/>
                  <a:gd name="T14" fmla="*/ 40 w 57"/>
                  <a:gd name="T15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42">
                    <a:moveTo>
                      <a:pt x="40" y="28"/>
                    </a:moveTo>
                    <a:cubicBezTo>
                      <a:pt x="34" y="28"/>
                      <a:pt x="31" y="23"/>
                      <a:pt x="29" y="22"/>
                    </a:cubicBezTo>
                    <a:cubicBezTo>
                      <a:pt x="22" y="30"/>
                      <a:pt x="20" y="42"/>
                      <a:pt x="10" y="42"/>
                    </a:cubicBezTo>
                    <a:cubicBezTo>
                      <a:pt x="7" y="42"/>
                      <a:pt x="5" y="34"/>
                      <a:pt x="6" y="30"/>
                    </a:cubicBezTo>
                    <a:cubicBezTo>
                      <a:pt x="1" y="27"/>
                      <a:pt x="0" y="26"/>
                      <a:pt x="0" y="22"/>
                    </a:cubicBezTo>
                    <a:cubicBezTo>
                      <a:pt x="0" y="22"/>
                      <a:pt x="14" y="10"/>
                      <a:pt x="14" y="10"/>
                    </a:cubicBezTo>
                    <a:cubicBezTo>
                      <a:pt x="27" y="14"/>
                      <a:pt x="29" y="0"/>
                      <a:pt x="40" y="0"/>
                    </a:cubicBezTo>
                    <a:cubicBezTo>
                      <a:pt x="57" y="0"/>
                      <a:pt x="48" y="28"/>
                      <a:pt x="40" y="28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67">
                <a:extLst>
                  <a:ext uri="{FF2B5EF4-FFF2-40B4-BE49-F238E27FC236}">
                    <a16:creationId xmlns:a16="http://schemas.microsoft.com/office/drawing/2014/main" id="{17798C28-0C75-4232-90C8-71CC7A1C3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4391" y="3080400"/>
                <a:ext cx="275479" cy="235685"/>
              </a:xfrm>
              <a:custGeom>
                <a:avLst/>
                <a:gdLst>
                  <a:gd name="T0" fmla="*/ 94 w 241"/>
                  <a:gd name="T1" fmla="*/ 199 h 207"/>
                  <a:gd name="T2" fmla="*/ 94 w 241"/>
                  <a:gd name="T3" fmla="*/ 192 h 207"/>
                  <a:gd name="T4" fmla="*/ 97 w 241"/>
                  <a:gd name="T5" fmla="*/ 179 h 207"/>
                  <a:gd name="T6" fmla="*/ 74 w 241"/>
                  <a:gd name="T7" fmla="*/ 172 h 207"/>
                  <a:gd name="T8" fmla="*/ 66 w 241"/>
                  <a:gd name="T9" fmla="*/ 178 h 207"/>
                  <a:gd name="T10" fmla="*/ 50 w 241"/>
                  <a:gd name="T11" fmla="*/ 181 h 207"/>
                  <a:gd name="T12" fmla="*/ 10 w 241"/>
                  <a:gd name="T13" fmla="*/ 192 h 207"/>
                  <a:gd name="T14" fmla="*/ 0 w 241"/>
                  <a:gd name="T15" fmla="*/ 189 h 207"/>
                  <a:gd name="T16" fmla="*/ 10 w 241"/>
                  <a:gd name="T17" fmla="*/ 183 h 207"/>
                  <a:gd name="T18" fmla="*/ 52 w 241"/>
                  <a:gd name="T19" fmla="*/ 152 h 207"/>
                  <a:gd name="T20" fmla="*/ 99 w 241"/>
                  <a:gd name="T21" fmla="*/ 152 h 207"/>
                  <a:gd name="T22" fmla="*/ 123 w 241"/>
                  <a:gd name="T23" fmla="*/ 127 h 207"/>
                  <a:gd name="T24" fmla="*/ 136 w 241"/>
                  <a:gd name="T25" fmla="*/ 107 h 207"/>
                  <a:gd name="T26" fmla="*/ 132 w 241"/>
                  <a:gd name="T27" fmla="*/ 116 h 207"/>
                  <a:gd name="T28" fmla="*/ 136 w 241"/>
                  <a:gd name="T29" fmla="*/ 120 h 207"/>
                  <a:gd name="T30" fmla="*/ 158 w 241"/>
                  <a:gd name="T31" fmla="*/ 109 h 207"/>
                  <a:gd name="T32" fmla="*/ 200 w 241"/>
                  <a:gd name="T33" fmla="*/ 45 h 207"/>
                  <a:gd name="T34" fmla="*/ 197 w 241"/>
                  <a:gd name="T35" fmla="*/ 35 h 207"/>
                  <a:gd name="T36" fmla="*/ 214 w 241"/>
                  <a:gd name="T37" fmla="*/ 6 h 207"/>
                  <a:gd name="T38" fmla="*/ 224 w 241"/>
                  <a:gd name="T39" fmla="*/ 8 h 207"/>
                  <a:gd name="T40" fmla="*/ 222 w 241"/>
                  <a:gd name="T41" fmla="*/ 7 h 207"/>
                  <a:gd name="T42" fmla="*/ 220 w 241"/>
                  <a:gd name="T43" fmla="*/ 0 h 207"/>
                  <a:gd name="T44" fmla="*/ 229 w 241"/>
                  <a:gd name="T45" fmla="*/ 4 h 207"/>
                  <a:gd name="T46" fmla="*/ 231 w 241"/>
                  <a:gd name="T47" fmla="*/ 20 h 207"/>
                  <a:gd name="T48" fmla="*/ 241 w 241"/>
                  <a:gd name="T49" fmla="*/ 48 h 207"/>
                  <a:gd name="T50" fmla="*/ 231 w 241"/>
                  <a:gd name="T51" fmla="*/ 72 h 207"/>
                  <a:gd name="T52" fmla="*/ 231 w 241"/>
                  <a:gd name="T53" fmla="*/ 77 h 207"/>
                  <a:gd name="T54" fmla="*/ 224 w 241"/>
                  <a:gd name="T55" fmla="*/ 79 h 207"/>
                  <a:gd name="T56" fmla="*/ 219 w 241"/>
                  <a:gd name="T57" fmla="*/ 115 h 207"/>
                  <a:gd name="T58" fmla="*/ 210 w 241"/>
                  <a:gd name="T59" fmla="*/ 137 h 207"/>
                  <a:gd name="T60" fmla="*/ 214 w 241"/>
                  <a:gd name="T61" fmla="*/ 152 h 207"/>
                  <a:gd name="T62" fmla="*/ 196 w 241"/>
                  <a:gd name="T63" fmla="*/ 168 h 207"/>
                  <a:gd name="T64" fmla="*/ 197 w 241"/>
                  <a:gd name="T65" fmla="*/ 155 h 207"/>
                  <a:gd name="T66" fmla="*/ 176 w 241"/>
                  <a:gd name="T67" fmla="*/ 174 h 207"/>
                  <a:gd name="T68" fmla="*/ 172 w 241"/>
                  <a:gd name="T69" fmla="*/ 170 h 207"/>
                  <a:gd name="T70" fmla="*/ 165 w 241"/>
                  <a:gd name="T71" fmla="*/ 170 h 207"/>
                  <a:gd name="T72" fmla="*/ 150 w 241"/>
                  <a:gd name="T73" fmla="*/ 180 h 207"/>
                  <a:gd name="T74" fmla="*/ 128 w 241"/>
                  <a:gd name="T75" fmla="*/ 166 h 207"/>
                  <a:gd name="T76" fmla="*/ 123 w 241"/>
                  <a:gd name="T77" fmla="*/ 173 h 207"/>
                  <a:gd name="T78" fmla="*/ 131 w 241"/>
                  <a:gd name="T79" fmla="*/ 185 h 207"/>
                  <a:gd name="T80" fmla="*/ 123 w 241"/>
                  <a:gd name="T81" fmla="*/ 186 h 207"/>
                  <a:gd name="T82" fmla="*/ 105 w 241"/>
                  <a:gd name="T83" fmla="*/ 207 h 207"/>
                  <a:gd name="T84" fmla="*/ 94 w 241"/>
                  <a:gd name="T85" fmla="*/ 199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1" h="207">
                    <a:moveTo>
                      <a:pt x="94" y="199"/>
                    </a:moveTo>
                    <a:cubicBezTo>
                      <a:pt x="92" y="199"/>
                      <a:pt x="94" y="195"/>
                      <a:pt x="94" y="192"/>
                    </a:cubicBezTo>
                    <a:cubicBezTo>
                      <a:pt x="94" y="188"/>
                      <a:pt x="97" y="182"/>
                      <a:pt x="97" y="179"/>
                    </a:cubicBezTo>
                    <a:cubicBezTo>
                      <a:pt x="88" y="177"/>
                      <a:pt x="83" y="172"/>
                      <a:pt x="74" y="172"/>
                    </a:cubicBezTo>
                    <a:cubicBezTo>
                      <a:pt x="69" y="172"/>
                      <a:pt x="69" y="177"/>
                      <a:pt x="66" y="178"/>
                    </a:cubicBezTo>
                    <a:cubicBezTo>
                      <a:pt x="60" y="181"/>
                      <a:pt x="56" y="177"/>
                      <a:pt x="50" y="181"/>
                    </a:cubicBezTo>
                    <a:cubicBezTo>
                      <a:pt x="40" y="185"/>
                      <a:pt x="26" y="192"/>
                      <a:pt x="10" y="192"/>
                    </a:cubicBezTo>
                    <a:cubicBezTo>
                      <a:pt x="5" y="192"/>
                      <a:pt x="0" y="192"/>
                      <a:pt x="0" y="189"/>
                    </a:cubicBezTo>
                    <a:cubicBezTo>
                      <a:pt x="0" y="186"/>
                      <a:pt x="7" y="184"/>
                      <a:pt x="10" y="183"/>
                    </a:cubicBezTo>
                    <a:cubicBezTo>
                      <a:pt x="26" y="172"/>
                      <a:pt x="32" y="152"/>
                      <a:pt x="52" y="152"/>
                    </a:cubicBezTo>
                    <a:cubicBezTo>
                      <a:pt x="75" y="152"/>
                      <a:pt x="82" y="152"/>
                      <a:pt x="99" y="152"/>
                    </a:cubicBezTo>
                    <a:cubicBezTo>
                      <a:pt x="112" y="152"/>
                      <a:pt x="116" y="127"/>
                      <a:pt x="123" y="127"/>
                    </a:cubicBezTo>
                    <a:cubicBezTo>
                      <a:pt x="124" y="127"/>
                      <a:pt x="134" y="108"/>
                      <a:pt x="136" y="107"/>
                    </a:cubicBezTo>
                    <a:cubicBezTo>
                      <a:pt x="134" y="110"/>
                      <a:pt x="132" y="113"/>
                      <a:pt x="132" y="116"/>
                    </a:cubicBezTo>
                    <a:cubicBezTo>
                      <a:pt x="132" y="118"/>
                      <a:pt x="135" y="120"/>
                      <a:pt x="136" y="120"/>
                    </a:cubicBezTo>
                    <a:cubicBezTo>
                      <a:pt x="147" y="120"/>
                      <a:pt x="149" y="112"/>
                      <a:pt x="158" y="109"/>
                    </a:cubicBezTo>
                    <a:cubicBezTo>
                      <a:pt x="174" y="103"/>
                      <a:pt x="200" y="70"/>
                      <a:pt x="200" y="45"/>
                    </a:cubicBezTo>
                    <a:cubicBezTo>
                      <a:pt x="200" y="39"/>
                      <a:pt x="197" y="39"/>
                      <a:pt x="197" y="35"/>
                    </a:cubicBezTo>
                    <a:cubicBezTo>
                      <a:pt x="197" y="26"/>
                      <a:pt x="204" y="6"/>
                      <a:pt x="214" y="6"/>
                    </a:cubicBezTo>
                    <a:cubicBezTo>
                      <a:pt x="216" y="6"/>
                      <a:pt x="215" y="16"/>
                      <a:pt x="224" y="8"/>
                    </a:cubicBezTo>
                    <a:cubicBezTo>
                      <a:pt x="223" y="8"/>
                      <a:pt x="222" y="7"/>
                      <a:pt x="222" y="7"/>
                    </a:cubicBezTo>
                    <a:cubicBezTo>
                      <a:pt x="219" y="7"/>
                      <a:pt x="218" y="0"/>
                      <a:pt x="220" y="0"/>
                    </a:cubicBezTo>
                    <a:cubicBezTo>
                      <a:pt x="225" y="0"/>
                      <a:pt x="228" y="2"/>
                      <a:pt x="229" y="4"/>
                    </a:cubicBezTo>
                    <a:cubicBezTo>
                      <a:pt x="232" y="10"/>
                      <a:pt x="231" y="14"/>
                      <a:pt x="231" y="20"/>
                    </a:cubicBezTo>
                    <a:cubicBezTo>
                      <a:pt x="231" y="31"/>
                      <a:pt x="241" y="37"/>
                      <a:pt x="241" y="48"/>
                    </a:cubicBezTo>
                    <a:cubicBezTo>
                      <a:pt x="241" y="61"/>
                      <a:pt x="231" y="62"/>
                      <a:pt x="231" y="72"/>
                    </a:cubicBezTo>
                    <a:cubicBezTo>
                      <a:pt x="231" y="74"/>
                      <a:pt x="231" y="76"/>
                      <a:pt x="231" y="77"/>
                    </a:cubicBezTo>
                    <a:cubicBezTo>
                      <a:pt x="228" y="80"/>
                      <a:pt x="226" y="78"/>
                      <a:pt x="224" y="79"/>
                    </a:cubicBezTo>
                    <a:cubicBezTo>
                      <a:pt x="216" y="81"/>
                      <a:pt x="219" y="106"/>
                      <a:pt x="219" y="115"/>
                    </a:cubicBezTo>
                    <a:cubicBezTo>
                      <a:pt x="219" y="122"/>
                      <a:pt x="210" y="126"/>
                      <a:pt x="210" y="137"/>
                    </a:cubicBezTo>
                    <a:cubicBezTo>
                      <a:pt x="210" y="144"/>
                      <a:pt x="213" y="147"/>
                      <a:pt x="214" y="152"/>
                    </a:cubicBezTo>
                    <a:cubicBezTo>
                      <a:pt x="205" y="157"/>
                      <a:pt x="205" y="165"/>
                      <a:pt x="196" y="168"/>
                    </a:cubicBezTo>
                    <a:cubicBezTo>
                      <a:pt x="193" y="161"/>
                      <a:pt x="196" y="161"/>
                      <a:pt x="197" y="155"/>
                    </a:cubicBezTo>
                    <a:cubicBezTo>
                      <a:pt x="186" y="162"/>
                      <a:pt x="179" y="163"/>
                      <a:pt x="176" y="174"/>
                    </a:cubicBezTo>
                    <a:cubicBezTo>
                      <a:pt x="175" y="174"/>
                      <a:pt x="172" y="172"/>
                      <a:pt x="172" y="170"/>
                    </a:cubicBezTo>
                    <a:cubicBezTo>
                      <a:pt x="165" y="170"/>
                      <a:pt x="165" y="170"/>
                      <a:pt x="165" y="170"/>
                    </a:cubicBezTo>
                    <a:cubicBezTo>
                      <a:pt x="160" y="175"/>
                      <a:pt x="156" y="180"/>
                      <a:pt x="150" y="180"/>
                    </a:cubicBezTo>
                    <a:cubicBezTo>
                      <a:pt x="134" y="180"/>
                      <a:pt x="135" y="166"/>
                      <a:pt x="128" y="166"/>
                    </a:cubicBezTo>
                    <a:cubicBezTo>
                      <a:pt x="126" y="166"/>
                      <a:pt x="123" y="170"/>
                      <a:pt x="123" y="173"/>
                    </a:cubicBezTo>
                    <a:cubicBezTo>
                      <a:pt x="123" y="176"/>
                      <a:pt x="130" y="185"/>
                      <a:pt x="131" y="185"/>
                    </a:cubicBezTo>
                    <a:cubicBezTo>
                      <a:pt x="129" y="186"/>
                      <a:pt x="126" y="186"/>
                      <a:pt x="123" y="186"/>
                    </a:cubicBezTo>
                    <a:cubicBezTo>
                      <a:pt x="118" y="186"/>
                      <a:pt x="109" y="199"/>
                      <a:pt x="105" y="207"/>
                    </a:cubicBezTo>
                    <a:cubicBezTo>
                      <a:pt x="99" y="205"/>
                      <a:pt x="100" y="199"/>
                      <a:pt x="94" y="199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68">
                <a:extLst>
                  <a:ext uri="{FF2B5EF4-FFF2-40B4-BE49-F238E27FC236}">
                    <a16:creationId xmlns:a16="http://schemas.microsoft.com/office/drawing/2014/main" id="{3812E3A1-2E28-47EC-A0FD-4C8480B55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305" y="2948783"/>
                <a:ext cx="142331" cy="127025"/>
              </a:xfrm>
              <a:custGeom>
                <a:avLst/>
                <a:gdLst>
                  <a:gd name="T0" fmla="*/ 18 w 124"/>
                  <a:gd name="T1" fmla="*/ 60 h 110"/>
                  <a:gd name="T2" fmla="*/ 25 w 124"/>
                  <a:gd name="T3" fmla="*/ 60 h 110"/>
                  <a:gd name="T4" fmla="*/ 43 w 124"/>
                  <a:gd name="T5" fmla="*/ 19 h 110"/>
                  <a:gd name="T6" fmla="*/ 40 w 124"/>
                  <a:gd name="T7" fmla="*/ 11 h 110"/>
                  <a:gd name="T8" fmla="*/ 44 w 124"/>
                  <a:gd name="T9" fmla="*/ 0 h 110"/>
                  <a:gd name="T10" fmla="*/ 103 w 124"/>
                  <a:gd name="T11" fmla="*/ 40 h 110"/>
                  <a:gd name="T12" fmla="*/ 119 w 124"/>
                  <a:gd name="T13" fmla="*/ 39 h 110"/>
                  <a:gd name="T14" fmla="*/ 114 w 124"/>
                  <a:gd name="T15" fmla="*/ 48 h 110"/>
                  <a:gd name="T16" fmla="*/ 124 w 124"/>
                  <a:gd name="T17" fmla="*/ 58 h 110"/>
                  <a:gd name="T18" fmla="*/ 100 w 124"/>
                  <a:gd name="T19" fmla="*/ 66 h 110"/>
                  <a:gd name="T20" fmla="*/ 73 w 124"/>
                  <a:gd name="T21" fmla="*/ 93 h 110"/>
                  <a:gd name="T22" fmla="*/ 40 w 124"/>
                  <a:gd name="T23" fmla="*/ 75 h 110"/>
                  <a:gd name="T24" fmla="*/ 35 w 124"/>
                  <a:gd name="T25" fmla="*/ 82 h 110"/>
                  <a:gd name="T26" fmla="*/ 12 w 124"/>
                  <a:gd name="T27" fmla="*/ 87 h 110"/>
                  <a:gd name="T28" fmla="*/ 27 w 124"/>
                  <a:gd name="T29" fmla="*/ 98 h 110"/>
                  <a:gd name="T30" fmla="*/ 8 w 124"/>
                  <a:gd name="T31" fmla="*/ 110 h 110"/>
                  <a:gd name="T32" fmla="*/ 4 w 124"/>
                  <a:gd name="T33" fmla="*/ 110 h 110"/>
                  <a:gd name="T34" fmla="*/ 4 w 124"/>
                  <a:gd name="T35" fmla="*/ 92 h 110"/>
                  <a:gd name="T36" fmla="*/ 0 w 124"/>
                  <a:gd name="T37" fmla="*/ 84 h 110"/>
                  <a:gd name="T38" fmla="*/ 14 w 124"/>
                  <a:gd name="T39" fmla="*/ 64 h 110"/>
                  <a:gd name="T40" fmla="*/ 14 w 124"/>
                  <a:gd name="T41" fmla="*/ 58 h 110"/>
                  <a:gd name="T42" fmla="*/ 19 w 124"/>
                  <a:gd name="T43" fmla="*/ 62 h 110"/>
                  <a:gd name="T44" fmla="*/ 18 w 124"/>
                  <a:gd name="T45" fmla="*/ 6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4" h="110">
                    <a:moveTo>
                      <a:pt x="18" y="60"/>
                    </a:moveTo>
                    <a:cubicBezTo>
                      <a:pt x="20" y="61"/>
                      <a:pt x="23" y="60"/>
                      <a:pt x="25" y="60"/>
                    </a:cubicBezTo>
                    <a:cubicBezTo>
                      <a:pt x="38" y="60"/>
                      <a:pt x="43" y="29"/>
                      <a:pt x="43" y="19"/>
                    </a:cubicBezTo>
                    <a:cubicBezTo>
                      <a:pt x="43" y="15"/>
                      <a:pt x="40" y="14"/>
                      <a:pt x="40" y="11"/>
                    </a:cubicBezTo>
                    <a:cubicBezTo>
                      <a:pt x="40" y="5"/>
                      <a:pt x="43" y="3"/>
                      <a:pt x="44" y="0"/>
                    </a:cubicBezTo>
                    <a:cubicBezTo>
                      <a:pt x="65" y="15"/>
                      <a:pt x="74" y="40"/>
                      <a:pt x="103" y="40"/>
                    </a:cubicBezTo>
                    <a:cubicBezTo>
                      <a:pt x="109" y="40"/>
                      <a:pt x="114" y="35"/>
                      <a:pt x="119" y="39"/>
                    </a:cubicBezTo>
                    <a:cubicBezTo>
                      <a:pt x="118" y="43"/>
                      <a:pt x="114" y="44"/>
                      <a:pt x="114" y="48"/>
                    </a:cubicBezTo>
                    <a:cubicBezTo>
                      <a:pt x="114" y="53"/>
                      <a:pt x="121" y="58"/>
                      <a:pt x="124" y="58"/>
                    </a:cubicBezTo>
                    <a:cubicBezTo>
                      <a:pt x="117" y="63"/>
                      <a:pt x="112" y="66"/>
                      <a:pt x="100" y="66"/>
                    </a:cubicBezTo>
                    <a:cubicBezTo>
                      <a:pt x="84" y="66"/>
                      <a:pt x="79" y="84"/>
                      <a:pt x="73" y="93"/>
                    </a:cubicBezTo>
                    <a:cubicBezTo>
                      <a:pt x="61" y="85"/>
                      <a:pt x="53" y="84"/>
                      <a:pt x="40" y="75"/>
                    </a:cubicBezTo>
                    <a:cubicBezTo>
                      <a:pt x="38" y="76"/>
                      <a:pt x="35" y="79"/>
                      <a:pt x="35" y="82"/>
                    </a:cubicBezTo>
                    <a:cubicBezTo>
                      <a:pt x="25" y="82"/>
                      <a:pt x="12" y="74"/>
                      <a:pt x="12" y="87"/>
                    </a:cubicBezTo>
                    <a:cubicBezTo>
                      <a:pt x="12" y="95"/>
                      <a:pt x="24" y="95"/>
                      <a:pt x="27" y="98"/>
                    </a:cubicBezTo>
                    <a:cubicBezTo>
                      <a:pt x="21" y="107"/>
                      <a:pt x="15" y="104"/>
                      <a:pt x="8" y="110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05"/>
                      <a:pt x="4" y="93"/>
                      <a:pt x="4" y="92"/>
                    </a:cubicBezTo>
                    <a:cubicBezTo>
                      <a:pt x="4" y="89"/>
                      <a:pt x="0" y="87"/>
                      <a:pt x="0" y="84"/>
                    </a:cubicBezTo>
                    <a:cubicBezTo>
                      <a:pt x="0" y="75"/>
                      <a:pt x="12" y="70"/>
                      <a:pt x="14" y="64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5" y="59"/>
                      <a:pt x="17" y="60"/>
                      <a:pt x="19" y="62"/>
                    </a:cubicBezTo>
                    <a:lnTo>
                      <a:pt x="18" y="60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69">
                <a:extLst>
                  <a:ext uri="{FF2B5EF4-FFF2-40B4-BE49-F238E27FC236}">
                    <a16:creationId xmlns:a16="http://schemas.microsoft.com/office/drawing/2014/main" id="{A7DED995-4914-4203-BC3C-8199C6822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5575" y="2980922"/>
                <a:ext cx="22957" cy="22956"/>
              </a:xfrm>
              <a:custGeom>
                <a:avLst/>
                <a:gdLst>
                  <a:gd name="T0" fmla="*/ 17 w 21"/>
                  <a:gd name="T1" fmla="*/ 0 h 20"/>
                  <a:gd name="T2" fmla="*/ 21 w 21"/>
                  <a:gd name="T3" fmla="*/ 4 h 20"/>
                  <a:gd name="T4" fmla="*/ 2 w 21"/>
                  <a:gd name="T5" fmla="*/ 20 h 20"/>
                  <a:gd name="T6" fmla="*/ 2 w 21"/>
                  <a:gd name="T7" fmla="*/ 13 h 20"/>
                  <a:gd name="T8" fmla="*/ 19 w 21"/>
                  <a:gd name="T9" fmla="*/ 1 h 20"/>
                  <a:gd name="T10" fmla="*/ 17 w 21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0">
                    <a:moveTo>
                      <a:pt x="17" y="0"/>
                    </a:moveTo>
                    <a:cubicBezTo>
                      <a:pt x="21" y="4"/>
                      <a:pt x="21" y="4"/>
                      <a:pt x="21" y="4"/>
                    </a:cubicBezTo>
                    <a:cubicBezTo>
                      <a:pt x="18" y="8"/>
                      <a:pt x="9" y="20"/>
                      <a:pt x="2" y="20"/>
                    </a:cubicBezTo>
                    <a:cubicBezTo>
                      <a:pt x="0" y="20"/>
                      <a:pt x="0" y="16"/>
                      <a:pt x="2" y="13"/>
                    </a:cubicBezTo>
                    <a:cubicBezTo>
                      <a:pt x="5" y="8"/>
                      <a:pt x="13" y="1"/>
                      <a:pt x="19" y="1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70">
                <a:extLst>
                  <a:ext uri="{FF2B5EF4-FFF2-40B4-BE49-F238E27FC236}">
                    <a16:creationId xmlns:a16="http://schemas.microsoft.com/office/drawing/2014/main" id="{41ED314F-E246-4311-9C80-EED2FA733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3019" y="2948783"/>
                <a:ext cx="33670" cy="22956"/>
              </a:xfrm>
              <a:custGeom>
                <a:avLst/>
                <a:gdLst>
                  <a:gd name="T0" fmla="*/ 29 w 29"/>
                  <a:gd name="T1" fmla="*/ 5 h 21"/>
                  <a:gd name="T2" fmla="*/ 1 w 29"/>
                  <a:gd name="T3" fmla="*/ 21 h 21"/>
                  <a:gd name="T4" fmla="*/ 1 w 29"/>
                  <a:gd name="T5" fmla="*/ 17 h 21"/>
                  <a:gd name="T6" fmla="*/ 17 w 29"/>
                  <a:gd name="T7" fmla="*/ 0 h 21"/>
                  <a:gd name="T8" fmla="*/ 29 w 29"/>
                  <a:gd name="T9" fmla="*/ 0 h 21"/>
                  <a:gd name="T10" fmla="*/ 29 w 29"/>
                  <a:gd name="T1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1">
                    <a:moveTo>
                      <a:pt x="29" y="5"/>
                    </a:moveTo>
                    <a:cubicBezTo>
                      <a:pt x="11" y="5"/>
                      <a:pt x="11" y="21"/>
                      <a:pt x="1" y="21"/>
                    </a:cubicBezTo>
                    <a:cubicBezTo>
                      <a:pt x="0" y="21"/>
                      <a:pt x="1" y="18"/>
                      <a:pt x="1" y="17"/>
                    </a:cubicBezTo>
                    <a:cubicBezTo>
                      <a:pt x="1" y="17"/>
                      <a:pt x="8" y="0"/>
                      <a:pt x="17" y="0"/>
                    </a:cubicBezTo>
                    <a:cubicBezTo>
                      <a:pt x="22" y="0"/>
                      <a:pt x="26" y="1"/>
                      <a:pt x="29" y="0"/>
                    </a:cubicBezTo>
                    <a:lnTo>
                      <a:pt x="29" y="5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71">
                <a:extLst>
                  <a:ext uri="{FF2B5EF4-FFF2-40B4-BE49-F238E27FC236}">
                    <a16:creationId xmlns:a16="http://schemas.microsoft.com/office/drawing/2014/main" id="{CE3E2E15-910B-4373-AF39-FD38348B2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1175" y="2921236"/>
                <a:ext cx="16835" cy="18365"/>
              </a:xfrm>
              <a:custGeom>
                <a:avLst/>
                <a:gdLst>
                  <a:gd name="T0" fmla="*/ 2 w 15"/>
                  <a:gd name="T1" fmla="*/ 11 h 16"/>
                  <a:gd name="T2" fmla="*/ 3 w 15"/>
                  <a:gd name="T3" fmla="*/ 5 h 16"/>
                  <a:gd name="T4" fmla="*/ 15 w 15"/>
                  <a:gd name="T5" fmla="*/ 0 h 16"/>
                  <a:gd name="T6" fmla="*/ 2 w 15"/>
                  <a:gd name="T7" fmla="*/ 16 h 16"/>
                  <a:gd name="T8" fmla="*/ 2 w 15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2" y="11"/>
                    </a:moveTo>
                    <a:cubicBezTo>
                      <a:pt x="4" y="11"/>
                      <a:pt x="2" y="7"/>
                      <a:pt x="3" y="5"/>
                    </a:cubicBezTo>
                    <a:cubicBezTo>
                      <a:pt x="4" y="0"/>
                      <a:pt x="13" y="0"/>
                      <a:pt x="15" y="0"/>
                    </a:cubicBezTo>
                    <a:cubicBezTo>
                      <a:pt x="14" y="5"/>
                      <a:pt x="8" y="16"/>
                      <a:pt x="2" y="16"/>
                    </a:cubicBezTo>
                    <a:cubicBezTo>
                      <a:pt x="0" y="16"/>
                      <a:pt x="0" y="11"/>
                      <a:pt x="2" y="11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72">
                <a:extLst>
                  <a:ext uri="{FF2B5EF4-FFF2-40B4-BE49-F238E27FC236}">
                    <a16:creationId xmlns:a16="http://schemas.microsoft.com/office/drawing/2014/main" id="{1D64B55B-1E1D-471D-BA6B-3115E69B5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0688" y="2644229"/>
                <a:ext cx="70400" cy="284659"/>
              </a:xfrm>
              <a:custGeom>
                <a:avLst/>
                <a:gdLst>
                  <a:gd name="T0" fmla="*/ 45 w 61"/>
                  <a:gd name="T1" fmla="*/ 152 h 249"/>
                  <a:gd name="T2" fmla="*/ 23 w 61"/>
                  <a:gd name="T3" fmla="*/ 198 h 249"/>
                  <a:gd name="T4" fmla="*/ 45 w 61"/>
                  <a:gd name="T5" fmla="*/ 239 h 249"/>
                  <a:gd name="T6" fmla="*/ 42 w 61"/>
                  <a:gd name="T7" fmla="*/ 240 h 249"/>
                  <a:gd name="T8" fmla="*/ 35 w 61"/>
                  <a:gd name="T9" fmla="*/ 232 h 249"/>
                  <a:gd name="T10" fmla="*/ 27 w 61"/>
                  <a:gd name="T11" fmla="*/ 232 h 249"/>
                  <a:gd name="T12" fmla="*/ 9 w 61"/>
                  <a:gd name="T13" fmla="*/ 249 h 249"/>
                  <a:gd name="T14" fmla="*/ 9 w 61"/>
                  <a:gd name="T15" fmla="*/ 226 h 249"/>
                  <a:gd name="T16" fmla="*/ 12 w 61"/>
                  <a:gd name="T17" fmla="*/ 190 h 249"/>
                  <a:gd name="T18" fmla="*/ 7 w 61"/>
                  <a:gd name="T19" fmla="*/ 168 h 249"/>
                  <a:gd name="T20" fmla="*/ 11 w 61"/>
                  <a:gd name="T21" fmla="*/ 143 h 249"/>
                  <a:gd name="T22" fmla="*/ 11 w 61"/>
                  <a:gd name="T23" fmla="*/ 96 h 249"/>
                  <a:gd name="T24" fmla="*/ 0 w 61"/>
                  <a:gd name="T25" fmla="*/ 68 h 249"/>
                  <a:gd name="T26" fmla="*/ 16 w 61"/>
                  <a:gd name="T27" fmla="*/ 27 h 249"/>
                  <a:gd name="T28" fmla="*/ 19 w 61"/>
                  <a:gd name="T29" fmla="*/ 17 h 249"/>
                  <a:gd name="T30" fmla="*/ 19 w 61"/>
                  <a:gd name="T31" fmla="*/ 0 h 249"/>
                  <a:gd name="T32" fmla="*/ 24 w 61"/>
                  <a:gd name="T33" fmla="*/ 0 h 249"/>
                  <a:gd name="T34" fmla="*/ 33 w 61"/>
                  <a:gd name="T35" fmla="*/ 37 h 249"/>
                  <a:gd name="T36" fmla="*/ 35 w 61"/>
                  <a:gd name="T37" fmla="*/ 67 h 249"/>
                  <a:gd name="T38" fmla="*/ 35 w 61"/>
                  <a:gd name="T39" fmla="*/ 86 h 249"/>
                  <a:gd name="T40" fmla="*/ 41 w 61"/>
                  <a:gd name="T41" fmla="*/ 108 h 249"/>
                  <a:gd name="T42" fmla="*/ 61 w 61"/>
                  <a:gd name="T43" fmla="*/ 163 h 249"/>
                  <a:gd name="T44" fmla="*/ 45 w 61"/>
                  <a:gd name="T45" fmla="*/ 152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249">
                    <a:moveTo>
                      <a:pt x="45" y="152"/>
                    </a:moveTo>
                    <a:cubicBezTo>
                      <a:pt x="25" y="152"/>
                      <a:pt x="23" y="178"/>
                      <a:pt x="23" y="198"/>
                    </a:cubicBezTo>
                    <a:cubicBezTo>
                      <a:pt x="23" y="217"/>
                      <a:pt x="38" y="225"/>
                      <a:pt x="45" y="239"/>
                    </a:cubicBezTo>
                    <a:cubicBezTo>
                      <a:pt x="45" y="239"/>
                      <a:pt x="43" y="240"/>
                      <a:pt x="42" y="240"/>
                    </a:cubicBezTo>
                    <a:cubicBezTo>
                      <a:pt x="39" y="240"/>
                      <a:pt x="35" y="235"/>
                      <a:pt x="35" y="232"/>
                    </a:cubicBezTo>
                    <a:cubicBezTo>
                      <a:pt x="32" y="232"/>
                      <a:pt x="29" y="232"/>
                      <a:pt x="27" y="232"/>
                    </a:cubicBezTo>
                    <a:cubicBezTo>
                      <a:pt x="18" y="232"/>
                      <a:pt x="18" y="249"/>
                      <a:pt x="9" y="249"/>
                    </a:cubicBezTo>
                    <a:cubicBezTo>
                      <a:pt x="7" y="249"/>
                      <a:pt x="9" y="230"/>
                      <a:pt x="9" y="226"/>
                    </a:cubicBezTo>
                    <a:cubicBezTo>
                      <a:pt x="9" y="212"/>
                      <a:pt x="12" y="202"/>
                      <a:pt x="12" y="190"/>
                    </a:cubicBezTo>
                    <a:cubicBezTo>
                      <a:pt x="12" y="179"/>
                      <a:pt x="7" y="178"/>
                      <a:pt x="7" y="168"/>
                    </a:cubicBezTo>
                    <a:cubicBezTo>
                      <a:pt x="7" y="156"/>
                      <a:pt x="11" y="153"/>
                      <a:pt x="11" y="143"/>
                    </a:cubicBezTo>
                    <a:cubicBezTo>
                      <a:pt x="11" y="123"/>
                      <a:pt x="11" y="116"/>
                      <a:pt x="11" y="96"/>
                    </a:cubicBezTo>
                    <a:cubicBezTo>
                      <a:pt x="11" y="85"/>
                      <a:pt x="0" y="80"/>
                      <a:pt x="0" y="68"/>
                    </a:cubicBezTo>
                    <a:cubicBezTo>
                      <a:pt x="0" y="51"/>
                      <a:pt x="4" y="30"/>
                      <a:pt x="16" y="27"/>
                    </a:cubicBezTo>
                    <a:cubicBezTo>
                      <a:pt x="16" y="23"/>
                      <a:pt x="19" y="21"/>
                      <a:pt x="19" y="17"/>
                    </a:cubicBezTo>
                    <a:cubicBezTo>
                      <a:pt x="19" y="9"/>
                      <a:pt x="19" y="7"/>
                      <a:pt x="19" y="0"/>
                    </a:cubicBezTo>
                    <a:cubicBezTo>
                      <a:pt x="20" y="0"/>
                      <a:pt x="23" y="0"/>
                      <a:pt x="24" y="0"/>
                    </a:cubicBezTo>
                    <a:cubicBezTo>
                      <a:pt x="24" y="16"/>
                      <a:pt x="30" y="27"/>
                      <a:pt x="33" y="37"/>
                    </a:cubicBezTo>
                    <a:cubicBezTo>
                      <a:pt x="36" y="48"/>
                      <a:pt x="30" y="56"/>
                      <a:pt x="35" y="67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4" y="94"/>
                      <a:pt x="39" y="103"/>
                      <a:pt x="41" y="108"/>
                    </a:cubicBezTo>
                    <a:cubicBezTo>
                      <a:pt x="47" y="127"/>
                      <a:pt x="57" y="143"/>
                      <a:pt x="61" y="163"/>
                    </a:cubicBezTo>
                    <a:cubicBezTo>
                      <a:pt x="57" y="157"/>
                      <a:pt x="52" y="152"/>
                      <a:pt x="45" y="152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73">
                <a:extLst>
                  <a:ext uri="{FF2B5EF4-FFF2-40B4-BE49-F238E27FC236}">
                    <a16:creationId xmlns:a16="http://schemas.microsoft.com/office/drawing/2014/main" id="{1073DBB8-7580-4E38-BE78-499EDC22B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0838" y="1655574"/>
                <a:ext cx="433114" cy="335163"/>
              </a:xfrm>
              <a:custGeom>
                <a:avLst/>
                <a:gdLst>
                  <a:gd name="T0" fmla="*/ 131 w 379"/>
                  <a:gd name="T1" fmla="*/ 290 h 292"/>
                  <a:gd name="T2" fmla="*/ 87 w 379"/>
                  <a:gd name="T3" fmla="*/ 236 h 292"/>
                  <a:gd name="T4" fmla="*/ 178 w 379"/>
                  <a:gd name="T5" fmla="*/ 121 h 292"/>
                  <a:gd name="T6" fmla="*/ 215 w 379"/>
                  <a:gd name="T7" fmla="*/ 99 h 292"/>
                  <a:gd name="T8" fmla="*/ 231 w 379"/>
                  <a:gd name="T9" fmla="*/ 81 h 292"/>
                  <a:gd name="T10" fmla="*/ 302 w 379"/>
                  <a:gd name="T11" fmla="*/ 61 h 292"/>
                  <a:gd name="T12" fmla="*/ 379 w 379"/>
                  <a:gd name="T13" fmla="*/ 20 h 292"/>
                  <a:gd name="T14" fmla="*/ 349 w 379"/>
                  <a:gd name="T15" fmla="*/ 0 h 292"/>
                  <a:gd name="T16" fmla="*/ 235 w 379"/>
                  <a:gd name="T17" fmla="*/ 45 h 292"/>
                  <a:gd name="T18" fmla="*/ 212 w 379"/>
                  <a:gd name="T19" fmla="*/ 36 h 292"/>
                  <a:gd name="T20" fmla="*/ 188 w 379"/>
                  <a:gd name="T21" fmla="*/ 45 h 292"/>
                  <a:gd name="T22" fmla="*/ 120 w 379"/>
                  <a:gd name="T23" fmla="*/ 83 h 292"/>
                  <a:gd name="T24" fmla="*/ 90 w 379"/>
                  <a:gd name="T25" fmla="*/ 89 h 292"/>
                  <a:gd name="T26" fmla="*/ 82 w 379"/>
                  <a:gd name="T27" fmla="*/ 97 h 292"/>
                  <a:gd name="T28" fmla="*/ 87 w 379"/>
                  <a:gd name="T29" fmla="*/ 111 h 292"/>
                  <a:gd name="T30" fmla="*/ 48 w 379"/>
                  <a:gd name="T31" fmla="*/ 159 h 292"/>
                  <a:gd name="T32" fmla="*/ 59 w 379"/>
                  <a:gd name="T33" fmla="*/ 176 h 292"/>
                  <a:gd name="T34" fmla="*/ 23 w 379"/>
                  <a:gd name="T35" fmla="*/ 199 h 292"/>
                  <a:gd name="T36" fmla="*/ 23 w 379"/>
                  <a:gd name="T37" fmla="*/ 211 h 292"/>
                  <a:gd name="T38" fmla="*/ 0 w 379"/>
                  <a:gd name="T39" fmla="*/ 242 h 292"/>
                  <a:gd name="T40" fmla="*/ 14 w 379"/>
                  <a:gd name="T41" fmla="*/ 258 h 292"/>
                  <a:gd name="T42" fmla="*/ 37 w 379"/>
                  <a:gd name="T43" fmla="*/ 258 h 292"/>
                  <a:gd name="T44" fmla="*/ 48 w 379"/>
                  <a:gd name="T45" fmla="*/ 286 h 292"/>
                  <a:gd name="T46" fmla="*/ 67 w 379"/>
                  <a:gd name="T47" fmla="*/ 286 h 292"/>
                  <a:gd name="T48" fmla="*/ 72 w 379"/>
                  <a:gd name="T49" fmla="*/ 292 h 292"/>
                  <a:gd name="T50" fmla="*/ 131 w 379"/>
                  <a:gd name="T51" fmla="*/ 292 h 292"/>
                  <a:gd name="T52" fmla="*/ 124 w 379"/>
                  <a:gd name="T53" fmla="*/ 282 h 292"/>
                  <a:gd name="T54" fmla="*/ 131 w 379"/>
                  <a:gd name="T55" fmla="*/ 29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9" h="292">
                    <a:moveTo>
                      <a:pt x="131" y="290"/>
                    </a:moveTo>
                    <a:cubicBezTo>
                      <a:pt x="115" y="273"/>
                      <a:pt x="87" y="266"/>
                      <a:pt x="87" y="236"/>
                    </a:cubicBezTo>
                    <a:cubicBezTo>
                      <a:pt x="87" y="185"/>
                      <a:pt x="140" y="132"/>
                      <a:pt x="178" y="121"/>
                    </a:cubicBezTo>
                    <a:cubicBezTo>
                      <a:pt x="192" y="117"/>
                      <a:pt x="196" y="99"/>
                      <a:pt x="215" y="99"/>
                    </a:cubicBezTo>
                    <a:cubicBezTo>
                      <a:pt x="224" y="99"/>
                      <a:pt x="227" y="83"/>
                      <a:pt x="231" y="81"/>
                    </a:cubicBezTo>
                    <a:cubicBezTo>
                      <a:pt x="256" y="68"/>
                      <a:pt x="275" y="75"/>
                      <a:pt x="302" y="61"/>
                    </a:cubicBezTo>
                    <a:cubicBezTo>
                      <a:pt x="321" y="52"/>
                      <a:pt x="379" y="47"/>
                      <a:pt x="379" y="20"/>
                    </a:cubicBezTo>
                    <a:cubicBezTo>
                      <a:pt x="379" y="11"/>
                      <a:pt x="358" y="0"/>
                      <a:pt x="349" y="0"/>
                    </a:cubicBezTo>
                    <a:cubicBezTo>
                      <a:pt x="311" y="0"/>
                      <a:pt x="275" y="45"/>
                      <a:pt x="235" y="45"/>
                    </a:cubicBezTo>
                    <a:cubicBezTo>
                      <a:pt x="226" y="45"/>
                      <a:pt x="222" y="36"/>
                      <a:pt x="212" y="36"/>
                    </a:cubicBezTo>
                    <a:cubicBezTo>
                      <a:pt x="198" y="36"/>
                      <a:pt x="198" y="45"/>
                      <a:pt x="188" y="45"/>
                    </a:cubicBezTo>
                    <a:cubicBezTo>
                      <a:pt x="160" y="45"/>
                      <a:pt x="139" y="83"/>
                      <a:pt x="120" y="83"/>
                    </a:cubicBezTo>
                    <a:cubicBezTo>
                      <a:pt x="109" y="83"/>
                      <a:pt x="101" y="89"/>
                      <a:pt x="90" y="89"/>
                    </a:cubicBezTo>
                    <a:cubicBezTo>
                      <a:pt x="84" y="89"/>
                      <a:pt x="82" y="94"/>
                      <a:pt x="82" y="97"/>
                    </a:cubicBezTo>
                    <a:cubicBezTo>
                      <a:pt x="82" y="102"/>
                      <a:pt x="87" y="105"/>
                      <a:pt x="87" y="111"/>
                    </a:cubicBezTo>
                    <a:cubicBezTo>
                      <a:pt x="87" y="134"/>
                      <a:pt x="48" y="145"/>
                      <a:pt x="48" y="159"/>
                    </a:cubicBezTo>
                    <a:cubicBezTo>
                      <a:pt x="48" y="165"/>
                      <a:pt x="59" y="167"/>
                      <a:pt x="59" y="176"/>
                    </a:cubicBezTo>
                    <a:cubicBezTo>
                      <a:pt x="47" y="180"/>
                      <a:pt x="23" y="185"/>
                      <a:pt x="23" y="199"/>
                    </a:cubicBezTo>
                    <a:cubicBezTo>
                      <a:pt x="23" y="207"/>
                      <a:pt x="23" y="211"/>
                      <a:pt x="23" y="211"/>
                    </a:cubicBezTo>
                    <a:cubicBezTo>
                      <a:pt x="23" y="225"/>
                      <a:pt x="0" y="223"/>
                      <a:pt x="0" y="242"/>
                    </a:cubicBezTo>
                    <a:cubicBezTo>
                      <a:pt x="0" y="252"/>
                      <a:pt x="14" y="258"/>
                      <a:pt x="14" y="258"/>
                    </a:cubicBezTo>
                    <a:cubicBezTo>
                      <a:pt x="14" y="258"/>
                      <a:pt x="34" y="257"/>
                      <a:pt x="37" y="258"/>
                    </a:cubicBezTo>
                    <a:cubicBezTo>
                      <a:pt x="50" y="262"/>
                      <a:pt x="43" y="275"/>
                      <a:pt x="48" y="286"/>
                    </a:cubicBezTo>
                    <a:cubicBezTo>
                      <a:pt x="50" y="290"/>
                      <a:pt x="62" y="286"/>
                      <a:pt x="67" y="286"/>
                    </a:cubicBezTo>
                    <a:cubicBezTo>
                      <a:pt x="69" y="286"/>
                      <a:pt x="71" y="291"/>
                      <a:pt x="72" y="292"/>
                    </a:cubicBezTo>
                    <a:cubicBezTo>
                      <a:pt x="131" y="292"/>
                      <a:pt x="131" y="292"/>
                      <a:pt x="131" y="292"/>
                    </a:cubicBezTo>
                    <a:cubicBezTo>
                      <a:pt x="129" y="287"/>
                      <a:pt x="126" y="284"/>
                      <a:pt x="124" y="282"/>
                    </a:cubicBezTo>
                    <a:lnTo>
                      <a:pt x="131" y="290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74">
                <a:extLst>
                  <a:ext uri="{FF2B5EF4-FFF2-40B4-BE49-F238E27FC236}">
                    <a16:creationId xmlns:a16="http://schemas.microsoft.com/office/drawing/2014/main" id="{249BDD76-634C-4252-8A4E-1FE144500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190" y="2530977"/>
                <a:ext cx="954994" cy="716239"/>
              </a:xfrm>
              <a:custGeom>
                <a:avLst/>
                <a:gdLst>
                  <a:gd name="T0" fmla="*/ 813 w 834"/>
                  <a:gd name="T1" fmla="*/ 420 h 625"/>
                  <a:gd name="T2" fmla="*/ 807 w 834"/>
                  <a:gd name="T3" fmla="*/ 493 h 625"/>
                  <a:gd name="T4" fmla="*/ 735 w 834"/>
                  <a:gd name="T5" fmla="*/ 494 h 625"/>
                  <a:gd name="T6" fmla="*/ 690 w 834"/>
                  <a:gd name="T7" fmla="*/ 510 h 625"/>
                  <a:gd name="T8" fmla="*/ 693 w 834"/>
                  <a:gd name="T9" fmla="*/ 546 h 625"/>
                  <a:gd name="T10" fmla="*/ 710 w 834"/>
                  <a:gd name="T11" fmla="*/ 580 h 625"/>
                  <a:gd name="T12" fmla="*/ 688 w 834"/>
                  <a:gd name="T13" fmla="*/ 574 h 625"/>
                  <a:gd name="T14" fmla="*/ 682 w 834"/>
                  <a:gd name="T15" fmla="*/ 606 h 625"/>
                  <a:gd name="T16" fmla="*/ 657 w 834"/>
                  <a:gd name="T17" fmla="*/ 568 h 625"/>
                  <a:gd name="T18" fmla="*/ 615 w 834"/>
                  <a:gd name="T19" fmla="*/ 501 h 625"/>
                  <a:gd name="T20" fmla="*/ 565 w 834"/>
                  <a:gd name="T21" fmla="*/ 429 h 625"/>
                  <a:gd name="T22" fmla="*/ 496 w 834"/>
                  <a:gd name="T23" fmla="*/ 384 h 625"/>
                  <a:gd name="T24" fmla="*/ 465 w 834"/>
                  <a:gd name="T25" fmla="*/ 381 h 625"/>
                  <a:gd name="T26" fmla="*/ 498 w 834"/>
                  <a:gd name="T27" fmla="*/ 440 h 625"/>
                  <a:gd name="T28" fmla="*/ 541 w 834"/>
                  <a:gd name="T29" fmla="*/ 475 h 625"/>
                  <a:gd name="T30" fmla="*/ 567 w 834"/>
                  <a:gd name="T31" fmla="*/ 510 h 625"/>
                  <a:gd name="T32" fmla="*/ 554 w 834"/>
                  <a:gd name="T33" fmla="*/ 550 h 625"/>
                  <a:gd name="T34" fmla="*/ 543 w 834"/>
                  <a:gd name="T35" fmla="*/ 547 h 625"/>
                  <a:gd name="T36" fmla="*/ 500 w 834"/>
                  <a:gd name="T37" fmla="*/ 493 h 625"/>
                  <a:gd name="T38" fmla="*/ 393 w 834"/>
                  <a:gd name="T39" fmla="*/ 401 h 625"/>
                  <a:gd name="T40" fmla="*/ 289 w 834"/>
                  <a:gd name="T41" fmla="*/ 427 h 625"/>
                  <a:gd name="T42" fmla="*/ 232 w 834"/>
                  <a:gd name="T43" fmla="*/ 490 h 625"/>
                  <a:gd name="T44" fmla="*/ 174 w 834"/>
                  <a:gd name="T45" fmla="*/ 587 h 625"/>
                  <a:gd name="T46" fmla="*/ 125 w 834"/>
                  <a:gd name="T47" fmla="*/ 609 h 625"/>
                  <a:gd name="T48" fmla="*/ 18 w 834"/>
                  <a:gd name="T49" fmla="*/ 602 h 625"/>
                  <a:gd name="T50" fmla="*/ 0 w 834"/>
                  <a:gd name="T51" fmla="*/ 552 h 625"/>
                  <a:gd name="T52" fmla="*/ 7 w 834"/>
                  <a:gd name="T53" fmla="*/ 442 h 625"/>
                  <a:gd name="T54" fmla="*/ 83 w 834"/>
                  <a:gd name="T55" fmla="*/ 424 h 625"/>
                  <a:gd name="T56" fmla="*/ 153 w 834"/>
                  <a:gd name="T57" fmla="*/ 432 h 625"/>
                  <a:gd name="T58" fmla="*/ 181 w 834"/>
                  <a:gd name="T59" fmla="*/ 370 h 625"/>
                  <a:gd name="T60" fmla="*/ 178 w 834"/>
                  <a:gd name="T61" fmla="*/ 348 h 625"/>
                  <a:gd name="T62" fmla="*/ 104 w 834"/>
                  <a:gd name="T63" fmla="*/ 293 h 625"/>
                  <a:gd name="T64" fmla="*/ 152 w 834"/>
                  <a:gd name="T65" fmla="*/ 284 h 625"/>
                  <a:gd name="T66" fmla="*/ 166 w 834"/>
                  <a:gd name="T67" fmla="*/ 258 h 625"/>
                  <a:gd name="T68" fmla="*/ 196 w 834"/>
                  <a:gd name="T69" fmla="*/ 262 h 625"/>
                  <a:gd name="T70" fmla="*/ 253 w 834"/>
                  <a:gd name="T71" fmla="*/ 212 h 625"/>
                  <a:gd name="T72" fmla="*/ 302 w 834"/>
                  <a:gd name="T73" fmla="*/ 160 h 625"/>
                  <a:gd name="T74" fmla="*/ 357 w 834"/>
                  <a:gd name="T75" fmla="*/ 131 h 625"/>
                  <a:gd name="T76" fmla="*/ 388 w 834"/>
                  <a:gd name="T77" fmla="*/ 97 h 625"/>
                  <a:gd name="T78" fmla="*/ 421 w 834"/>
                  <a:gd name="T79" fmla="*/ 9 h 625"/>
                  <a:gd name="T80" fmla="*/ 431 w 834"/>
                  <a:gd name="T81" fmla="*/ 45 h 625"/>
                  <a:gd name="T82" fmla="*/ 413 w 834"/>
                  <a:gd name="T83" fmla="*/ 97 h 625"/>
                  <a:gd name="T84" fmla="*/ 437 w 834"/>
                  <a:gd name="T85" fmla="*/ 118 h 625"/>
                  <a:gd name="T86" fmla="*/ 498 w 834"/>
                  <a:gd name="T87" fmla="*/ 122 h 625"/>
                  <a:gd name="T88" fmla="*/ 573 w 834"/>
                  <a:gd name="T89" fmla="*/ 90 h 625"/>
                  <a:gd name="T90" fmla="*/ 650 w 834"/>
                  <a:gd name="T91" fmla="*/ 98 h 625"/>
                  <a:gd name="T92" fmla="*/ 701 w 834"/>
                  <a:gd name="T93" fmla="*/ 171 h 625"/>
                  <a:gd name="T94" fmla="*/ 686 w 834"/>
                  <a:gd name="T95" fmla="*/ 276 h 625"/>
                  <a:gd name="T96" fmla="*/ 807 w 834"/>
                  <a:gd name="T97" fmla="*/ 325 h 625"/>
                  <a:gd name="T98" fmla="*/ 815 w 834"/>
                  <a:gd name="T99" fmla="*/ 368 h 625"/>
                  <a:gd name="T100" fmla="*/ 818 w 834"/>
                  <a:gd name="T101" fmla="*/ 388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34" h="625">
                    <a:moveTo>
                      <a:pt x="818" y="388"/>
                    </a:moveTo>
                    <a:cubicBezTo>
                      <a:pt x="815" y="401"/>
                      <a:pt x="816" y="395"/>
                      <a:pt x="813" y="400"/>
                    </a:cubicBezTo>
                    <a:cubicBezTo>
                      <a:pt x="813" y="420"/>
                      <a:pt x="813" y="420"/>
                      <a:pt x="813" y="420"/>
                    </a:cubicBezTo>
                    <a:cubicBezTo>
                      <a:pt x="806" y="428"/>
                      <a:pt x="792" y="444"/>
                      <a:pt x="792" y="455"/>
                    </a:cubicBezTo>
                    <a:cubicBezTo>
                      <a:pt x="792" y="471"/>
                      <a:pt x="813" y="482"/>
                      <a:pt x="817" y="489"/>
                    </a:cubicBezTo>
                    <a:cubicBezTo>
                      <a:pt x="814" y="493"/>
                      <a:pt x="811" y="492"/>
                      <a:pt x="807" y="493"/>
                    </a:cubicBezTo>
                    <a:cubicBezTo>
                      <a:pt x="801" y="495"/>
                      <a:pt x="795" y="492"/>
                      <a:pt x="788" y="495"/>
                    </a:cubicBezTo>
                    <a:cubicBezTo>
                      <a:pt x="779" y="500"/>
                      <a:pt x="776" y="510"/>
                      <a:pt x="766" y="510"/>
                    </a:cubicBezTo>
                    <a:cubicBezTo>
                      <a:pt x="755" y="510"/>
                      <a:pt x="748" y="494"/>
                      <a:pt x="735" y="494"/>
                    </a:cubicBezTo>
                    <a:cubicBezTo>
                      <a:pt x="722" y="494"/>
                      <a:pt x="720" y="501"/>
                      <a:pt x="710" y="505"/>
                    </a:cubicBezTo>
                    <a:cubicBezTo>
                      <a:pt x="711" y="511"/>
                      <a:pt x="711" y="516"/>
                      <a:pt x="710" y="522"/>
                    </a:cubicBezTo>
                    <a:cubicBezTo>
                      <a:pt x="698" y="522"/>
                      <a:pt x="697" y="510"/>
                      <a:pt x="690" y="510"/>
                    </a:cubicBezTo>
                    <a:cubicBezTo>
                      <a:pt x="686" y="510"/>
                      <a:pt x="682" y="515"/>
                      <a:pt x="682" y="519"/>
                    </a:cubicBezTo>
                    <a:cubicBezTo>
                      <a:pt x="696" y="536"/>
                      <a:pt x="696" y="536"/>
                      <a:pt x="696" y="536"/>
                    </a:cubicBezTo>
                    <a:cubicBezTo>
                      <a:pt x="695" y="541"/>
                      <a:pt x="693" y="543"/>
                      <a:pt x="693" y="546"/>
                    </a:cubicBezTo>
                    <a:cubicBezTo>
                      <a:pt x="693" y="548"/>
                      <a:pt x="713" y="568"/>
                      <a:pt x="720" y="568"/>
                    </a:cubicBezTo>
                    <a:cubicBezTo>
                      <a:pt x="720" y="571"/>
                      <a:pt x="721" y="574"/>
                      <a:pt x="722" y="575"/>
                    </a:cubicBezTo>
                    <a:cubicBezTo>
                      <a:pt x="719" y="578"/>
                      <a:pt x="711" y="574"/>
                      <a:pt x="710" y="580"/>
                    </a:cubicBezTo>
                    <a:cubicBezTo>
                      <a:pt x="708" y="580"/>
                      <a:pt x="708" y="580"/>
                      <a:pt x="708" y="580"/>
                    </a:cubicBezTo>
                    <a:cubicBezTo>
                      <a:pt x="700" y="578"/>
                      <a:pt x="692" y="572"/>
                      <a:pt x="688" y="568"/>
                    </a:cubicBezTo>
                    <a:cubicBezTo>
                      <a:pt x="688" y="574"/>
                      <a:pt x="688" y="574"/>
                      <a:pt x="688" y="574"/>
                    </a:cubicBezTo>
                    <a:cubicBezTo>
                      <a:pt x="691" y="579"/>
                      <a:pt x="693" y="582"/>
                      <a:pt x="693" y="588"/>
                    </a:cubicBezTo>
                    <a:cubicBezTo>
                      <a:pt x="693" y="593"/>
                      <a:pt x="685" y="602"/>
                      <a:pt x="693" y="606"/>
                    </a:cubicBezTo>
                    <a:cubicBezTo>
                      <a:pt x="689" y="606"/>
                      <a:pt x="683" y="606"/>
                      <a:pt x="682" y="606"/>
                    </a:cubicBezTo>
                    <a:cubicBezTo>
                      <a:pt x="670" y="606"/>
                      <a:pt x="660" y="594"/>
                      <a:pt x="660" y="580"/>
                    </a:cubicBezTo>
                    <a:cubicBezTo>
                      <a:pt x="660" y="574"/>
                      <a:pt x="667" y="572"/>
                      <a:pt x="670" y="568"/>
                    </a:cubicBezTo>
                    <a:cubicBezTo>
                      <a:pt x="665" y="568"/>
                      <a:pt x="661" y="568"/>
                      <a:pt x="657" y="568"/>
                    </a:cubicBezTo>
                    <a:cubicBezTo>
                      <a:pt x="654" y="568"/>
                      <a:pt x="652" y="561"/>
                      <a:pt x="652" y="559"/>
                    </a:cubicBezTo>
                    <a:cubicBezTo>
                      <a:pt x="649" y="548"/>
                      <a:pt x="643" y="541"/>
                      <a:pt x="636" y="534"/>
                    </a:cubicBezTo>
                    <a:cubicBezTo>
                      <a:pt x="627" y="524"/>
                      <a:pt x="615" y="517"/>
                      <a:pt x="615" y="501"/>
                    </a:cubicBezTo>
                    <a:cubicBezTo>
                      <a:pt x="615" y="491"/>
                      <a:pt x="615" y="486"/>
                      <a:pt x="615" y="480"/>
                    </a:cubicBezTo>
                    <a:cubicBezTo>
                      <a:pt x="615" y="469"/>
                      <a:pt x="598" y="452"/>
                      <a:pt x="588" y="447"/>
                    </a:cubicBezTo>
                    <a:cubicBezTo>
                      <a:pt x="577" y="441"/>
                      <a:pt x="565" y="440"/>
                      <a:pt x="565" y="429"/>
                    </a:cubicBezTo>
                    <a:cubicBezTo>
                      <a:pt x="560" y="429"/>
                      <a:pt x="558" y="429"/>
                      <a:pt x="554" y="429"/>
                    </a:cubicBezTo>
                    <a:cubicBezTo>
                      <a:pt x="538" y="429"/>
                      <a:pt x="519" y="402"/>
                      <a:pt x="519" y="384"/>
                    </a:cubicBezTo>
                    <a:cubicBezTo>
                      <a:pt x="510" y="384"/>
                      <a:pt x="504" y="384"/>
                      <a:pt x="496" y="384"/>
                    </a:cubicBezTo>
                    <a:cubicBezTo>
                      <a:pt x="486" y="384"/>
                      <a:pt x="491" y="367"/>
                      <a:pt x="486" y="362"/>
                    </a:cubicBezTo>
                    <a:cubicBezTo>
                      <a:pt x="478" y="368"/>
                      <a:pt x="461" y="368"/>
                      <a:pt x="461" y="377"/>
                    </a:cubicBezTo>
                    <a:cubicBezTo>
                      <a:pt x="461" y="378"/>
                      <a:pt x="463" y="381"/>
                      <a:pt x="465" y="381"/>
                    </a:cubicBezTo>
                    <a:cubicBezTo>
                      <a:pt x="463" y="386"/>
                      <a:pt x="462" y="391"/>
                      <a:pt x="462" y="396"/>
                    </a:cubicBezTo>
                    <a:cubicBezTo>
                      <a:pt x="462" y="408"/>
                      <a:pt x="469" y="412"/>
                      <a:pt x="478" y="416"/>
                    </a:cubicBezTo>
                    <a:cubicBezTo>
                      <a:pt x="489" y="419"/>
                      <a:pt x="495" y="433"/>
                      <a:pt x="498" y="440"/>
                    </a:cubicBezTo>
                    <a:cubicBezTo>
                      <a:pt x="501" y="451"/>
                      <a:pt x="506" y="464"/>
                      <a:pt x="512" y="467"/>
                    </a:cubicBezTo>
                    <a:cubicBezTo>
                      <a:pt x="523" y="473"/>
                      <a:pt x="531" y="469"/>
                      <a:pt x="542" y="469"/>
                    </a:cubicBezTo>
                    <a:cubicBezTo>
                      <a:pt x="542" y="471"/>
                      <a:pt x="542" y="473"/>
                      <a:pt x="541" y="475"/>
                    </a:cubicBezTo>
                    <a:cubicBezTo>
                      <a:pt x="538" y="485"/>
                      <a:pt x="556" y="489"/>
                      <a:pt x="560" y="491"/>
                    </a:cubicBezTo>
                    <a:cubicBezTo>
                      <a:pt x="576" y="499"/>
                      <a:pt x="594" y="505"/>
                      <a:pt x="592" y="522"/>
                    </a:cubicBezTo>
                    <a:cubicBezTo>
                      <a:pt x="584" y="520"/>
                      <a:pt x="579" y="510"/>
                      <a:pt x="567" y="510"/>
                    </a:cubicBezTo>
                    <a:cubicBezTo>
                      <a:pt x="558" y="510"/>
                      <a:pt x="551" y="515"/>
                      <a:pt x="551" y="523"/>
                    </a:cubicBezTo>
                    <a:cubicBezTo>
                      <a:pt x="551" y="533"/>
                      <a:pt x="564" y="536"/>
                      <a:pt x="564" y="546"/>
                    </a:cubicBezTo>
                    <a:cubicBezTo>
                      <a:pt x="564" y="550"/>
                      <a:pt x="554" y="550"/>
                      <a:pt x="554" y="550"/>
                    </a:cubicBezTo>
                    <a:cubicBezTo>
                      <a:pt x="548" y="557"/>
                      <a:pt x="549" y="574"/>
                      <a:pt x="538" y="574"/>
                    </a:cubicBezTo>
                    <a:cubicBezTo>
                      <a:pt x="533" y="574"/>
                      <a:pt x="530" y="571"/>
                      <a:pt x="530" y="568"/>
                    </a:cubicBezTo>
                    <a:cubicBezTo>
                      <a:pt x="539" y="568"/>
                      <a:pt x="543" y="556"/>
                      <a:pt x="543" y="547"/>
                    </a:cubicBezTo>
                    <a:cubicBezTo>
                      <a:pt x="543" y="535"/>
                      <a:pt x="537" y="532"/>
                      <a:pt x="535" y="524"/>
                    </a:cubicBezTo>
                    <a:cubicBezTo>
                      <a:pt x="533" y="524"/>
                      <a:pt x="515" y="505"/>
                      <a:pt x="514" y="501"/>
                    </a:cubicBezTo>
                    <a:cubicBezTo>
                      <a:pt x="511" y="501"/>
                      <a:pt x="500" y="497"/>
                      <a:pt x="500" y="493"/>
                    </a:cubicBezTo>
                    <a:cubicBezTo>
                      <a:pt x="476" y="487"/>
                      <a:pt x="471" y="480"/>
                      <a:pt x="458" y="466"/>
                    </a:cubicBezTo>
                    <a:cubicBezTo>
                      <a:pt x="453" y="461"/>
                      <a:pt x="442" y="458"/>
                      <a:pt x="440" y="452"/>
                    </a:cubicBezTo>
                    <a:cubicBezTo>
                      <a:pt x="426" y="434"/>
                      <a:pt x="422" y="401"/>
                      <a:pt x="393" y="401"/>
                    </a:cubicBezTo>
                    <a:cubicBezTo>
                      <a:pt x="379" y="401"/>
                      <a:pt x="379" y="412"/>
                      <a:pt x="372" y="415"/>
                    </a:cubicBezTo>
                    <a:cubicBezTo>
                      <a:pt x="357" y="422"/>
                      <a:pt x="348" y="436"/>
                      <a:pt x="331" y="436"/>
                    </a:cubicBezTo>
                    <a:cubicBezTo>
                      <a:pt x="314" y="436"/>
                      <a:pt x="304" y="427"/>
                      <a:pt x="289" y="427"/>
                    </a:cubicBezTo>
                    <a:cubicBezTo>
                      <a:pt x="277" y="427"/>
                      <a:pt x="265" y="435"/>
                      <a:pt x="265" y="447"/>
                    </a:cubicBezTo>
                    <a:cubicBezTo>
                      <a:pt x="270" y="465"/>
                      <a:pt x="270" y="465"/>
                      <a:pt x="270" y="465"/>
                    </a:cubicBezTo>
                    <a:cubicBezTo>
                      <a:pt x="265" y="481"/>
                      <a:pt x="248" y="486"/>
                      <a:pt x="232" y="490"/>
                    </a:cubicBezTo>
                    <a:cubicBezTo>
                      <a:pt x="219" y="493"/>
                      <a:pt x="197" y="526"/>
                      <a:pt x="197" y="543"/>
                    </a:cubicBezTo>
                    <a:cubicBezTo>
                      <a:pt x="197" y="550"/>
                      <a:pt x="201" y="552"/>
                      <a:pt x="204" y="554"/>
                    </a:cubicBezTo>
                    <a:cubicBezTo>
                      <a:pt x="195" y="570"/>
                      <a:pt x="190" y="579"/>
                      <a:pt x="174" y="587"/>
                    </a:cubicBezTo>
                    <a:cubicBezTo>
                      <a:pt x="165" y="592"/>
                      <a:pt x="164" y="612"/>
                      <a:pt x="148" y="607"/>
                    </a:cubicBezTo>
                    <a:cubicBezTo>
                      <a:pt x="148" y="608"/>
                      <a:pt x="148" y="608"/>
                      <a:pt x="148" y="608"/>
                    </a:cubicBezTo>
                    <a:cubicBezTo>
                      <a:pt x="142" y="605"/>
                      <a:pt x="129" y="609"/>
                      <a:pt x="125" y="609"/>
                    </a:cubicBezTo>
                    <a:cubicBezTo>
                      <a:pt x="107" y="609"/>
                      <a:pt x="97" y="625"/>
                      <a:pt x="80" y="625"/>
                    </a:cubicBezTo>
                    <a:cubicBezTo>
                      <a:pt x="69" y="625"/>
                      <a:pt x="68" y="596"/>
                      <a:pt x="51" y="596"/>
                    </a:cubicBezTo>
                    <a:cubicBezTo>
                      <a:pt x="38" y="596"/>
                      <a:pt x="30" y="602"/>
                      <a:pt x="18" y="602"/>
                    </a:cubicBezTo>
                    <a:cubicBezTo>
                      <a:pt x="14" y="602"/>
                      <a:pt x="12" y="598"/>
                      <a:pt x="12" y="595"/>
                    </a:cubicBezTo>
                    <a:cubicBezTo>
                      <a:pt x="12" y="578"/>
                      <a:pt x="12" y="573"/>
                      <a:pt x="12" y="563"/>
                    </a:cubicBezTo>
                    <a:cubicBezTo>
                      <a:pt x="6" y="563"/>
                      <a:pt x="0" y="559"/>
                      <a:pt x="0" y="552"/>
                    </a:cubicBezTo>
                    <a:cubicBezTo>
                      <a:pt x="0" y="542"/>
                      <a:pt x="8" y="540"/>
                      <a:pt x="8" y="534"/>
                    </a:cubicBezTo>
                    <a:cubicBezTo>
                      <a:pt x="8" y="514"/>
                      <a:pt x="15" y="493"/>
                      <a:pt x="15" y="473"/>
                    </a:cubicBezTo>
                    <a:cubicBezTo>
                      <a:pt x="15" y="461"/>
                      <a:pt x="7" y="450"/>
                      <a:pt x="7" y="442"/>
                    </a:cubicBezTo>
                    <a:cubicBezTo>
                      <a:pt x="7" y="438"/>
                      <a:pt x="33" y="421"/>
                      <a:pt x="37" y="421"/>
                    </a:cubicBezTo>
                    <a:cubicBezTo>
                      <a:pt x="40" y="421"/>
                      <a:pt x="44" y="426"/>
                      <a:pt x="48" y="424"/>
                    </a:cubicBezTo>
                    <a:cubicBezTo>
                      <a:pt x="83" y="424"/>
                      <a:pt x="83" y="424"/>
                      <a:pt x="83" y="424"/>
                    </a:cubicBezTo>
                    <a:cubicBezTo>
                      <a:pt x="86" y="427"/>
                      <a:pt x="92" y="428"/>
                      <a:pt x="95" y="429"/>
                    </a:cubicBezTo>
                    <a:cubicBezTo>
                      <a:pt x="132" y="429"/>
                      <a:pt x="132" y="429"/>
                      <a:pt x="132" y="429"/>
                    </a:cubicBezTo>
                    <a:cubicBezTo>
                      <a:pt x="141" y="427"/>
                      <a:pt x="145" y="432"/>
                      <a:pt x="153" y="432"/>
                    </a:cubicBezTo>
                    <a:cubicBezTo>
                      <a:pt x="158" y="432"/>
                      <a:pt x="170" y="428"/>
                      <a:pt x="172" y="428"/>
                    </a:cubicBezTo>
                    <a:cubicBezTo>
                      <a:pt x="172" y="412"/>
                      <a:pt x="182" y="408"/>
                      <a:pt x="182" y="392"/>
                    </a:cubicBezTo>
                    <a:cubicBezTo>
                      <a:pt x="182" y="389"/>
                      <a:pt x="181" y="375"/>
                      <a:pt x="181" y="370"/>
                    </a:cubicBezTo>
                    <a:cubicBezTo>
                      <a:pt x="179" y="372"/>
                      <a:pt x="179" y="372"/>
                      <a:pt x="179" y="372"/>
                    </a:cubicBezTo>
                    <a:cubicBezTo>
                      <a:pt x="181" y="369"/>
                      <a:pt x="183" y="363"/>
                      <a:pt x="183" y="360"/>
                    </a:cubicBezTo>
                    <a:cubicBezTo>
                      <a:pt x="183" y="353"/>
                      <a:pt x="178" y="354"/>
                      <a:pt x="178" y="348"/>
                    </a:cubicBezTo>
                    <a:cubicBezTo>
                      <a:pt x="163" y="348"/>
                      <a:pt x="158" y="334"/>
                      <a:pt x="158" y="321"/>
                    </a:cubicBezTo>
                    <a:cubicBezTo>
                      <a:pt x="154" y="320"/>
                      <a:pt x="153" y="316"/>
                      <a:pt x="149" y="315"/>
                    </a:cubicBezTo>
                    <a:cubicBezTo>
                      <a:pt x="137" y="311"/>
                      <a:pt x="104" y="305"/>
                      <a:pt x="104" y="293"/>
                    </a:cubicBezTo>
                    <a:cubicBezTo>
                      <a:pt x="103" y="293"/>
                      <a:pt x="103" y="291"/>
                      <a:pt x="103" y="290"/>
                    </a:cubicBezTo>
                    <a:cubicBezTo>
                      <a:pt x="103" y="283"/>
                      <a:pt x="124" y="278"/>
                      <a:pt x="132" y="276"/>
                    </a:cubicBezTo>
                    <a:cubicBezTo>
                      <a:pt x="134" y="280"/>
                      <a:pt x="146" y="284"/>
                      <a:pt x="152" y="284"/>
                    </a:cubicBezTo>
                    <a:cubicBezTo>
                      <a:pt x="158" y="284"/>
                      <a:pt x="167" y="280"/>
                      <a:pt x="170" y="280"/>
                    </a:cubicBezTo>
                    <a:cubicBezTo>
                      <a:pt x="170" y="274"/>
                      <a:pt x="170" y="274"/>
                      <a:pt x="170" y="274"/>
                    </a:cubicBezTo>
                    <a:cubicBezTo>
                      <a:pt x="164" y="272"/>
                      <a:pt x="167" y="261"/>
                      <a:pt x="166" y="258"/>
                    </a:cubicBezTo>
                    <a:cubicBezTo>
                      <a:pt x="166" y="252"/>
                      <a:pt x="166" y="252"/>
                      <a:pt x="166" y="252"/>
                    </a:cubicBezTo>
                    <a:cubicBezTo>
                      <a:pt x="173" y="252"/>
                      <a:pt x="173" y="252"/>
                      <a:pt x="173" y="252"/>
                    </a:cubicBezTo>
                    <a:cubicBezTo>
                      <a:pt x="179" y="258"/>
                      <a:pt x="187" y="262"/>
                      <a:pt x="196" y="262"/>
                    </a:cubicBezTo>
                    <a:cubicBezTo>
                      <a:pt x="202" y="262"/>
                      <a:pt x="208" y="256"/>
                      <a:pt x="209" y="250"/>
                    </a:cubicBezTo>
                    <a:cubicBezTo>
                      <a:pt x="232" y="250"/>
                      <a:pt x="238" y="233"/>
                      <a:pt x="242" y="214"/>
                    </a:cubicBezTo>
                    <a:cubicBezTo>
                      <a:pt x="247" y="214"/>
                      <a:pt x="249" y="213"/>
                      <a:pt x="253" y="212"/>
                    </a:cubicBezTo>
                    <a:cubicBezTo>
                      <a:pt x="257" y="210"/>
                      <a:pt x="288" y="198"/>
                      <a:pt x="291" y="194"/>
                    </a:cubicBezTo>
                    <a:cubicBezTo>
                      <a:pt x="297" y="188"/>
                      <a:pt x="295" y="179"/>
                      <a:pt x="295" y="169"/>
                    </a:cubicBezTo>
                    <a:cubicBezTo>
                      <a:pt x="295" y="166"/>
                      <a:pt x="301" y="161"/>
                      <a:pt x="302" y="160"/>
                    </a:cubicBezTo>
                    <a:cubicBezTo>
                      <a:pt x="313" y="149"/>
                      <a:pt x="323" y="136"/>
                      <a:pt x="341" y="136"/>
                    </a:cubicBezTo>
                    <a:cubicBezTo>
                      <a:pt x="351" y="136"/>
                      <a:pt x="346" y="139"/>
                      <a:pt x="351" y="136"/>
                    </a:cubicBezTo>
                    <a:cubicBezTo>
                      <a:pt x="354" y="139"/>
                      <a:pt x="356" y="133"/>
                      <a:pt x="357" y="131"/>
                    </a:cubicBezTo>
                    <a:cubicBezTo>
                      <a:pt x="363" y="125"/>
                      <a:pt x="370" y="130"/>
                      <a:pt x="376" y="130"/>
                    </a:cubicBezTo>
                    <a:cubicBezTo>
                      <a:pt x="381" y="130"/>
                      <a:pt x="393" y="123"/>
                      <a:pt x="393" y="117"/>
                    </a:cubicBezTo>
                    <a:cubicBezTo>
                      <a:pt x="393" y="113"/>
                      <a:pt x="388" y="97"/>
                      <a:pt x="388" y="97"/>
                    </a:cubicBezTo>
                    <a:cubicBezTo>
                      <a:pt x="385" y="75"/>
                      <a:pt x="373" y="69"/>
                      <a:pt x="373" y="50"/>
                    </a:cubicBezTo>
                    <a:cubicBezTo>
                      <a:pt x="373" y="16"/>
                      <a:pt x="402" y="14"/>
                      <a:pt x="421" y="0"/>
                    </a:cubicBezTo>
                    <a:cubicBezTo>
                      <a:pt x="421" y="9"/>
                      <a:pt x="421" y="9"/>
                      <a:pt x="421" y="9"/>
                    </a:cubicBezTo>
                    <a:cubicBezTo>
                      <a:pt x="417" y="17"/>
                      <a:pt x="417" y="22"/>
                      <a:pt x="417" y="30"/>
                    </a:cubicBezTo>
                    <a:cubicBezTo>
                      <a:pt x="417" y="38"/>
                      <a:pt x="425" y="39"/>
                      <a:pt x="431" y="39"/>
                    </a:cubicBezTo>
                    <a:cubicBezTo>
                      <a:pt x="431" y="41"/>
                      <a:pt x="431" y="43"/>
                      <a:pt x="431" y="45"/>
                    </a:cubicBezTo>
                    <a:cubicBezTo>
                      <a:pt x="431" y="49"/>
                      <a:pt x="424" y="51"/>
                      <a:pt x="422" y="53"/>
                    </a:cubicBezTo>
                    <a:cubicBezTo>
                      <a:pt x="414" y="61"/>
                      <a:pt x="405" y="68"/>
                      <a:pt x="405" y="82"/>
                    </a:cubicBezTo>
                    <a:cubicBezTo>
                      <a:pt x="405" y="90"/>
                      <a:pt x="409" y="96"/>
                      <a:pt x="413" y="97"/>
                    </a:cubicBezTo>
                    <a:cubicBezTo>
                      <a:pt x="413" y="101"/>
                      <a:pt x="414" y="103"/>
                      <a:pt x="413" y="105"/>
                    </a:cubicBezTo>
                    <a:cubicBezTo>
                      <a:pt x="422" y="105"/>
                      <a:pt x="425" y="109"/>
                      <a:pt x="432" y="109"/>
                    </a:cubicBezTo>
                    <a:cubicBezTo>
                      <a:pt x="433" y="113"/>
                      <a:pt x="435" y="118"/>
                      <a:pt x="437" y="118"/>
                    </a:cubicBezTo>
                    <a:cubicBezTo>
                      <a:pt x="457" y="118"/>
                      <a:pt x="472" y="100"/>
                      <a:pt x="489" y="102"/>
                    </a:cubicBezTo>
                    <a:cubicBezTo>
                      <a:pt x="488" y="106"/>
                      <a:pt x="485" y="109"/>
                      <a:pt x="485" y="111"/>
                    </a:cubicBezTo>
                    <a:cubicBezTo>
                      <a:pt x="485" y="113"/>
                      <a:pt x="498" y="122"/>
                      <a:pt x="498" y="122"/>
                    </a:cubicBezTo>
                    <a:cubicBezTo>
                      <a:pt x="506" y="122"/>
                      <a:pt x="507" y="117"/>
                      <a:pt x="510" y="115"/>
                    </a:cubicBezTo>
                    <a:cubicBezTo>
                      <a:pt x="523" y="109"/>
                      <a:pt x="533" y="111"/>
                      <a:pt x="545" y="105"/>
                    </a:cubicBezTo>
                    <a:cubicBezTo>
                      <a:pt x="551" y="102"/>
                      <a:pt x="563" y="90"/>
                      <a:pt x="573" y="90"/>
                    </a:cubicBezTo>
                    <a:cubicBezTo>
                      <a:pt x="582" y="90"/>
                      <a:pt x="593" y="91"/>
                      <a:pt x="598" y="94"/>
                    </a:cubicBezTo>
                    <a:cubicBezTo>
                      <a:pt x="597" y="97"/>
                      <a:pt x="595" y="101"/>
                      <a:pt x="595" y="102"/>
                    </a:cubicBezTo>
                    <a:cubicBezTo>
                      <a:pt x="615" y="102"/>
                      <a:pt x="635" y="98"/>
                      <a:pt x="650" y="98"/>
                    </a:cubicBezTo>
                    <a:cubicBezTo>
                      <a:pt x="664" y="98"/>
                      <a:pt x="673" y="97"/>
                      <a:pt x="688" y="97"/>
                    </a:cubicBezTo>
                    <a:cubicBezTo>
                      <a:pt x="704" y="97"/>
                      <a:pt x="712" y="127"/>
                      <a:pt x="712" y="144"/>
                    </a:cubicBezTo>
                    <a:cubicBezTo>
                      <a:pt x="712" y="155"/>
                      <a:pt x="701" y="160"/>
                      <a:pt x="701" y="171"/>
                    </a:cubicBezTo>
                    <a:cubicBezTo>
                      <a:pt x="701" y="187"/>
                      <a:pt x="716" y="198"/>
                      <a:pt x="716" y="213"/>
                    </a:cubicBezTo>
                    <a:cubicBezTo>
                      <a:pt x="716" y="222"/>
                      <a:pt x="701" y="225"/>
                      <a:pt x="698" y="230"/>
                    </a:cubicBezTo>
                    <a:cubicBezTo>
                      <a:pt x="689" y="245"/>
                      <a:pt x="686" y="257"/>
                      <a:pt x="686" y="276"/>
                    </a:cubicBezTo>
                    <a:cubicBezTo>
                      <a:pt x="686" y="299"/>
                      <a:pt x="701" y="294"/>
                      <a:pt x="719" y="294"/>
                    </a:cubicBezTo>
                    <a:cubicBezTo>
                      <a:pt x="743" y="294"/>
                      <a:pt x="754" y="284"/>
                      <a:pt x="773" y="284"/>
                    </a:cubicBezTo>
                    <a:cubicBezTo>
                      <a:pt x="793" y="284"/>
                      <a:pt x="788" y="325"/>
                      <a:pt x="807" y="325"/>
                    </a:cubicBezTo>
                    <a:cubicBezTo>
                      <a:pt x="807" y="357"/>
                      <a:pt x="807" y="357"/>
                      <a:pt x="807" y="357"/>
                    </a:cubicBezTo>
                    <a:cubicBezTo>
                      <a:pt x="807" y="360"/>
                      <a:pt x="810" y="361"/>
                      <a:pt x="811" y="363"/>
                    </a:cubicBezTo>
                    <a:cubicBezTo>
                      <a:pt x="815" y="368"/>
                      <a:pt x="815" y="368"/>
                      <a:pt x="815" y="368"/>
                    </a:cubicBezTo>
                    <a:cubicBezTo>
                      <a:pt x="819" y="368"/>
                      <a:pt x="828" y="364"/>
                      <a:pt x="833" y="363"/>
                    </a:cubicBezTo>
                    <a:cubicBezTo>
                      <a:pt x="834" y="367"/>
                      <a:pt x="833" y="371"/>
                      <a:pt x="834" y="375"/>
                    </a:cubicBezTo>
                    <a:cubicBezTo>
                      <a:pt x="826" y="377"/>
                      <a:pt x="818" y="380"/>
                      <a:pt x="818" y="388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75">
                <a:extLst>
                  <a:ext uri="{FF2B5EF4-FFF2-40B4-BE49-F238E27FC236}">
                    <a16:creationId xmlns:a16="http://schemas.microsoft.com/office/drawing/2014/main" id="{42E66798-9006-4AFB-BFAF-1A988DD7E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5252" y="1963190"/>
                <a:ext cx="642785" cy="655022"/>
              </a:xfrm>
              <a:custGeom>
                <a:avLst/>
                <a:gdLst>
                  <a:gd name="T0" fmla="*/ 113 w 562"/>
                  <a:gd name="T1" fmla="*/ 425 h 572"/>
                  <a:gd name="T2" fmla="*/ 7 w 562"/>
                  <a:gd name="T3" fmla="*/ 457 h 572"/>
                  <a:gd name="T4" fmla="*/ 20 w 562"/>
                  <a:gd name="T5" fmla="*/ 433 h 572"/>
                  <a:gd name="T6" fmla="*/ 13 w 562"/>
                  <a:gd name="T7" fmla="*/ 416 h 572"/>
                  <a:gd name="T8" fmla="*/ 16 w 562"/>
                  <a:gd name="T9" fmla="*/ 342 h 572"/>
                  <a:gd name="T10" fmla="*/ 94 w 562"/>
                  <a:gd name="T11" fmla="*/ 294 h 572"/>
                  <a:gd name="T12" fmla="*/ 145 w 562"/>
                  <a:gd name="T13" fmla="*/ 233 h 572"/>
                  <a:gd name="T14" fmla="*/ 166 w 562"/>
                  <a:gd name="T15" fmla="*/ 183 h 572"/>
                  <a:gd name="T16" fmla="*/ 243 w 562"/>
                  <a:gd name="T17" fmla="*/ 99 h 572"/>
                  <a:gd name="T18" fmla="*/ 213 w 562"/>
                  <a:gd name="T19" fmla="*/ 102 h 572"/>
                  <a:gd name="T20" fmla="*/ 213 w 562"/>
                  <a:gd name="T21" fmla="*/ 87 h 572"/>
                  <a:gd name="T22" fmla="*/ 226 w 562"/>
                  <a:gd name="T23" fmla="*/ 79 h 572"/>
                  <a:gd name="T24" fmla="*/ 253 w 562"/>
                  <a:gd name="T25" fmla="*/ 102 h 572"/>
                  <a:gd name="T26" fmla="*/ 255 w 562"/>
                  <a:gd name="T27" fmla="*/ 80 h 572"/>
                  <a:gd name="T28" fmla="*/ 288 w 562"/>
                  <a:gd name="T29" fmla="*/ 66 h 572"/>
                  <a:gd name="T30" fmla="*/ 314 w 562"/>
                  <a:gd name="T31" fmla="*/ 50 h 572"/>
                  <a:gd name="T32" fmla="*/ 342 w 562"/>
                  <a:gd name="T33" fmla="*/ 38 h 572"/>
                  <a:gd name="T34" fmla="*/ 378 w 562"/>
                  <a:gd name="T35" fmla="*/ 29 h 572"/>
                  <a:gd name="T36" fmla="*/ 383 w 562"/>
                  <a:gd name="T37" fmla="*/ 8 h 572"/>
                  <a:gd name="T38" fmla="*/ 439 w 562"/>
                  <a:gd name="T39" fmla="*/ 10 h 572"/>
                  <a:gd name="T40" fmla="*/ 456 w 562"/>
                  <a:gd name="T41" fmla="*/ 12 h 572"/>
                  <a:gd name="T42" fmla="*/ 488 w 562"/>
                  <a:gd name="T43" fmla="*/ 4 h 572"/>
                  <a:gd name="T44" fmla="*/ 507 w 562"/>
                  <a:gd name="T45" fmla="*/ 10 h 572"/>
                  <a:gd name="T46" fmla="*/ 503 w 562"/>
                  <a:gd name="T47" fmla="*/ 42 h 572"/>
                  <a:gd name="T48" fmla="*/ 541 w 562"/>
                  <a:gd name="T49" fmla="*/ 57 h 572"/>
                  <a:gd name="T50" fmla="*/ 530 w 562"/>
                  <a:gd name="T51" fmla="*/ 129 h 572"/>
                  <a:gd name="T52" fmla="*/ 531 w 562"/>
                  <a:gd name="T53" fmla="*/ 203 h 572"/>
                  <a:gd name="T54" fmla="*/ 547 w 562"/>
                  <a:gd name="T55" fmla="*/ 266 h 572"/>
                  <a:gd name="T56" fmla="*/ 562 w 562"/>
                  <a:gd name="T57" fmla="*/ 310 h 572"/>
                  <a:gd name="T58" fmla="*/ 437 w 562"/>
                  <a:gd name="T59" fmla="*/ 404 h 572"/>
                  <a:gd name="T60" fmla="*/ 375 w 562"/>
                  <a:gd name="T61" fmla="*/ 405 h 572"/>
                  <a:gd name="T62" fmla="*/ 353 w 562"/>
                  <a:gd name="T63" fmla="*/ 360 h 572"/>
                  <a:gd name="T64" fmla="*/ 338 w 562"/>
                  <a:gd name="T65" fmla="*/ 314 h 572"/>
                  <a:gd name="T66" fmla="*/ 435 w 562"/>
                  <a:gd name="T67" fmla="*/ 234 h 572"/>
                  <a:gd name="T68" fmla="*/ 346 w 562"/>
                  <a:gd name="T69" fmla="*/ 242 h 572"/>
                  <a:gd name="T70" fmla="*/ 295 w 562"/>
                  <a:gd name="T71" fmla="*/ 304 h 572"/>
                  <a:gd name="T72" fmla="*/ 251 w 562"/>
                  <a:gd name="T73" fmla="*/ 362 h 572"/>
                  <a:gd name="T74" fmla="*/ 257 w 562"/>
                  <a:gd name="T75" fmla="*/ 392 h 572"/>
                  <a:gd name="T76" fmla="*/ 261 w 562"/>
                  <a:gd name="T77" fmla="*/ 455 h 572"/>
                  <a:gd name="T78" fmla="*/ 251 w 562"/>
                  <a:gd name="T79" fmla="*/ 509 h 572"/>
                  <a:gd name="T80" fmla="*/ 208 w 562"/>
                  <a:gd name="T81" fmla="*/ 547 h 572"/>
                  <a:gd name="T82" fmla="*/ 155 w 562"/>
                  <a:gd name="T83" fmla="*/ 535 h 572"/>
                  <a:gd name="T84" fmla="*/ 140 w 562"/>
                  <a:gd name="T85" fmla="*/ 485 h 572"/>
                  <a:gd name="T86" fmla="*/ 130 w 562"/>
                  <a:gd name="T87" fmla="*/ 441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2" h="572">
                    <a:moveTo>
                      <a:pt x="130" y="445"/>
                    </a:moveTo>
                    <a:cubicBezTo>
                      <a:pt x="120" y="440"/>
                      <a:pt x="119" y="433"/>
                      <a:pt x="113" y="425"/>
                    </a:cubicBezTo>
                    <a:cubicBezTo>
                      <a:pt x="97" y="449"/>
                      <a:pt x="73" y="479"/>
                      <a:pt x="41" y="479"/>
                    </a:cubicBezTo>
                    <a:cubicBezTo>
                      <a:pt x="37" y="479"/>
                      <a:pt x="7" y="460"/>
                      <a:pt x="7" y="457"/>
                    </a:cubicBezTo>
                    <a:cubicBezTo>
                      <a:pt x="7" y="451"/>
                      <a:pt x="17" y="447"/>
                      <a:pt x="20" y="445"/>
                    </a:cubicBezTo>
                    <a:cubicBezTo>
                      <a:pt x="20" y="433"/>
                      <a:pt x="20" y="433"/>
                      <a:pt x="20" y="433"/>
                    </a:cubicBezTo>
                    <a:cubicBezTo>
                      <a:pt x="10" y="433"/>
                      <a:pt x="10" y="433"/>
                      <a:pt x="1" y="437"/>
                    </a:cubicBezTo>
                    <a:cubicBezTo>
                      <a:pt x="1" y="432"/>
                      <a:pt x="9" y="422"/>
                      <a:pt x="13" y="416"/>
                    </a:cubicBezTo>
                    <a:cubicBezTo>
                      <a:pt x="1" y="402"/>
                      <a:pt x="0" y="382"/>
                      <a:pt x="0" y="360"/>
                    </a:cubicBezTo>
                    <a:cubicBezTo>
                      <a:pt x="0" y="348"/>
                      <a:pt x="12" y="349"/>
                      <a:pt x="16" y="342"/>
                    </a:cubicBezTo>
                    <a:cubicBezTo>
                      <a:pt x="25" y="328"/>
                      <a:pt x="34" y="319"/>
                      <a:pt x="50" y="314"/>
                    </a:cubicBezTo>
                    <a:cubicBezTo>
                      <a:pt x="64" y="310"/>
                      <a:pt x="67" y="291"/>
                      <a:pt x="94" y="294"/>
                    </a:cubicBezTo>
                    <a:cubicBezTo>
                      <a:pt x="86" y="292"/>
                      <a:pt x="83" y="290"/>
                      <a:pt x="76" y="288"/>
                    </a:cubicBezTo>
                    <a:cubicBezTo>
                      <a:pt x="110" y="280"/>
                      <a:pt x="122" y="252"/>
                      <a:pt x="145" y="233"/>
                    </a:cubicBezTo>
                    <a:cubicBezTo>
                      <a:pt x="154" y="226"/>
                      <a:pt x="153" y="201"/>
                      <a:pt x="159" y="201"/>
                    </a:cubicBezTo>
                    <a:cubicBezTo>
                      <a:pt x="159" y="201"/>
                      <a:pt x="166" y="183"/>
                      <a:pt x="166" y="183"/>
                    </a:cubicBezTo>
                    <a:cubicBezTo>
                      <a:pt x="175" y="167"/>
                      <a:pt x="186" y="156"/>
                      <a:pt x="202" y="149"/>
                    </a:cubicBezTo>
                    <a:cubicBezTo>
                      <a:pt x="218" y="143"/>
                      <a:pt x="239" y="116"/>
                      <a:pt x="243" y="99"/>
                    </a:cubicBezTo>
                    <a:cubicBezTo>
                      <a:pt x="224" y="103"/>
                      <a:pt x="216" y="114"/>
                      <a:pt x="198" y="114"/>
                    </a:cubicBezTo>
                    <a:cubicBezTo>
                      <a:pt x="202" y="108"/>
                      <a:pt x="210" y="104"/>
                      <a:pt x="213" y="102"/>
                    </a:cubicBezTo>
                    <a:cubicBezTo>
                      <a:pt x="210" y="102"/>
                      <a:pt x="202" y="100"/>
                      <a:pt x="202" y="100"/>
                    </a:cubicBezTo>
                    <a:cubicBezTo>
                      <a:pt x="203" y="92"/>
                      <a:pt x="207" y="87"/>
                      <a:pt x="213" y="87"/>
                    </a:cubicBezTo>
                    <a:cubicBezTo>
                      <a:pt x="216" y="87"/>
                      <a:pt x="217" y="90"/>
                      <a:pt x="219" y="90"/>
                    </a:cubicBezTo>
                    <a:cubicBezTo>
                      <a:pt x="222" y="85"/>
                      <a:pt x="224" y="82"/>
                      <a:pt x="226" y="79"/>
                    </a:cubicBezTo>
                    <a:cubicBezTo>
                      <a:pt x="230" y="84"/>
                      <a:pt x="231" y="88"/>
                      <a:pt x="228" y="94"/>
                    </a:cubicBezTo>
                    <a:cubicBezTo>
                      <a:pt x="241" y="94"/>
                      <a:pt x="244" y="102"/>
                      <a:pt x="253" y="102"/>
                    </a:cubicBezTo>
                    <a:cubicBezTo>
                      <a:pt x="257" y="102"/>
                      <a:pt x="266" y="83"/>
                      <a:pt x="267" y="82"/>
                    </a:cubicBezTo>
                    <a:cubicBezTo>
                      <a:pt x="262" y="80"/>
                      <a:pt x="262" y="79"/>
                      <a:pt x="255" y="80"/>
                    </a:cubicBezTo>
                    <a:cubicBezTo>
                      <a:pt x="259" y="74"/>
                      <a:pt x="265" y="67"/>
                      <a:pt x="272" y="67"/>
                    </a:cubicBezTo>
                    <a:cubicBezTo>
                      <a:pt x="278" y="67"/>
                      <a:pt x="282" y="69"/>
                      <a:pt x="288" y="66"/>
                    </a:cubicBezTo>
                    <a:cubicBezTo>
                      <a:pt x="284" y="62"/>
                      <a:pt x="285" y="63"/>
                      <a:pt x="282" y="59"/>
                    </a:cubicBezTo>
                    <a:cubicBezTo>
                      <a:pt x="289" y="52"/>
                      <a:pt x="303" y="52"/>
                      <a:pt x="314" y="50"/>
                    </a:cubicBezTo>
                    <a:cubicBezTo>
                      <a:pt x="314" y="59"/>
                      <a:pt x="314" y="59"/>
                      <a:pt x="314" y="59"/>
                    </a:cubicBezTo>
                    <a:cubicBezTo>
                      <a:pt x="324" y="57"/>
                      <a:pt x="326" y="39"/>
                      <a:pt x="342" y="38"/>
                    </a:cubicBezTo>
                    <a:cubicBezTo>
                      <a:pt x="342" y="52"/>
                      <a:pt x="342" y="52"/>
                      <a:pt x="342" y="52"/>
                    </a:cubicBezTo>
                    <a:cubicBezTo>
                      <a:pt x="352" y="32"/>
                      <a:pt x="365" y="37"/>
                      <a:pt x="378" y="29"/>
                    </a:cubicBezTo>
                    <a:cubicBezTo>
                      <a:pt x="372" y="27"/>
                      <a:pt x="367" y="25"/>
                      <a:pt x="367" y="20"/>
                    </a:cubicBezTo>
                    <a:cubicBezTo>
                      <a:pt x="367" y="16"/>
                      <a:pt x="381" y="13"/>
                      <a:pt x="383" y="8"/>
                    </a:cubicBezTo>
                    <a:cubicBezTo>
                      <a:pt x="388" y="13"/>
                      <a:pt x="392" y="20"/>
                      <a:pt x="399" y="20"/>
                    </a:cubicBezTo>
                    <a:cubicBezTo>
                      <a:pt x="410" y="20"/>
                      <a:pt x="439" y="0"/>
                      <a:pt x="439" y="10"/>
                    </a:cubicBezTo>
                    <a:cubicBezTo>
                      <a:pt x="439" y="21"/>
                      <a:pt x="426" y="25"/>
                      <a:pt x="423" y="36"/>
                    </a:cubicBezTo>
                    <a:cubicBezTo>
                      <a:pt x="438" y="37"/>
                      <a:pt x="443" y="19"/>
                      <a:pt x="456" y="12"/>
                    </a:cubicBezTo>
                    <a:cubicBezTo>
                      <a:pt x="459" y="17"/>
                      <a:pt x="459" y="21"/>
                      <a:pt x="459" y="26"/>
                    </a:cubicBezTo>
                    <a:cubicBezTo>
                      <a:pt x="470" y="15"/>
                      <a:pt x="476" y="12"/>
                      <a:pt x="488" y="4"/>
                    </a:cubicBezTo>
                    <a:cubicBezTo>
                      <a:pt x="489" y="14"/>
                      <a:pt x="487" y="21"/>
                      <a:pt x="496" y="22"/>
                    </a:cubicBezTo>
                    <a:cubicBezTo>
                      <a:pt x="498" y="16"/>
                      <a:pt x="501" y="10"/>
                      <a:pt x="507" y="10"/>
                    </a:cubicBezTo>
                    <a:cubicBezTo>
                      <a:pt x="511" y="10"/>
                      <a:pt x="528" y="20"/>
                      <a:pt x="534" y="23"/>
                    </a:cubicBezTo>
                    <a:cubicBezTo>
                      <a:pt x="527" y="42"/>
                      <a:pt x="521" y="36"/>
                      <a:pt x="503" y="42"/>
                    </a:cubicBezTo>
                    <a:cubicBezTo>
                      <a:pt x="511" y="48"/>
                      <a:pt x="516" y="49"/>
                      <a:pt x="516" y="54"/>
                    </a:cubicBezTo>
                    <a:cubicBezTo>
                      <a:pt x="523" y="55"/>
                      <a:pt x="539" y="57"/>
                      <a:pt x="541" y="57"/>
                    </a:cubicBezTo>
                    <a:cubicBezTo>
                      <a:pt x="531" y="65"/>
                      <a:pt x="503" y="79"/>
                      <a:pt x="503" y="98"/>
                    </a:cubicBezTo>
                    <a:cubicBezTo>
                      <a:pt x="503" y="113"/>
                      <a:pt x="530" y="112"/>
                      <a:pt x="530" y="129"/>
                    </a:cubicBezTo>
                    <a:cubicBezTo>
                      <a:pt x="530" y="143"/>
                      <a:pt x="516" y="149"/>
                      <a:pt x="516" y="163"/>
                    </a:cubicBezTo>
                    <a:cubicBezTo>
                      <a:pt x="516" y="178"/>
                      <a:pt x="531" y="187"/>
                      <a:pt x="531" y="203"/>
                    </a:cubicBezTo>
                    <a:cubicBezTo>
                      <a:pt x="531" y="212"/>
                      <a:pt x="524" y="217"/>
                      <a:pt x="524" y="226"/>
                    </a:cubicBezTo>
                    <a:cubicBezTo>
                      <a:pt x="524" y="244"/>
                      <a:pt x="547" y="249"/>
                      <a:pt x="547" y="266"/>
                    </a:cubicBezTo>
                    <a:cubicBezTo>
                      <a:pt x="547" y="271"/>
                      <a:pt x="540" y="275"/>
                      <a:pt x="538" y="277"/>
                    </a:cubicBezTo>
                    <a:cubicBezTo>
                      <a:pt x="544" y="289"/>
                      <a:pt x="562" y="292"/>
                      <a:pt x="562" y="310"/>
                    </a:cubicBezTo>
                    <a:cubicBezTo>
                      <a:pt x="562" y="336"/>
                      <a:pt x="509" y="366"/>
                      <a:pt x="494" y="388"/>
                    </a:cubicBezTo>
                    <a:cubicBezTo>
                      <a:pt x="486" y="404"/>
                      <a:pt x="451" y="406"/>
                      <a:pt x="437" y="404"/>
                    </a:cubicBezTo>
                    <a:cubicBezTo>
                      <a:pt x="422" y="408"/>
                      <a:pt x="404" y="416"/>
                      <a:pt x="391" y="416"/>
                    </a:cubicBezTo>
                    <a:cubicBezTo>
                      <a:pt x="381" y="416"/>
                      <a:pt x="375" y="414"/>
                      <a:pt x="375" y="405"/>
                    </a:cubicBezTo>
                    <a:cubicBezTo>
                      <a:pt x="359" y="405"/>
                      <a:pt x="342" y="394"/>
                      <a:pt x="342" y="377"/>
                    </a:cubicBezTo>
                    <a:cubicBezTo>
                      <a:pt x="342" y="370"/>
                      <a:pt x="350" y="364"/>
                      <a:pt x="353" y="360"/>
                    </a:cubicBezTo>
                    <a:cubicBezTo>
                      <a:pt x="345" y="357"/>
                      <a:pt x="338" y="339"/>
                      <a:pt x="338" y="330"/>
                    </a:cubicBezTo>
                    <a:cubicBezTo>
                      <a:pt x="338" y="324"/>
                      <a:pt x="340" y="319"/>
                      <a:pt x="338" y="314"/>
                    </a:cubicBezTo>
                    <a:cubicBezTo>
                      <a:pt x="370" y="314"/>
                      <a:pt x="387" y="270"/>
                      <a:pt x="406" y="258"/>
                    </a:cubicBezTo>
                    <a:cubicBezTo>
                      <a:pt x="417" y="252"/>
                      <a:pt x="435" y="248"/>
                      <a:pt x="435" y="234"/>
                    </a:cubicBezTo>
                    <a:cubicBezTo>
                      <a:pt x="435" y="214"/>
                      <a:pt x="410" y="211"/>
                      <a:pt x="391" y="211"/>
                    </a:cubicBezTo>
                    <a:cubicBezTo>
                      <a:pt x="366" y="211"/>
                      <a:pt x="346" y="220"/>
                      <a:pt x="346" y="242"/>
                    </a:cubicBezTo>
                    <a:cubicBezTo>
                      <a:pt x="346" y="252"/>
                      <a:pt x="348" y="256"/>
                      <a:pt x="346" y="261"/>
                    </a:cubicBezTo>
                    <a:cubicBezTo>
                      <a:pt x="346" y="279"/>
                      <a:pt x="311" y="295"/>
                      <a:pt x="295" y="304"/>
                    </a:cubicBezTo>
                    <a:cubicBezTo>
                      <a:pt x="282" y="312"/>
                      <a:pt x="269" y="315"/>
                      <a:pt x="261" y="330"/>
                    </a:cubicBezTo>
                    <a:cubicBezTo>
                      <a:pt x="255" y="341"/>
                      <a:pt x="263" y="356"/>
                      <a:pt x="251" y="362"/>
                    </a:cubicBezTo>
                    <a:cubicBezTo>
                      <a:pt x="251" y="377"/>
                      <a:pt x="251" y="377"/>
                      <a:pt x="251" y="377"/>
                    </a:cubicBezTo>
                    <a:cubicBezTo>
                      <a:pt x="255" y="381"/>
                      <a:pt x="257" y="386"/>
                      <a:pt x="257" y="392"/>
                    </a:cubicBezTo>
                    <a:cubicBezTo>
                      <a:pt x="271" y="394"/>
                      <a:pt x="291" y="408"/>
                      <a:pt x="291" y="424"/>
                    </a:cubicBezTo>
                    <a:cubicBezTo>
                      <a:pt x="291" y="436"/>
                      <a:pt x="269" y="455"/>
                      <a:pt x="261" y="455"/>
                    </a:cubicBezTo>
                    <a:cubicBezTo>
                      <a:pt x="246" y="455"/>
                      <a:pt x="240" y="478"/>
                      <a:pt x="240" y="495"/>
                    </a:cubicBezTo>
                    <a:cubicBezTo>
                      <a:pt x="240" y="505"/>
                      <a:pt x="247" y="508"/>
                      <a:pt x="251" y="509"/>
                    </a:cubicBezTo>
                    <a:cubicBezTo>
                      <a:pt x="249" y="530"/>
                      <a:pt x="231" y="532"/>
                      <a:pt x="228" y="547"/>
                    </a:cubicBezTo>
                    <a:cubicBezTo>
                      <a:pt x="218" y="547"/>
                      <a:pt x="214" y="547"/>
                      <a:pt x="208" y="547"/>
                    </a:cubicBezTo>
                    <a:cubicBezTo>
                      <a:pt x="195" y="547"/>
                      <a:pt x="191" y="572"/>
                      <a:pt x="172" y="572"/>
                    </a:cubicBezTo>
                    <a:cubicBezTo>
                      <a:pt x="166" y="572"/>
                      <a:pt x="155" y="539"/>
                      <a:pt x="155" y="535"/>
                    </a:cubicBezTo>
                    <a:cubicBezTo>
                      <a:pt x="155" y="532"/>
                      <a:pt x="157" y="529"/>
                      <a:pt x="157" y="527"/>
                    </a:cubicBezTo>
                    <a:cubicBezTo>
                      <a:pt x="144" y="513"/>
                      <a:pt x="145" y="502"/>
                      <a:pt x="140" y="485"/>
                    </a:cubicBezTo>
                    <a:cubicBezTo>
                      <a:pt x="136" y="473"/>
                      <a:pt x="125" y="470"/>
                      <a:pt x="125" y="455"/>
                    </a:cubicBezTo>
                    <a:cubicBezTo>
                      <a:pt x="125" y="450"/>
                      <a:pt x="129" y="443"/>
                      <a:pt x="130" y="441"/>
                    </a:cubicBezTo>
                    <a:lnTo>
                      <a:pt x="130" y="445"/>
                    </a:ln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76">
                <a:extLst>
                  <a:ext uri="{FF2B5EF4-FFF2-40B4-BE49-F238E27FC236}">
                    <a16:creationId xmlns:a16="http://schemas.microsoft.com/office/drawing/2014/main" id="{600F1952-7FA4-412A-83AA-EE76A0F6E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3375" y="1624966"/>
                <a:ext cx="4199525" cy="1639085"/>
              </a:xfrm>
              <a:custGeom>
                <a:avLst/>
                <a:gdLst>
                  <a:gd name="T0" fmla="*/ 2600 w 3672"/>
                  <a:gd name="T1" fmla="*/ 1054 h 1433"/>
                  <a:gd name="T2" fmla="*/ 2506 w 3672"/>
                  <a:gd name="T3" fmla="*/ 875 h 1433"/>
                  <a:gd name="T4" fmla="*/ 2858 w 3672"/>
                  <a:gd name="T5" fmla="*/ 735 h 1433"/>
                  <a:gd name="T6" fmla="*/ 3096 w 3672"/>
                  <a:gd name="T7" fmla="*/ 624 h 1433"/>
                  <a:gd name="T8" fmla="*/ 2934 w 3672"/>
                  <a:gd name="T9" fmla="*/ 839 h 1433"/>
                  <a:gd name="T10" fmla="*/ 3077 w 3672"/>
                  <a:gd name="T11" fmla="*/ 815 h 1433"/>
                  <a:gd name="T12" fmla="*/ 3414 w 3672"/>
                  <a:gd name="T13" fmla="*/ 565 h 1433"/>
                  <a:gd name="T14" fmla="*/ 3626 w 3672"/>
                  <a:gd name="T15" fmla="*/ 517 h 1433"/>
                  <a:gd name="T16" fmla="*/ 3248 w 3672"/>
                  <a:gd name="T17" fmla="*/ 350 h 1433"/>
                  <a:gd name="T18" fmla="*/ 2850 w 3672"/>
                  <a:gd name="T19" fmla="*/ 286 h 1433"/>
                  <a:gd name="T20" fmla="*/ 2464 w 3672"/>
                  <a:gd name="T21" fmla="*/ 282 h 1433"/>
                  <a:gd name="T22" fmla="*/ 2256 w 3672"/>
                  <a:gd name="T23" fmla="*/ 175 h 1433"/>
                  <a:gd name="T24" fmla="*/ 1892 w 3672"/>
                  <a:gd name="T25" fmla="*/ 187 h 1433"/>
                  <a:gd name="T26" fmla="*/ 1744 w 3672"/>
                  <a:gd name="T27" fmla="*/ 48 h 1433"/>
                  <a:gd name="T28" fmla="*/ 1301 w 3672"/>
                  <a:gd name="T29" fmla="*/ 211 h 1433"/>
                  <a:gd name="T30" fmla="*/ 1146 w 3672"/>
                  <a:gd name="T31" fmla="*/ 266 h 1433"/>
                  <a:gd name="T32" fmla="*/ 1105 w 3672"/>
                  <a:gd name="T33" fmla="*/ 219 h 1433"/>
                  <a:gd name="T34" fmla="*/ 877 w 3672"/>
                  <a:gd name="T35" fmla="*/ 374 h 1433"/>
                  <a:gd name="T36" fmla="*/ 552 w 3672"/>
                  <a:gd name="T37" fmla="*/ 445 h 1433"/>
                  <a:gd name="T38" fmla="*/ 366 w 3672"/>
                  <a:gd name="T39" fmla="*/ 533 h 1433"/>
                  <a:gd name="T40" fmla="*/ 393 w 3672"/>
                  <a:gd name="T41" fmla="*/ 410 h 1433"/>
                  <a:gd name="T42" fmla="*/ 217 w 3672"/>
                  <a:gd name="T43" fmla="*/ 425 h 1433"/>
                  <a:gd name="T44" fmla="*/ 234 w 3672"/>
                  <a:gd name="T45" fmla="*/ 562 h 1433"/>
                  <a:gd name="T46" fmla="*/ 199 w 3672"/>
                  <a:gd name="T47" fmla="*/ 712 h 1433"/>
                  <a:gd name="T48" fmla="*/ 86 w 3672"/>
                  <a:gd name="T49" fmla="*/ 803 h 1433"/>
                  <a:gd name="T50" fmla="*/ 27 w 3672"/>
                  <a:gd name="T51" fmla="*/ 891 h 1433"/>
                  <a:gd name="T52" fmla="*/ 93 w 3672"/>
                  <a:gd name="T53" fmla="*/ 1006 h 1433"/>
                  <a:gd name="T54" fmla="*/ 150 w 3672"/>
                  <a:gd name="T55" fmla="*/ 1077 h 1433"/>
                  <a:gd name="T56" fmla="*/ 192 w 3672"/>
                  <a:gd name="T57" fmla="*/ 1161 h 1433"/>
                  <a:gd name="T58" fmla="*/ 357 w 3672"/>
                  <a:gd name="T59" fmla="*/ 1166 h 1433"/>
                  <a:gd name="T60" fmla="*/ 385 w 3672"/>
                  <a:gd name="T61" fmla="*/ 1128 h 1433"/>
                  <a:gd name="T62" fmla="*/ 487 w 3672"/>
                  <a:gd name="T63" fmla="*/ 1264 h 1433"/>
                  <a:gd name="T64" fmla="*/ 601 w 3672"/>
                  <a:gd name="T65" fmla="*/ 1319 h 1433"/>
                  <a:gd name="T66" fmla="*/ 627 w 3672"/>
                  <a:gd name="T67" fmla="*/ 1337 h 1433"/>
                  <a:gd name="T68" fmla="*/ 599 w 3672"/>
                  <a:gd name="T69" fmla="*/ 1142 h 1433"/>
                  <a:gd name="T70" fmla="*/ 707 w 3672"/>
                  <a:gd name="T71" fmla="*/ 1162 h 1433"/>
                  <a:gd name="T72" fmla="*/ 732 w 3672"/>
                  <a:gd name="T73" fmla="*/ 1262 h 1433"/>
                  <a:gd name="T74" fmla="*/ 733 w 3672"/>
                  <a:gd name="T75" fmla="*/ 1345 h 1433"/>
                  <a:gd name="T76" fmla="*/ 766 w 3672"/>
                  <a:gd name="T77" fmla="*/ 1361 h 1433"/>
                  <a:gd name="T78" fmla="*/ 895 w 3672"/>
                  <a:gd name="T79" fmla="*/ 1400 h 1433"/>
                  <a:gd name="T80" fmla="*/ 960 w 3672"/>
                  <a:gd name="T81" fmla="*/ 1407 h 1433"/>
                  <a:gd name="T82" fmla="*/ 1044 w 3672"/>
                  <a:gd name="T83" fmla="*/ 1388 h 1433"/>
                  <a:gd name="T84" fmla="*/ 1123 w 3672"/>
                  <a:gd name="T85" fmla="*/ 1391 h 1433"/>
                  <a:gd name="T86" fmla="*/ 1161 w 3672"/>
                  <a:gd name="T87" fmla="*/ 1348 h 1433"/>
                  <a:gd name="T88" fmla="*/ 1423 w 3672"/>
                  <a:gd name="T89" fmla="*/ 1069 h 1433"/>
                  <a:gd name="T90" fmla="*/ 1707 w 3672"/>
                  <a:gd name="T91" fmla="*/ 962 h 1433"/>
                  <a:gd name="T92" fmla="*/ 2100 w 3672"/>
                  <a:gd name="T93" fmla="*/ 1026 h 1433"/>
                  <a:gd name="T94" fmla="*/ 2422 w 3672"/>
                  <a:gd name="T95" fmla="*/ 1093 h 1433"/>
                  <a:gd name="T96" fmla="*/ 2403 w 3672"/>
                  <a:gd name="T97" fmla="*/ 1181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72" h="1433">
                    <a:moveTo>
                      <a:pt x="2400" y="1232"/>
                    </a:moveTo>
                    <a:cubicBezTo>
                      <a:pt x="2400" y="1232"/>
                      <a:pt x="2429" y="1240"/>
                      <a:pt x="2453" y="1240"/>
                    </a:cubicBezTo>
                    <a:cubicBezTo>
                      <a:pt x="2496" y="1240"/>
                      <a:pt x="2536" y="1145"/>
                      <a:pt x="2567" y="1113"/>
                    </a:cubicBezTo>
                    <a:cubicBezTo>
                      <a:pt x="2579" y="1100"/>
                      <a:pt x="2596" y="1074"/>
                      <a:pt x="2600" y="1054"/>
                    </a:cubicBezTo>
                    <a:cubicBezTo>
                      <a:pt x="2606" y="1030"/>
                      <a:pt x="2597" y="1016"/>
                      <a:pt x="2608" y="994"/>
                    </a:cubicBezTo>
                    <a:cubicBezTo>
                      <a:pt x="2613" y="985"/>
                      <a:pt x="2622" y="967"/>
                      <a:pt x="2622" y="950"/>
                    </a:cubicBezTo>
                    <a:cubicBezTo>
                      <a:pt x="2622" y="928"/>
                      <a:pt x="2589" y="886"/>
                      <a:pt x="2574" y="898"/>
                    </a:cubicBezTo>
                    <a:cubicBezTo>
                      <a:pt x="2529" y="934"/>
                      <a:pt x="2506" y="879"/>
                      <a:pt x="2506" y="875"/>
                    </a:cubicBezTo>
                    <a:cubicBezTo>
                      <a:pt x="2506" y="852"/>
                      <a:pt x="2546" y="828"/>
                      <a:pt x="2562" y="811"/>
                    </a:cubicBezTo>
                    <a:cubicBezTo>
                      <a:pt x="2586" y="786"/>
                      <a:pt x="2617" y="745"/>
                      <a:pt x="2650" y="735"/>
                    </a:cubicBezTo>
                    <a:cubicBezTo>
                      <a:pt x="2678" y="728"/>
                      <a:pt x="2768" y="720"/>
                      <a:pt x="2793" y="720"/>
                    </a:cubicBezTo>
                    <a:cubicBezTo>
                      <a:pt x="2824" y="720"/>
                      <a:pt x="2839" y="735"/>
                      <a:pt x="2858" y="735"/>
                    </a:cubicBezTo>
                    <a:cubicBezTo>
                      <a:pt x="2868" y="735"/>
                      <a:pt x="2875" y="735"/>
                      <a:pt x="2899" y="735"/>
                    </a:cubicBezTo>
                    <a:cubicBezTo>
                      <a:pt x="2912" y="683"/>
                      <a:pt x="2934" y="652"/>
                      <a:pt x="2987" y="652"/>
                    </a:cubicBezTo>
                    <a:cubicBezTo>
                      <a:pt x="3000" y="652"/>
                      <a:pt x="3006" y="648"/>
                      <a:pt x="3032" y="652"/>
                    </a:cubicBezTo>
                    <a:cubicBezTo>
                      <a:pt x="3019" y="662"/>
                      <a:pt x="3014" y="731"/>
                      <a:pt x="3096" y="624"/>
                    </a:cubicBezTo>
                    <a:cubicBezTo>
                      <a:pt x="3105" y="623"/>
                      <a:pt x="3144" y="640"/>
                      <a:pt x="3085" y="680"/>
                    </a:cubicBezTo>
                    <a:cubicBezTo>
                      <a:pt x="3064" y="694"/>
                      <a:pt x="3046" y="687"/>
                      <a:pt x="3032" y="708"/>
                    </a:cubicBezTo>
                    <a:cubicBezTo>
                      <a:pt x="3016" y="732"/>
                      <a:pt x="3002" y="762"/>
                      <a:pt x="2979" y="775"/>
                    </a:cubicBezTo>
                    <a:cubicBezTo>
                      <a:pt x="2960" y="786"/>
                      <a:pt x="2934" y="805"/>
                      <a:pt x="2934" y="839"/>
                    </a:cubicBezTo>
                    <a:cubicBezTo>
                      <a:pt x="2934" y="868"/>
                      <a:pt x="2943" y="964"/>
                      <a:pt x="2964" y="982"/>
                    </a:cubicBezTo>
                    <a:cubicBezTo>
                      <a:pt x="2979" y="958"/>
                      <a:pt x="2990" y="914"/>
                      <a:pt x="3021" y="906"/>
                    </a:cubicBezTo>
                    <a:cubicBezTo>
                      <a:pt x="3017" y="884"/>
                      <a:pt x="3051" y="879"/>
                      <a:pt x="3051" y="863"/>
                    </a:cubicBezTo>
                    <a:cubicBezTo>
                      <a:pt x="3051" y="836"/>
                      <a:pt x="3077" y="829"/>
                      <a:pt x="3077" y="815"/>
                    </a:cubicBezTo>
                    <a:cubicBezTo>
                      <a:pt x="3077" y="805"/>
                      <a:pt x="3070" y="796"/>
                      <a:pt x="3077" y="779"/>
                    </a:cubicBezTo>
                    <a:cubicBezTo>
                      <a:pt x="3139" y="642"/>
                      <a:pt x="3195" y="716"/>
                      <a:pt x="3217" y="716"/>
                    </a:cubicBezTo>
                    <a:cubicBezTo>
                      <a:pt x="3285" y="716"/>
                      <a:pt x="3333" y="625"/>
                      <a:pt x="3392" y="624"/>
                    </a:cubicBezTo>
                    <a:cubicBezTo>
                      <a:pt x="3504" y="622"/>
                      <a:pt x="3414" y="577"/>
                      <a:pt x="3414" y="565"/>
                    </a:cubicBezTo>
                    <a:cubicBezTo>
                      <a:pt x="3414" y="530"/>
                      <a:pt x="3458" y="536"/>
                      <a:pt x="3467" y="517"/>
                    </a:cubicBezTo>
                    <a:cubicBezTo>
                      <a:pt x="3471" y="509"/>
                      <a:pt x="3464" y="489"/>
                      <a:pt x="3479" y="489"/>
                    </a:cubicBezTo>
                    <a:cubicBezTo>
                      <a:pt x="3526" y="489"/>
                      <a:pt x="3566" y="557"/>
                      <a:pt x="3600" y="557"/>
                    </a:cubicBezTo>
                    <a:cubicBezTo>
                      <a:pt x="3615" y="557"/>
                      <a:pt x="3618" y="527"/>
                      <a:pt x="3626" y="517"/>
                    </a:cubicBezTo>
                    <a:cubicBezTo>
                      <a:pt x="3639" y="501"/>
                      <a:pt x="3651" y="503"/>
                      <a:pt x="3672" y="495"/>
                    </a:cubicBezTo>
                    <a:cubicBezTo>
                      <a:pt x="3645" y="457"/>
                      <a:pt x="3556" y="436"/>
                      <a:pt x="3513" y="410"/>
                    </a:cubicBezTo>
                    <a:cubicBezTo>
                      <a:pt x="3453" y="373"/>
                      <a:pt x="3374" y="334"/>
                      <a:pt x="3286" y="334"/>
                    </a:cubicBezTo>
                    <a:cubicBezTo>
                      <a:pt x="3261" y="334"/>
                      <a:pt x="3245" y="339"/>
                      <a:pt x="3248" y="350"/>
                    </a:cubicBezTo>
                    <a:cubicBezTo>
                      <a:pt x="3271" y="427"/>
                      <a:pt x="3213" y="349"/>
                      <a:pt x="3199" y="350"/>
                    </a:cubicBezTo>
                    <a:cubicBezTo>
                      <a:pt x="3024" y="346"/>
                      <a:pt x="3024" y="346"/>
                      <a:pt x="3024" y="346"/>
                    </a:cubicBezTo>
                    <a:cubicBezTo>
                      <a:pt x="3015" y="305"/>
                      <a:pt x="2989" y="290"/>
                      <a:pt x="2937" y="290"/>
                    </a:cubicBezTo>
                    <a:cubicBezTo>
                      <a:pt x="2909" y="290"/>
                      <a:pt x="2867" y="301"/>
                      <a:pt x="2850" y="286"/>
                    </a:cubicBezTo>
                    <a:cubicBezTo>
                      <a:pt x="2835" y="273"/>
                      <a:pt x="2834" y="254"/>
                      <a:pt x="2812" y="247"/>
                    </a:cubicBezTo>
                    <a:cubicBezTo>
                      <a:pt x="2766" y="231"/>
                      <a:pt x="2716" y="219"/>
                      <a:pt x="2657" y="219"/>
                    </a:cubicBezTo>
                    <a:cubicBezTo>
                      <a:pt x="2598" y="219"/>
                      <a:pt x="2590" y="251"/>
                      <a:pt x="2585" y="282"/>
                    </a:cubicBezTo>
                    <a:cubicBezTo>
                      <a:pt x="2529" y="282"/>
                      <a:pt x="2502" y="282"/>
                      <a:pt x="2464" y="282"/>
                    </a:cubicBezTo>
                    <a:cubicBezTo>
                      <a:pt x="2443" y="282"/>
                      <a:pt x="2440" y="264"/>
                      <a:pt x="2415" y="262"/>
                    </a:cubicBezTo>
                    <a:cubicBezTo>
                      <a:pt x="2412" y="274"/>
                      <a:pt x="2408" y="298"/>
                      <a:pt x="2396" y="298"/>
                    </a:cubicBezTo>
                    <a:cubicBezTo>
                      <a:pt x="2364" y="298"/>
                      <a:pt x="2350" y="257"/>
                      <a:pt x="2350" y="235"/>
                    </a:cubicBezTo>
                    <a:cubicBezTo>
                      <a:pt x="2350" y="229"/>
                      <a:pt x="2412" y="189"/>
                      <a:pt x="2256" y="175"/>
                    </a:cubicBezTo>
                    <a:cubicBezTo>
                      <a:pt x="2236" y="173"/>
                      <a:pt x="2225" y="182"/>
                      <a:pt x="2225" y="207"/>
                    </a:cubicBezTo>
                    <a:cubicBezTo>
                      <a:pt x="2142" y="207"/>
                      <a:pt x="2142" y="207"/>
                      <a:pt x="2142" y="207"/>
                    </a:cubicBezTo>
                    <a:cubicBezTo>
                      <a:pt x="2117" y="200"/>
                      <a:pt x="1986" y="184"/>
                      <a:pt x="1969" y="155"/>
                    </a:cubicBezTo>
                    <a:cubicBezTo>
                      <a:pt x="1870" y="240"/>
                      <a:pt x="1892" y="187"/>
                      <a:pt x="1892" y="187"/>
                    </a:cubicBezTo>
                    <a:cubicBezTo>
                      <a:pt x="1916" y="156"/>
                      <a:pt x="2145" y="91"/>
                      <a:pt x="1956" y="44"/>
                    </a:cubicBezTo>
                    <a:cubicBezTo>
                      <a:pt x="1877" y="44"/>
                      <a:pt x="1877" y="44"/>
                      <a:pt x="1877" y="44"/>
                    </a:cubicBezTo>
                    <a:cubicBezTo>
                      <a:pt x="1869" y="22"/>
                      <a:pt x="1853" y="0"/>
                      <a:pt x="1820" y="0"/>
                    </a:cubicBezTo>
                    <a:cubicBezTo>
                      <a:pt x="1781" y="0"/>
                      <a:pt x="1765" y="31"/>
                      <a:pt x="1744" y="48"/>
                    </a:cubicBezTo>
                    <a:cubicBezTo>
                      <a:pt x="1729" y="60"/>
                      <a:pt x="1631" y="101"/>
                      <a:pt x="1640" y="64"/>
                    </a:cubicBezTo>
                    <a:cubicBezTo>
                      <a:pt x="1615" y="72"/>
                      <a:pt x="1508" y="79"/>
                      <a:pt x="1453" y="131"/>
                    </a:cubicBezTo>
                    <a:cubicBezTo>
                      <a:pt x="1441" y="142"/>
                      <a:pt x="1438" y="175"/>
                      <a:pt x="1420" y="175"/>
                    </a:cubicBezTo>
                    <a:cubicBezTo>
                      <a:pt x="1395" y="175"/>
                      <a:pt x="1301" y="165"/>
                      <a:pt x="1301" y="211"/>
                    </a:cubicBezTo>
                    <a:cubicBezTo>
                      <a:pt x="1301" y="220"/>
                      <a:pt x="1310" y="230"/>
                      <a:pt x="1313" y="243"/>
                    </a:cubicBezTo>
                    <a:cubicBezTo>
                      <a:pt x="1296" y="254"/>
                      <a:pt x="1290" y="243"/>
                      <a:pt x="1237" y="243"/>
                    </a:cubicBezTo>
                    <a:cubicBezTo>
                      <a:pt x="1192" y="306"/>
                      <a:pt x="1196" y="233"/>
                      <a:pt x="1186" y="219"/>
                    </a:cubicBezTo>
                    <a:cubicBezTo>
                      <a:pt x="1182" y="244"/>
                      <a:pt x="1166" y="255"/>
                      <a:pt x="1146" y="266"/>
                    </a:cubicBezTo>
                    <a:cubicBezTo>
                      <a:pt x="1152" y="289"/>
                      <a:pt x="1185" y="312"/>
                      <a:pt x="1161" y="338"/>
                    </a:cubicBezTo>
                    <a:cubicBezTo>
                      <a:pt x="1145" y="356"/>
                      <a:pt x="1192" y="415"/>
                      <a:pt x="1167" y="415"/>
                    </a:cubicBezTo>
                    <a:cubicBezTo>
                      <a:pt x="1136" y="415"/>
                      <a:pt x="1127" y="295"/>
                      <a:pt x="1127" y="270"/>
                    </a:cubicBezTo>
                    <a:cubicBezTo>
                      <a:pt x="1127" y="243"/>
                      <a:pt x="1169" y="232"/>
                      <a:pt x="1105" y="219"/>
                    </a:cubicBezTo>
                    <a:cubicBezTo>
                      <a:pt x="1072" y="212"/>
                      <a:pt x="1010" y="268"/>
                      <a:pt x="1010" y="298"/>
                    </a:cubicBezTo>
                    <a:cubicBezTo>
                      <a:pt x="1010" y="335"/>
                      <a:pt x="1026" y="359"/>
                      <a:pt x="1044" y="378"/>
                    </a:cubicBezTo>
                    <a:cubicBezTo>
                      <a:pt x="1086" y="447"/>
                      <a:pt x="985" y="370"/>
                      <a:pt x="948" y="360"/>
                    </a:cubicBezTo>
                    <a:cubicBezTo>
                      <a:pt x="844" y="331"/>
                      <a:pt x="878" y="368"/>
                      <a:pt x="877" y="374"/>
                    </a:cubicBezTo>
                    <a:cubicBezTo>
                      <a:pt x="874" y="435"/>
                      <a:pt x="849" y="386"/>
                      <a:pt x="836" y="386"/>
                    </a:cubicBezTo>
                    <a:cubicBezTo>
                      <a:pt x="812" y="386"/>
                      <a:pt x="764" y="419"/>
                      <a:pt x="730" y="402"/>
                    </a:cubicBezTo>
                    <a:cubicBezTo>
                      <a:pt x="712" y="355"/>
                      <a:pt x="599" y="461"/>
                      <a:pt x="571" y="461"/>
                    </a:cubicBezTo>
                    <a:cubicBezTo>
                      <a:pt x="561" y="461"/>
                      <a:pt x="548" y="454"/>
                      <a:pt x="552" y="445"/>
                    </a:cubicBezTo>
                    <a:cubicBezTo>
                      <a:pt x="563" y="413"/>
                      <a:pt x="546" y="344"/>
                      <a:pt x="514" y="449"/>
                    </a:cubicBezTo>
                    <a:cubicBezTo>
                      <a:pt x="512" y="456"/>
                      <a:pt x="525" y="459"/>
                      <a:pt x="525" y="473"/>
                    </a:cubicBezTo>
                    <a:cubicBezTo>
                      <a:pt x="525" y="501"/>
                      <a:pt x="486" y="482"/>
                      <a:pt x="465" y="489"/>
                    </a:cubicBezTo>
                    <a:cubicBezTo>
                      <a:pt x="443" y="496"/>
                      <a:pt x="454" y="572"/>
                      <a:pt x="366" y="533"/>
                    </a:cubicBezTo>
                    <a:cubicBezTo>
                      <a:pt x="366" y="565"/>
                      <a:pt x="366" y="565"/>
                      <a:pt x="366" y="565"/>
                    </a:cubicBezTo>
                    <a:cubicBezTo>
                      <a:pt x="323" y="561"/>
                      <a:pt x="328" y="512"/>
                      <a:pt x="313" y="489"/>
                    </a:cubicBezTo>
                    <a:cubicBezTo>
                      <a:pt x="346" y="489"/>
                      <a:pt x="363" y="488"/>
                      <a:pt x="395" y="497"/>
                    </a:cubicBezTo>
                    <a:cubicBezTo>
                      <a:pt x="437" y="508"/>
                      <a:pt x="522" y="453"/>
                      <a:pt x="393" y="410"/>
                    </a:cubicBezTo>
                    <a:cubicBezTo>
                      <a:pt x="356" y="397"/>
                      <a:pt x="274" y="354"/>
                      <a:pt x="249" y="354"/>
                    </a:cubicBezTo>
                    <a:cubicBezTo>
                      <a:pt x="246" y="354"/>
                      <a:pt x="246" y="351"/>
                      <a:pt x="228" y="353"/>
                    </a:cubicBezTo>
                    <a:cubicBezTo>
                      <a:pt x="218" y="361"/>
                      <a:pt x="190" y="375"/>
                      <a:pt x="190" y="394"/>
                    </a:cubicBezTo>
                    <a:cubicBezTo>
                      <a:pt x="190" y="409"/>
                      <a:pt x="217" y="408"/>
                      <a:pt x="217" y="425"/>
                    </a:cubicBezTo>
                    <a:cubicBezTo>
                      <a:pt x="217" y="439"/>
                      <a:pt x="203" y="445"/>
                      <a:pt x="203" y="459"/>
                    </a:cubicBezTo>
                    <a:cubicBezTo>
                      <a:pt x="203" y="474"/>
                      <a:pt x="218" y="483"/>
                      <a:pt x="218" y="499"/>
                    </a:cubicBezTo>
                    <a:cubicBezTo>
                      <a:pt x="218" y="508"/>
                      <a:pt x="211" y="513"/>
                      <a:pt x="211" y="522"/>
                    </a:cubicBezTo>
                    <a:cubicBezTo>
                      <a:pt x="211" y="540"/>
                      <a:pt x="234" y="545"/>
                      <a:pt x="234" y="562"/>
                    </a:cubicBezTo>
                    <a:cubicBezTo>
                      <a:pt x="234" y="567"/>
                      <a:pt x="227" y="571"/>
                      <a:pt x="225" y="573"/>
                    </a:cubicBezTo>
                    <a:cubicBezTo>
                      <a:pt x="231" y="585"/>
                      <a:pt x="249" y="588"/>
                      <a:pt x="249" y="606"/>
                    </a:cubicBezTo>
                    <a:cubicBezTo>
                      <a:pt x="249" y="632"/>
                      <a:pt x="196" y="662"/>
                      <a:pt x="181" y="684"/>
                    </a:cubicBezTo>
                    <a:cubicBezTo>
                      <a:pt x="187" y="693"/>
                      <a:pt x="194" y="697"/>
                      <a:pt x="199" y="712"/>
                    </a:cubicBezTo>
                    <a:cubicBezTo>
                      <a:pt x="190" y="718"/>
                      <a:pt x="168" y="729"/>
                      <a:pt x="158" y="729"/>
                    </a:cubicBezTo>
                    <a:cubicBezTo>
                      <a:pt x="145" y="729"/>
                      <a:pt x="137" y="724"/>
                      <a:pt x="120" y="724"/>
                    </a:cubicBezTo>
                    <a:cubicBezTo>
                      <a:pt x="103" y="724"/>
                      <a:pt x="65" y="740"/>
                      <a:pt x="77" y="751"/>
                    </a:cubicBezTo>
                    <a:cubicBezTo>
                      <a:pt x="115" y="789"/>
                      <a:pt x="95" y="803"/>
                      <a:pt x="86" y="803"/>
                    </a:cubicBezTo>
                    <a:cubicBezTo>
                      <a:pt x="71" y="803"/>
                      <a:pt x="68" y="783"/>
                      <a:pt x="56" y="783"/>
                    </a:cubicBezTo>
                    <a:cubicBezTo>
                      <a:pt x="42" y="783"/>
                      <a:pt x="25" y="820"/>
                      <a:pt x="25" y="839"/>
                    </a:cubicBezTo>
                    <a:cubicBezTo>
                      <a:pt x="25" y="870"/>
                      <a:pt x="1" y="866"/>
                      <a:pt x="0" y="893"/>
                    </a:cubicBezTo>
                    <a:cubicBezTo>
                      <a:pt x="10" y="892"/>
                      <a:pt x="19" y="891"/>
                      <a:pt x="27" y="891"/>
                    </a:cubicBezTo>
                    <a:cubicBezTo>
                      <a:pt x="41" y="891"/>
                      <a:pt x="50" y="890"/>
                      <a:pt x="65" y="890"/>
                    </a:cubicBezTo>
                    <a:cubicBezTo>
                      <a:pt x="81" y="890"/>
                      <a:pt x="89" y="920"/>
                      <a:pt x="89" y="937"/>
                    </a:cubicBezTo>
                    <a:cubicBezTo>
                      <a:pt x="89" y="948"/>
                      <a:pt x="78" y="953"/>
                      <a:pt x="78" y="964"/>
                    </a:cubicBezTo>
                    <a:cubicBezTo>
                      <a:pt x="78" y="980"/>
                      <a:pt x="93" y="991"/>
                      <a:pt x="93" y="1006"/>
                    </a:cubicBezTo>
                    <a:cubicBezTo>
                      <a:pt x="93" y="1015"/>
                      <a:pt x="78" y="1018"/>
                      <a:pt x="75" y="1023"/>
                    </a:cubicBezTo>
                    <a:cubicBezTo>
                      <a:pt x="66" y="1038"/>
                      <a:pt x="63" y="1050"/>
                      <a:pt x="63" y="1069"/>
                    </a:cubicBezTo>
                    <a:cubicBezTo>
                      <a:pt x="63" y="1092"/>
                      <a:pt x="78" y="1087"/>
                      <a:pt x="96" y="1087"/>
                    </a:cubicBezTo>
                    <a:cubicBezTo>
                      <a:pt x="120" y="1087"/>
                      <a:pt x="131" y="1077"/>
                      <a:pt x="150" y="1077"/>
                    </a:cubicBezTo>
                    <a:cubicBezTo>
                      <a:pt x="170" y="1077"/>
                      <a:pt x="165" y="1118"/>
                      <a:pt x="184" y="1118"/>
                    </a:cubicBezTo>
                    <a:cubicBezTo>
                      <a:pt x="184" y="1150"/>
                      <a:pt x="184" y="1150"/>
                      <a:pt x="184" y="1150"/>
                    </a:cubicBezTo>
                    <a:cubicBezTo>
                      <a:pt x="184" y="1153"/>
                      <a:pt x="187" y="1154"/>
                      <a:pt x="188" y="1156"/>
                    </a:cubicBezTo>
                    <a:cubicBezTo>
                      <a:pt x="192" y="1161"/>
                      <a:pt x="192" y="1161"/>
                      <a:pt x="192" y="1161"/>
                    </a:cubicBezTo>
                    <a:cubicBezTo>
                      <a:pt x="196" y="1161"/>
                      <a:pt x="205" y="1157"/>
                      <a:pt x="210" y="1156"/>
                    </a:cubicBezTo>
                    <a:cubicBezTo>
                      <a:pt x="227" y="1151"/>
                      <a:pt x="228" y="1131"/>
                      <a:pt x="245" y="1131"/>
                    </a:cubicBezTo>
                    <a:cubicBezTo>
                      <a:pt x="259" y="1131"/>
                      <a:pt x="293" y="1190"/>
                      <a:pt x="304" y="1190"/>
                    </a:cubicBezTo>
                    <a:cubicBezTo>
                      <a:pt x="315" y="1190"/>
                      <a:pt x="351" y="1173"/>
                      <a:pt x="357" y="1166"/>
                    </a:cubicBezTo>
                    <a:cubicBezTo>
                      <a:pt x="355" y="1166"/>
                      <a:pt x="336" y="1162"/>
                      <a:pt x="336" y="1162"/>
                    </a:cubicBezTo>
                    <a:cubicBezTo>
                      <a:pt x="333" y="1162"/>
                      <a:pt x="323" y="1160"/>
                      <a:pt x="323" y="1150"/>
                    </a:cubicBezTo>
                    <a:cubicBezTo>
                      <a:pt x="323" y="1144"/>
                      <a:pt x="378" y="1123"/>
                      <a:pt x="399" y="1115"/>
                    </a:cubicBezTo>
                    <a:cubicBezTo>
                      <a:pt x="399" y="1115"/>
                      <a:pt x="389" y="1127"/>
                      <a:pt x="385" y="1128"/>
                    </a:cubicBezTo>
                    <a:cubicBezTo>
                      <a:pt x="387" y="1133"/>
                      <a:pt x="406" y="1155"/>
                      <a:pt x="362" y="1166"/>
                    </a:cubicBezTo>
                    <a:cubicBezTo>
                      <a:pt x="381" y="1213"/>
                      <a:pt x="468" y="1205"/>
                      <a:pt x="468" y="1268"/>
                    </a:cubicBezTo>
                    <a:cubicBezTo>
                      <a:pt x="471" y="1268"/>
                      <a:pt x="471" y="1268"/>
                      <a:pt x="471" y="1268"/>
                    </a:cubicBezTo>
                    <a:cubicBezTo>
                      <a:pt x="476" y="1266"/>
                      <a:pt x="481" y="1264"/>
                      <a:pt x="487" y="1264"/>
                    </a:cubicBezTo>
                    <a:cubicBezTo>
                      <a:pt x="511" y="1264"/>
                      <a:pt x="510" y="1279"/>
                      <a:pt x="518" y="1296"/>
                    </a:cubicBezTo>
                    <a:cubicBezTo>
                      <a:pt x="519" y="1299"/>
                      <a:pt x="534" y="1309"/>
                      <a:pt x="536" y="1309"/>
                    </a:cubicBezTo>
                    <a:cubicBezTo>
                      <a:pt x="549" y="1313"/>
                      <a:pt x="552" y="1337"/>
                      <a:pt x="574" y="1337"/>
                    </a:cubicBezTo>
                    <a:cubicBezTo>
                      <a:pt x="590" y="1337"/>
                      <a:pt x="590" y="1323"/>
                      <a:pt x="601" y="1319"/>
                    </a:cubicBezTo>
                    <a:cubicBezTo>
                      <a:pt x="607" y="1317"/>
                      <a:pt x="606" y="1317"/>
                      <a:pt x="611" y="1317"/>
                    </a:cubicBezTo>
                    <a:cubicBezTo>
                      <a:pt x="614" y="1321"/>
                      <a:pt x="614" y="1328"/>
                      <a:pt x="617" y="1331"/>
                    </a:cubicBezTo>
                    <a:cubicBezTo>
                      <a:pt x="616" y="1333"/>
                      <a:pt x="617" y="1334"/>
                      <a:pt x="617" y="1336"/>
                    </a:cubicBezTo>
                    <a:cubicBezTo>
                      <a:pt x="627" y="1337"/>
                      <a:pt x="627" y="1337"/>
                      <a:pt x="627" y="1337"/>
                    </a:cubicBezTo>
                    <a:cubicBezTo>
                      <a:pt x="636" y="1325"/>
                      <a:pt x="636" y="1305"/>
                      <a:pt x="649" y="1299"/>
                    </a:cubicBezTo>
                    <a:cubicBezTo>
                      <a:pt x="628" y="1287"/>
                      <a:pt x="597" y="1240"/>
                      <a:pt x="597" y="1212"/>
                    </a:cubicBezTo>
                    <a:cubicBezTo>
                      <a:pt x="597" y="1205"/>
                      <a:pt x="580" y="1193"/>
                      <a:pt x="580" y="1181"/>
                    </a:cubicBezTo>
                    <a:cubicBezTo>
                      <a:pt x="580" y="1177"/>
                      <a:pt x="595" y="1147"/>
                      <a:pt x="599" y="1142"/>
                    </a:cubicBezTo>
                    <a:cubicBezTo>
                      <a:pt x="602" y="1145"/>
                      <a:pt x="625" y="1131"/>
                      <a:pt x="627" y="1131"/>
                    </a:cubicBezTo>
                    <a:cubicBezTo>
                      <a:pt x="647" y="1123"/>
                      <a:pt x="659" y="1117"/>
                      <a:pt x="684" y="1117"/>
                    </a:cubicBezTo>
                    <a:cubicBezTo>
                      <a:pt x="725" y="1117"/>
                      <a:pt x="732" y="1138"/>
                      <a:pt x="747" y="1162"/>
                    </a:cubicBezTo>
                    <a:cubicBezTo>
                      <a:pt x="736" y="1171"/>
                      <a:pt x="721" y="1162"/>
                      <a:pt x="707" y="1162"/>
                    </a:cubicBezTo>
                    <a:cubicBezTo>
                      <a:pt x="686" y="1162"/>
                      <a:pt x="656" y="1183"/>
                      <a:pt x="654" y="1182"/>
                    </a:cubicBezTo>
                    <a:cubicBezTo>
                      <a:pt x="655" y="1198"/>
                      <a:pt x="667" y="1197"/>
                      <a:pt x="671" y="1206"/>
                    </a:cubicBezTo>
                    <a:cubicBezTo>
                      <a:pt x="686" y="1232"/>
                      <a:pt x="706" y="1243"/>
                      <a:pt x="706" y="1274"/>
                    </a:cubicBezTo>
                    <a:cubicBezTo>
                      <a:pt x="712" y="1271"/>
                      <a:pt x="727" y="1263"/>
                      <a:pt x="732" y="1262"/>
                    </a:cubicBezTo>
                    <a:cubicBezTo>
                      <a:pt x="733" y="1274"/>
                      <a:pt x="745" y="1280"/>
                      <a:pt x="745" y="1292"/>
                    </a:cubicBezTo>
                    <a:cubicBezTo>
                      <a:pt x="722" y="1292"/>
                      <a:pt x="722" y="1292"/>
                      <a:pt x="722" y="1292"/>
                    </a:cubicBezTo>
                    <a:cubicBezTo>
                      <a:pt x="715" y="1292"/>
                      <a:pt x="708" y="1300"/>
                      <a:pt x="707" y="1312"/>
                    </a:cubicBezTo>
                    <a:cubicBezTo>
                      <a:pt x="723" y="1314"/>
                      <a:pt x="733" y="1330"/>
                      <a:pt x="733" y="1345"/>
                    </a:cubicBezTo>
                    <a:cubicBezTo>
                      <a:pt x="733" y="1354"/>
                      <a:pt x="728" y="1356"/>
                      <a:pt x="728" y="1364"/>
                    </a:cubicBezTo>
                    <a:cubicBezTo>
                      <a:pt x="728" y="1371"/>
                      <a:pt x="735" y="1379"/>
                      <a:pt x="736" y="1380"/>
                    </a:cubicBezTo>
                    <a:cubicBezTo>
                      <a:pt x="736" y="1373"/>
                      <a:pt x="745" y="1373"/>
                      <a:pt x="752" y="1371"/>
                    </a:cubicBezTo>
                    <a:cubicBezTo>
                      <a:pt x="761" y="1367"/>
                      <a:pt x="758" y="1364"/>
                      <a:pt x="766" y="1361"/>
                    </a:cubicBezTo>
                    <a:cubicBezTo>
                      <a:pt x="780" y="1356"/>
                      <a:pt x="789" y="1359"/>
                      <a:pt x="800" y="1350"/>
                    </a:cubicBezTo>
                    <a:cubicBezTo>
                      <a:pt x="817" y="1360"/>
                      <a:pt x="827" y="1361"/>
                      <a:pt x="842" y="1367"/>
                    </a:cubicBezTo>
                    <a:cubicBezTo>
                      <a:pt x="861" y="1373"/>
                      <a:pt x="867" y="1391"/>
                      <a:pt x="889" y="1391"/>
                    </a:cubicBezTo>
                    <a:cubicBezTo>
                      <a:pt x="889" y="1395"/>
                      <a:pt x="894" y="1397"/>
                      <a:pt x="895" y="1400"/>
                    </a:cubicBezTo>
                    <a:cubicBezTo>
                      <a:pt x="897" y="1408"/>
                      <a:pt x="895" y="1418"/>
                      <a:pt x="899" y="1429"/>
                    </a:cubicBezTo>
                    <a:cubicBezTo>
                      <a:pt x="907" y="1419"/>
                      <a:pt x="914" y="1433"/>
                      <a:pt x="921" y="1433"/>
                    </a:cubicBezTo>
                    <a:cubicBezTo>
                      <a:pt x="930" y="1433"/>
                      <a:pt x="934" y="1425"/>
                      <a:pt x="939" y="1420"/>
                    </a:cubicBezTo>
                    <a:cubicBezTo>
                      <a:pt x="945" y="1414"/>
                      <a:pt x="954" y="1414"/>
                      <a:pt x="960" y="1407"/>
                    </a:cubicBezTo>
                    <a:cubicBezTo>
                      <a:pt x="973" y="1394"/>
                      <a:pt x="974" y="1373"/>
                      <a:pt x="993" y="1373"/>
                    </a:cubicBezTo>
                    <a:cubicBezTo>
                      <a:pt x="1001" y="1373"/>
                      <a:pt x="998" y="1376"/>
                      <a:pt x="1005" y="1376"/>
                    </a:cubicBezTo>
                    <a:cubicBezTo>
                      <a:pt x="1007" y="1386"/>
                      <a:pt x="1025" y="1379"/>
                      <a:pt x="1030" y="1379"/>
                    </a:cubicBezTo>
                    <a:cubicBezTo>
                      <a:pt x="1036" y="1379"/>
                      <a:pt x="1038" y="1388"/>
                      <a:pt x="1044" y="1388"/>
                    </a:cubicBezTo>
                    <a:cubicBezTo>
                      <a:pt x="1058" y="1388"/>
                      <a:pt x="1070" y="1379"/>
                      <a:pt x="1076" y="1368"/>
                    </a:cubicBezTo>
                    <a:cubicBezTo>
                      <a:pt x="1078" y="1369"/>
                      <a:pt x="1080" y="1368"/>
                      <a:pt x="1081" y="1368"/>
                    </a:cubicBezTo>
                    <a:cubicBezTo>
                      <a:pt x="1088" y="1368"/>
                      <a:pt x="1091" y="1349"/>
                      <a:pt x="1107" y="1349"/>
                    </a:cubicBezTo>
                    <a:cubicBezTo>
                      <a:pt x="1122" y="1349"/>
                      <a:pt x="1105" y="1391"/>
                      <a:pt x="1123" y="1391"/>
                    </a:cubicBezTo>
                    <a:cubicBezTo>
                      <a:pt x="1140" y="1391"/>
                      <a:pt x="1146" y="1377"/>
                      <a:pt x="1161" y="1377"/>
                    </a:cubicBezTo>
                    <a:cubicBezTo>
                      <a:pt x="1171" y="1377"/>
                      <a:pt x="1177" y="1377"/>
                      <a:pt x="1187" y="1379"/>
                    </a:cubicBezTo>
                    <a:cubicBezTo>
                      <a:pt x="1188" y="1375"/>
                      <a:pt x="1188" y="1375"/>
                      <a:pt x="1188" y="1375"/>
                    </a:cubicBezTo>
                    <a:cubicBezTo>
                      <a:pt x="1185" y="1356"/>
                      <a:pt x="1180" y="1352"/>
                      <a:pt x="1161" y="1348"/>
                    </a:cubicBezTo>
                    <a:cubicBezTo>
                      <a:pt x="1164" y="1332"/>
                      <a:pt x="1179" y="1296"/>
                      <a:pt x="1192" y="1296"/>
                    </a:cubicBezTo>
                    <a:cubicBezTo>
                      <a:pt x="1261" y="1296"/>
                      <a:pt x="1309" y="1258"/>
                      <a:pt x="1309" y="1169"/>
                    </a:cubicBezTo>
                    <a:cubicBezTo>
                      <a:pt x="1348" y="1163"/>
                      <a:pt x="1350" y="1114"/>
                      <a:pt x="1373" y="1117"/>
                    </a:cubicBezTo>
                    <a:cubicBezTo>
                      <a:pt x="1434" y="1125"/>
                      <a:pt x="1410" y="1080"/>
                      <a:pt x="1423" y="1069"/>
                    </a:cubicBezTo>
                    <a:cubicBezTo>
                      <a:pt x="1453" y="1042"/>
                      <a:pt x="1499" y="1041"/>
                      <a:pt x="1536" y="1018"/>
                    </a:cubicBezTo>
                    <a:cubicBezTo>
                      <a:pt x="1542" y="1015"/>
                      <a:pt x="1554" y="998"/>
                      <a:pt x="1566" y="998"/>
                    </a:cubicBezTo>
                    <a:cubicBezTo>
                      <a:pt x="1586" y="998"/>
                      <a:pt x="1618" y="1022"/>
                      <a:pt x="1650" y="1022"/>
                    </a:cubicBezTo>
                    <a:cubicBezTo>
                      <a:pt x="1691" y="1022"/>
                      <a:pt x="1683" y="962"/>
                      <a:pt x="1707" y="962"/>
                    </a:cubicBezTo>
                    <a:cubicBezTo>
                      <a:pt x="1720" y="962"/>
                      <a:pt x="1767" y="970"/>
                      <a:pt x="1771" y="982"/>
                    </a:cubicBezTo>
                    <a:cubicBezTo>
                      <a:pt x="1789" y="1033"/>
                      <a:pt x="1820" y="1006"/>
                      <a:pt x="1839" y="1006"/>
                    </a:cubicBezTo>
                    <a:cubicBezTo>
                      <a:pt x="1886" y="1006"/>
                      <a:pt x="1900" y="1046"/>
                      <a:pt x="1949" y="1046"/>
                    </a:cubicBezTo>
                    <a:cubicBezTo>
                      <a:pt x="1991" y="1046"/>
                      <a:pt x="2046" y="1004"/>
                      <a:pt x="2100" y="1026"/>
                    </a:cubicBezTo>
                    <a:cubicBezTo>
                      <a:pt x="2173" y="1055"/>
                      <a:pt x="2138" y="922"/>
                      <a:pt x="2233" y="922"/>
                    </a:cubicBezTo>
                    <a:cubicBezTo>
                      <a:pt x="2300" y="922"/>
                      <a:pt x="2298" y="979"/>
                      <a:pt x="2324" y="1022"/>
                    </a:cubicBezTo>
                    <a:cubicBezTo>
                      <a:pt x="2334" y="1038"/>
                      <a:pt x="2368" y="1040"/>
                      <a:pt x="2381" y="1054"/>
                    </a:cubicBezTo>
                    <a:cubicBezTo>
                      <a:pt x="2390" y="1064"/>
                      <a:pt x="2400" y="1093"/>
                      <a:pt x="2422" y="1093"/>
                    </a:cubicBezTo>
                    <a:cubicBezTo>
                      <a:pt x="2447" y="1093"/>
                      <a:pt x="2452" y="1069"/>
                      <a:pt x="2483" y="1069"/>
                    </a:cubicBezTo>
                    <a:cubicBezTo>
                      <a:pt x="2483" y="1089"/>
                      <a:pt x="2483" y="1089"/>
                      <a:pt x="2483" y="1089"/>
                    </a:cubicBezTo>
                    <a:cubicBezTo>
                      <a:pt x="2466" y="1107"/>
                      <a:pt x="2460" y="1149"/>
                      <a:pt x="2441" y="1161"/>
                    </a:cubicBezTo>
                    <a:cubicBezTo>
                      <a:pt x="2424" y="1171"/>
                      <a:pt x="2393" y="1174"/>
                      <a:pt x="2403" y="1181"/>
                    </a:cubicBezTo>
                    <a:cubicBezTo>
                      <a:pt x="2429" y="1198"/>
                      <a:pt x="2400" y="1232"/>
                      <a:pt x="2400" y="1232"/>
                    </a:cubicBezTo>
                    <a:close/>
                  </a:path>
                </a:pathLst>
              </a:custGeom>
              <a:solidFill>
                <a:srgbClr val="FF33CC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77">
                <a:extLst>
                  <a:ext uri="{FF2B5EF4-FFF2-40B4-BE49-F238E27FC236}">
                    <a16:creationId xmlns:a16="http://schemas.microsoft.com/office/drawing/2014/main" id="{8DF6CCF2-A112-4E1B-9DC8-486D26B58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1796" y="2679429"/>
                <a:ext cx="1512074" cy="1002428"/>
              </a:xfrm>
              <a:custGeom>
                <a:avLst/>
                <a:gdLst>
                  <a:gd name="T0" fmla="*/ 1006 w 1322"/>
                  <a:gd name="T1" fmla="*/ 554 h 876"/>
                  <a:gd name="T2" fmla="*/ 985 w 1322"/>
                  <a:gd name="T3" fmla="*/ 519 h 876"/>
                  <a:gd name="T4" fmla="*/ 1055 w 1322"/>
                  <a:gd name="T5" fmla="*/ 461 h 876"/>
                  <a:gd name="T6" fmla="*/ 1011 w 1322"/>
                  <a:gd name="T7" fmla="*/ 445 h 876"/>
                  <a:gd name="T8" fmla="*/ 980 w 1322"/>
                  <a:gd name="T9" fmla="*/ 461 h 876"/>
                  <a:gd name="T10" fmla="*/ 949 w 1322"/>
                  <a:gd name="T11" fmla="*/ 426 h 876"/>
                  <a:gd name="T12" fmla="*/ 1014 w 1322"/>
                  <a:gd name="T13" fmla="*/ 377 h 876"/>
                  <a:gd name="T14" fmla="*/ 1041 w 1322"/>
                  <a:gd name="T15" fmla="*/ 382 h 876"/>
                  <a:gd name="T16" fmla="*/ 1089 w 1322"/>
                  <a:gd name="T17" fmla="*/ 391 h 876"/>
                  <a:gd name="T18" fmla="*/ 1114 w 1322"/>
                  <a:gd name="T19" fmla="*/ 417 h 876"/>
                  <a:gd name="T20" fmla="*/ 1113 w 1322"/>
                  <a:gd name="T21" fmla="*/ 447 h 876"/>
                  <a:gd name="T22" fmla="*/ 1144 w 1322"/>
                  <a:gd name="T23" fmla="*/ 459 h 876"/>
                  <a:gd name="T24" fmla="*/ 1132 w 1322"/>
                  <a:gd name="T25" fmla="*/ 477 h 876"/>
                  <a:gd name="T26" fmla="*/ 1143 w 1322"/>
                  <a:gd name="T27" fmla="*/ 496 h 876"/>
                  <a:gd name="T28" fmla="*/ 1140 w 1322"/>
                  <a:gd name="T29" fmla="*/ 523 h 876"/>
                  <a:gd name="T30" fmla="*/ 1147 w 1322"/>
                  <a:gd name="T31" fmla="*/ 533 h 876"/>
                  <a:gd name="T32" fmla="*/ 1186 w 1322"/>
                  <a:gd name="T33" fmla="*/ 516 h 876"/>
                  <a:gd name="T34" fmla="*/ 1173 w 1322"/>
                  <a:gd name="T35" fmla="*/ 419 h 876"/>
                  <a:gd name="T36" fmla="*/ 1182 w 1322"/>
                  <a:gd name="T37" fmla="*/ 380 h 876"/>
                  <a:gd name="T38" fmla="*/ 1239 w 1322"/>
                  <a:gd name="T39" fmla="*/ 310 h 876"/>
                  <a:gd name="T40" fmla="*/ 1280 w 1322"/>
                  <a:gd name="T41" fmla="*/ 239 h 876"/>
                  <a:gd name="T42" fmla="*/ 1322 w 1322"/>
                  <a:gd name="T43" fmla="*/ 147 h 876"/>
                  <a:gd name="T44" fmla="*/ 1220 w 1322"/>
                  <a:gd name="T45" fmla="*/ 132 h 876"/>
                  <a:gd name="T46" fmla="*/ 1072 w 1322"/>
                  <a:gd name="T47" fmla="*/ 0 h 876"/>
                  <a:gd name="T48" fmla="*/ 788 w 1322"/>
                  <a:gd name="T49" fmla="*/ 124 h 876"/>
                  <a:gd name="T50" fmla="*/ 610 w 1322"/>
                  <a:gd name="T51" fmla="*/ 60 h 876"/>
                  <a:gd name="T52" fmla="*/ 489 w 1322"/>
                  <a:gd name="T53" fmla="*/ 100 h 876"/>
                  <a:gd name="T54" fmla="*/ 375 w 1322"/>
                  <a:gd name="T55" fmla="*/ 96 h 876"/>
                  <a:gd name="T56" fmla="*/ 212 w 1322"/>
                  <a:gd name="T57" fmla="*/ 195 h 876"/>
                  <a:gd name="T58" fmla="*/ 31 w 1322"/>
                  <a:gd name="T59" fmla="*/ 374 h 876"/>
                  <a:gd name="T60" fmla="*/ 27 w 1322"/>
                  <a:gd name="T61" fmla="*/ 453 h 876"/>
                  <a:gd name="T62" fmla="*/ 44 w 1322"/>
                  <a:gd name="T63" fmla="*/ 471 h 876"/>
                  <a:gd name="T64" fmla="*/ 87 w 1322"/>
                  <a:gd name="T65" fmla="*/ 505 h 876"/>
                  <a:gd name="T66" fmla="*/ 143 w 1322"/>
                  <a:gd name="T67" fmla="*/ 513 h 876"/>
                  <a:gd name="T68" fmla="*/ 126 w 1322"/>
                  <a:gd name="T69" fmla="*/ 572 h 876"/>
                  <a:gd name="T70" fmla="*/ 109 w 1322"/>
                  <a:gd name="T71" fmla="*/ 588 h 876"/>
                  <a:gd name="T72" fmla="*/ 125 w 1322"/>
                  <a:gd name="T73" fmla="*/ 618 h 876"/>
                  <a:gd name="T74" fmla="*/ 190 w 1322"/>
                  <a:gd name="T75" fmla="*/ 645 h 876"/>
                  <a:gd name="T76" fmla="*/ 227 w 1322"/>
                  <a:gd name="T77" fmla="*/ 672 h 876"/>
                  <a:gd name="T78" fmla="*/ 275 w 1322"/>
                  <a:gd name="T79" fmla="*/ 694 h 876"/>
                  <a:gd name="T80" fmla="*/ 321 w 1322"/>
                  <a:gd name="T81" fmla="*/ 690 h 876"/>
                  <a:gd name="T82" fmla="*/ 361 w 1322"/>
                  <a:gd name="T83" fmla="*/ 687 h 876"/>
                  <a:gd name="T84" fmla="*/ 439 w 1322"/>
                  <a:gd name="T85" fmla="*/ 671 h 876"/>
                  <a:gd name="T86" fmla="*/ 473 w 1322"/>
                  <a:gd name="T87" fmla="*/ 661 h 876"/>
                  <a:gd name="T88" fmla="*/ 484 w 1322"/>
                  <a:gd name="T89" fmla="*/ 654 h 876"/>
                  <a:gd name="T90" fmla="*/ 543 w 1322"/>
                  <a:gd name="T91" fmla="*/ 721 h 876"/>
                  <a:gd name="T92" fmla="*/ 526 w 1322"/>
                  <a:gd name="T93" fmla="*/ 791 h 876"/>
                  <a:gd name="T94" fmla="*/ 558 w 1322"/>
                  <a:gd name="T95" fmla="*/ 811 h 876"/>
                  <a:gd name="T96" fmla="*/ 594 w 1322"/>
                  <a:gd name="T97" fmla="*/ 843 h 876"/>
                  <a:gd name="T98" fmla="*/ 603 w 1322"/>
                  <a:gd name="T99" fmla="*/ 852 h 876"/>
                  <a:gd name="T100" fmla="*/ 607 w 1322"/>
                  <a:gd name="T101" fmla="*/ 824 h 876"/>
                  <a:gd name="T102" fmla="*/ 652 w 1322"/>
                  <a:gd name="T103" fmla="*/ 819 h 876"/>
                  <a:gd name="T104" fmla="*/ 714 w 1322"/>
                  <a:gd name="T105" fmla="*/ 817 h 876"/>
                  <a:gd name="T106" fmla="*/ 741 w 1322"/>
                  <a:gd name="T107" fmla="*/ 848 h 876"/>
                  <a:gd name="T108" fmla="*/ 781 w 1322"/>
                  <a:gd name="T109" fmla="*/ 876 h 876"/>
                  <a:gd name="T110" fmla="*/ 817 w 1322"/>
                  <a:gd name="T111" fmla="*/ 849 h 876"/>
                  <a:gd name="T112" fmla="*/ 864 w 1322"/>
                  <a:gd name="T113" fmla="*/ 820 h 876"/>
                  <a:gd name="T114" fmla="*/ 948 w 1322"/>
                  <a:gd name="T115" fmla="*/ 791 h 876"/>
                  <a:gd name="T116" fmla="*/ 989 w 1322"/>
                  <a:gd name="T117" fmla="*/ 732 h 876"/>
                  <a:gd name="T118" fmla="*/ 1037 w 1322"/>
                  <a:gd name="T119" fmla="*/ 640 h 876"/>
                  <a:gd name="T120" fmla="*/ 1007 w 1322"/>
                  <a:gd name="T121" fmla="*/ 554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2" h="876">
                    <a:moveTo>
                      <a:pt x="1008" y="554"/>
                    </a:moveTo>
                    <a:cubicBezTo>
                      <a:pt x="1006" y="554"/>
                      <a:pt x="1006" y="554"/>
                      <a:pt x="1006" y="554"/>
                    </a:cubicBezTo>
                    <a:cubicBezTo>
                      <a:pt x="1006" y="554"/>
                      <a:pt x="1005" y="541"/>
                      <a:pt x="1005" y="539"/>
                    </a:cubicBezTo>
                    <a:cubicBezTo>
                      <a:pt x="999" y="538"/>
                      <a:pt x="985" y="530"/>
                      <a:pt x="985" y="519"/>
                    </a:cubicBezTo>
                    <a:cubicBezTo>
                      <a:pt x="985" y="509"/>
                      <a:pt x="998" y="508"/>
                      <a:pt x="1001" y="499"/>
                    </a:cubicBezTo>
                    <a:cubicBezTo>
                      <a:pt x="1008" y="477"/>
                      <a:pt x="1040" y="477"/>
                      <a:pt x="1055" y="461"/>
                    </a:cubicBezTo>
                    <a:cubicBezTo>
                      <a:pt x="1049" y="453"/>
                      <a:pt x="1038" y="461"/>
                      <a:pt x="1027" y="454"/>
                    </a:cubicBezTo>
                    <a:cubicBezTo>
                      <a:pt x="1022" y="451"/>
                      <a:pt x="1019" y="445"/>
                      <a:pt x="1011" y="445"/>
                    </a:cubicBezTo>
                    <a:cubicBezTo>
                      <a:pt x="1004" y="445"/>
                      <a:pt x="1004" y="462"/>
                      <a:pt x="1000" y="462"/>
                    </a:cubicBezTo>
                    <a:cubicBezTo>
                      <a:pt x="994" y="462"/>
                      <a:pt x="986" y="465"/>
                      <a:pt x="980" y="461"/>
                    </a:cubicBezTo>
                    <a:cubicBezTo>
                      <a:pt x="971" y="454"/>
                      <a:pt x="974" y="446"/>
                      <a:pt x="965" y="439"/>
                    </a:cubicBezTo>
                    <a:cubicBezTo>
                      <a:pt x="962" y="437"/>
                      <a:pt x="949" y="434"/>
                      <a:pt x="949" y="426"/>
                    </a:cubicBezTo>
                    <a:cubicBezTo>
                      <a:pt x="949" y="409"/>
                      <a:pt x="971" y="414"/>
                      <a:pt x="982" y="407"/>
                    </a:cubicBezTo>
                    <a:cubicBezTo>
                      <a:pt x="991" y="399"/>
                      <a:pt x="1008" y="387"/>
                      <a:pt x="1014" y="377"/>
                    </a:cubicBezTo>
                    <a:cubicBezTo>
                      <a:pt x="1016" y="375"/>
                      <a:pt x="1019" y="367"/>
                      <a:pt x="1027" y="367"/>
                    </a:cubicBezTo>
                    <a:cubicBezTo>
                      <a:pt x="1033" y="367"/>
                      <a:pt x="1041" y="377"/>
                      <a:pt x="1041" y="382"/>
                    </a:cubicBezTo>
                    <a:cubicBezTo>
                      <a:pt x="1041" y="395"/>
                      <a:pt x="1027" y="400"/>
                      <a:pt x="1027" y="414"/>
                    </a:cubicBezTo>
                    <a:cubicBezTo>
                      <a:pt x="1048" y="414"/>
                      <a:pt x="1065" y="391"/>
                      <a:pt x="1089" y="391"/>
                    </a:cubicBezTo>
                    <a:cubicBezTo>
                      <a:pt x="1098" y="391"/>
                      <a:pt x="1102" y="399"/>
                      <a:pt x="1114" y="399"/>
                    </a:cubicBezTo>
                    <a:cubicBezTo>
                      <a:pt x="1110" y="407"/>
                      <a:pt x="1114" y="407"/>
                      <a:pt x="1114" y="417"/>
                    </a:cubicBezTo>
                    <a:cubicBezTo>
                      <a:pt x="1114" y="425"/>
                      <a:pt x="1105" y="424"/>
                      <a:pt x="1105" y="434"/>
                    </a:cubicBezTo>
                    <a:cubicBezTo>
                      <a:pt x="1105" y="438"/>
                      <a:pt x="1108" y="447"/>
                      <a:pt x="1113" y="447"/>
                    </a:cubicBezTo>
                    <a:cubicBezTo>
                      <a:pt x="1115" y="447"/>
                      <a:pt x="1118" y="443"/>
                      <a:pt x="1123" y="443"/>
                    </a:cubicBezTo>
                    <a:cubicBezTo>
                      <a:pt x="1133" y="443"/>
                      <a:pt x="1144" y="449"/>
                      <a:pt x="1144" y="459"/>
                    </a:cubicBezTo>
                    <a:cubicBezTo>
                      <a:pt x="1144" y="465"/>
                      <a:pt x="1138" y="469"/>
                      <a:pt x="1132" y="469"/>
                    </a:cubicBezTo>
                    <a:cubicBezTo>
                      <a:pt x="1132" y="477"/>
                      <a:pt x="1132" y="477"/>
                      <a:pt x="1132" y="477"/>
                    </a:cubicBezTo>
                    <a:cubicBezTo>
                      <a:pt x="1133" y="479"/>
                      <a:pt x="1135" y="482"/>
                      <a:pt x="1139" y="483"/>
                    </a:cubicBezTo>
                    <a:cubicBezTo>
                      <a:pt x="1139" y="488"/>
                      <a:pt x="1143" y="492"/>
                      <a:pt x="1143" y="496"/>
                    </a:cubicBezTo>
                    <a:cubicBezTo>
                      <a:pt x="1143" y="499"/>
                      <a:pt x="1136" y="509"/>
                      <a:pt x="1136" y="515"/>
                    </a:cubicBezTo>
                    <a:cubicBezTo>
                      <a:pt x="1136" y="518"/>
                      <a:pt x="1136" y="522"/>
                      <a:pt x="1140" y="523"/>
                    </a:cubicBezTo>
                    <a:cubicBezTo>
                      <a:pt x="1139" y="527"/>
                      <a:pt x="1136" y="529"/>
                      <a:pt x="1136" y="533"/>
                    </a:cubicBezTo>
                    <a:cubicBezTo>
                      <a:pt x="1147" y="533"/>
                      <a:pt x="1147" y="533"/>
                      <a:pt x="1147" y="533"/>
                    </a:cubicBezTo>
                    <a:cubicBezTo>
                      <a:pt x="1152" y="528"/>
                      <a:pt x="1153" y="528"/>
                      <a:pt x="1162" y="526"/>
                    </a:cubicBezTo>
                    <a:cubicBezTo>
                      <a:pt x="1162" y="519"/>
                      <a:pt x="1181" y="518"/>
                      <a:pt x="1186" y="516"/>
                    </a:cubicBezTo>
                    <a:cubicBezTo>
                      <a:pt x="1196" y="513"/>
                      <a:pt x="1201" y="504"/>
                      <a:pt x="1201" y="486"/>
                    </a:cubicBezTo>
                    <a:cubicBezTo>
                      <a:pt x="1201" y="455"/>
                      <a:pt x="1189" y="437"/>
                      <a:pt x="1173" y="419"/>
                    </a:cubicBezTo>
                    <a:cubicBezTo>
                      <a:pt x="1166" y="412"/>
                      <a:pt x="1158" y="405"/>
                      <a:pt x="1160" y="391"/>
                    </a:cubicBezTo>
                    <a:cubicBezTo>
                      <a:pt x="1169" y="391"/>
                      <a:pt x="1176" y="386"/>
                      <a:pt x="1182" y="380"/>
                    </a:cubicBezTo>
                    <a:cubicBezTo>
                      <a:pt x="1188" y="374"/>
                      <a:pt x="1201" y="366"/>
                      <a:pt x="1204" y="360"/>
                    </a:cubicBezTo>
                    <a:cubicBezTo>
                      <a:pt x="1214" y="338"/>
                      <a:pt x="1220" y="325"/>
                      <a:pt x="1239" y="310"/>
                    </a:cubicBezTo>
                    <a:cubicBezTo>
                      <a:pt x="1239" y="310"/>
                      <a:pt x="1268" y="276"/>
                      <a:pt x="1242" y="259"/>
                    </a:cubicBezTo>
                    <a:cubicBezTo>
                      <a:pt x="1232" y="252"/>
                      <a:pt x="1263" y="249"/>
                      <a:pt x="1280" y="239"/>
                    </a:cubicBezTo>
                    <a:cubicBezTo>
                      <a:pt x="1299" y="227"/>
                      <a:pt x="1305" y="185"/>
                      <a:pt x="1322" y="167"/>
                    </a:cubicBezTo>
                    <a:cubicBezTo>
                      <a:pt x="1322" y="147"/>
                      <a:pt x="1322" y="147"/>
                      <a:pt x="1322" y="147"/>
                    </a:cubicBezTo>
                    <a:cubicBezTo>
                      <a:pt x="1291" y="147"/>
                      <a:pt x="1286" y="171"/>
                      <a:pt x="1261" y="171"/>
                    </a:cubicBezTo>
                    <a:cubicBezTo>
                      <a:pt x="1239" y="171"/>
                      <a:pt x="1229" y="142"/>
                      <a:pt x="1220" y="132"/>
                    </a:cubicBezTo>
                    <a:cubicBezTo>
                      <a:pt x="1207" y="118"/>
                      <a:pt x="1173" y="116"/>
                      <a:pt x="1163" y="100"/>
                    </a:cubicBezTo>
                    <a:cubicBezTo>
                      <a:pt x="1137" y="57"/>
                      <a:pt x="1139" y="0"/>
                      <a:pt x="1072" y="0"/>
                    </a:cubicBezTo>
                    <a:cubicBezTo>
                      <a:pt x="977" y="0"/>
                      <a:pt x="1012" y="133"/>
                      <a:pt x="939" y="104"/>
                    </a:cubicBezTo>
                    <a:cubicBezTo>
                      <a:pt x="885" y="82"/>
                      <a:pt x="830" y="124"/>
                      <a:pt x="788" y="124"/>
                    </a:cubicBezTo>
                    <a:cubicBezTo>
                      <a:pt x="739" y="124"/>
                      <a:pt x="725" y="84"/>
                      <a:pt x="678" y="84"/>
                    </a:cubicBezTo>
                    <a:cubicBezTo>
                      <a:pt x="659" y="84"/>
                      <a:pt x="628" y="111"/>
                      <a:pt x="610" y="60"/>
                    </a:cubicBezTo>
                    <a:cubicBezTo>
                      <a:pt x="606" y="48"/>
                      <a:pt x="559" y="40"/>
                      <a:pt x="546" y="40"/>
                    </a:cubicBezTo>
                    <a:cubicBezTo>
                      <a:pt x="522" y="40"/>
                      <a:pt x="530" y="100"/>
                      <a:pt x="489" y="100"/>
                    </a:cubicBezTo>
                    <a:cubicBezTo>
                      <a:pt x="457" y="100"/>
                      <a:pt x="425" y="76"/>
                      <a:pt x="405" y="76"/>
                    </a:cubicBezTo>
                    <a:cubicBezTo>
                      <a:pt x="393" y="76"/>
                      <a:pt x="381" y="93"/>
                      <a:pt x="375" y="96"/>
                    </a:cubicBezTo>
                    <a:cubicBezTo>
                      <a:pt x="338" y="119"/>
                      <a:pt x="292" y="120"/>
                      <a:pt x="262" y="147"/>
                    </a:cubicBezTo>
                    <a:cubicBezTo>
                      <a:pt x="249" y="158"/>
                      <a:pt x="273" y="203"/>
                      <a:pt x="212" y="195"/>
                    </a:cubicBezTo>
                    <a:cubicBezTo>
                      <a:pt x="189" y="192"/>
                      <a:pt x="187" y="241"/>
                      <a:pt x="148" y="247"/>
                    </a:cubicBezTo>
                    <a:cubicBezTo>
                      <a:pt x="148" y="336"/>
                      <a:pt x="100" y="374"/>
                      <a:pt x="31" y="374"/>
                    </a:cubicBezTo>
                    <a:cubicBezTo>
                      <a:pt x="18" y="374"/>
                      <a:pt x="3" y="410"/>
                      <a:pt x="0" y="426"/>
                    </a:cubicBezTo>
                    <a:cubicBezTo>
                      <a:pt x="19" y="430"/>
                      <a:pt x="24" y="434"/>
                      <a:pt x="27" y="453"/>
                    </a:cubicBezTo>
                    <a:cubicBezTo>
                      <a:pt x="26" y="457"/>
                      <a:pt x="26" y="457"/>
                      <a:pt x="26" y="457"/>
                    </a:cubicBezTo>
                    <a:cubicBezTo>
                      <a:pt x="26" y="471"/>
                      <a:pt x="33" y="467"/>
                      <a:pt x="44" y="471"/>
                    </a:cubicBezTo>
                    <a:cubicBezTo>
                      <a:pt x="53" y="473"/>
                      <a:pt x="49" y="484"/>
                      <a:pt x="53" y="488"/>
                    </a:cubicBezTo>
                    <a:cubicBezTo>
                      <a:pt x="65" y="500"/>
                      <a:pt x="73" y="500"/>
                      <a:pt x="87" y="505"/>
                    </a:cubicBezTo>
                    <a:cubicBezTo>
                      <a:pt x="100" y="503"/>
                      <a:pt x="106" y="491"/>
                      <a:pt x="118" y="491"/>
                    </a:cubicBezTo>
                    <a:cubicBezTo>
                      <a:pt x="125" y="491"/>
                      <a:pt x="143" y="505"/>
                      <a:pt x="143" y="513"/>
                    </a:cubicBezTo>
                    <a:cubicBezTo>
                      <a:pt x="143" y="534"/>
                      <a:pt x="115" y="531"/>
                      <a:pt x="115" y="552"/>
                    </a:cubicBezTo>
                    <a:cubicBezTo>
                      <a:pt x="115" y="561"/>
                      <a:pt x="126" y="563"/>
                      <a:pt x="126" y="572"/>
                    </a:cubicBezTo>
                    <a:cubicBezTo>
                      <a:pt x="126" y="582"/>
                      <a:pt x="117" y="581"/>
                      <a:pt x="109" y="581"/>
                    </a:cubicBezTo>
                    <a:cubicBezTo>
                      <a:pt x="109" y="588"/>
                      <a:pt x="109" y="588"/>
                      <a:pt x="109" y="588"/>
                    </a:cubicBezTo>
                    <a:cubicBezTo>
                      <a:pt x="111" y="597"/>
                      <a:pt x="110" y="604"/>
                      <a:pt x="113" y="613"/>
                    </a:cubicBezTo>
                    <a:cubicBezTo>
                      <a:pt x="115" y="618"/>
                      <a:pt x="122" y="617"/>
                      <a:pt x="125" y="618"/>
                    </a:cubicBezTo>
                    <a:cubicBezTo>
                      <a:pt x="139" y="623"/>
                      <a:pt x="143" y="633"/>
                      <a:pt x="156" y="636"/>
                    </a:cubicBezTo>
                    <a:cubicBezTo>
                      <a:pt x="173" y="640"/>
                      <a:pt x="181" y="635"/>
                      <a:pt x="190" y="645"/>
                    </a:cubicBezTo>
                    <a:cubicBezTo>
                      <a:pt x="199" y="655"/>
                      <a:pt x="207" y="651"/>
                      <a:pt x="218" y="657"/>
                    </a:cubicBezTo>
                    <a:cubicBezTo>
                      <a:pt x="224" y="660"/>
                      <a:pt x="224" y="666"/>
                      <a:pt x="227" y="672"/>
                    </a:cubicBezTo>
                    <a:cubicBezTo>
                      <a:pt x="230" y="678"/>
                      <a:pt x="236" y="671"/>
                      <a:pt x="240" y="674"/>
                    </a:cubicBezTo>
                    <a:cubicBezTo>
                      <a:pt x="251" y="682"/>
                      <a:pt x="258" y="694"/>
                      <a:pt x="275" y="694"/>
                    </a:cubicBezTo>
                    <a:cubicBezTo>
                      <a:pt x="286" y="694"/>
                      <a:pt x="296" y="694"/>
                      <a:pt x="307" y="694"/>
                    </a:cubicBezTo>
                    <a:cubicBezTo>
                      <a:pt x="314" y="694"/>
                      <a:pt x="316" y="690"/>
                      <a:pt x="321" y="690"/>
                    </a:cubicBezTo>
                    <a:cubicBezTo>
                      <a:pt x="324" y="690"/>
                      <a:pt x="328" y="701"/>
                      <a:pt x="328" y="707"/>
                    </a:cubicBezTo>
                    <a:cubicBezTo>
                      <a:pt x="339" y="701"/>
                      <a:pt x="342" y="687"/>
                      <a:pt x="361" y="687"/>
                    </a:cubicBezTo>
                    <a:cubicBezTo>
                      <a:pt x="377" y="687"/>
                      <a:pt x="385" y="697"/>
                      <a:pt x="398" y="697"/>
                    </a:cubicBezTo>
                    <a:cubicBezTo>
                      <a:pt x="409" y="697"/>
                      <a:pt x="434" y="674"/>
                      <a:pt x="439" y="671"/>
                    </a:cubicBezTo>
                    <a:cubicBezTo>
                      <a:pt x="443" y="668"/>
                      <a:pt x="445" y="665"/>
                      <a:pt x="448" y="662"/>
                    </a:cubicBezTo>
                    <a:cubicBezTo>
                      <a:pt x="454" y="655"/>
                      <a:pt x="464" y="664"/>
                      <a:pt x="473" y="661"/>
                    </a:cubicBezTo>
                    <a:cubicBezTo>
                      <a:pt x="480" y="654"/>
                      <a:pt x="480" y="654"/>
                      <a:pt x="480" y="654"/>
                    </a:cubicBezTo>
                    <a:cubicBezTo>
                      <a:pt x="484" y="654"/>
                      <a:pt x="484" y="654"/>
                      <a:pt x="484" y="654"/>
                    </a:cubicBezTo>
                    <a:cubicBezTo>
                      <a:pt x="490" y="679"/>
                      <a:pt x="506" y="678"/>
                      <a:pt x="525" y="687"/>
                    </a:cubicBezTo>
                    <a:cubicBezTo>
                      <a:pt x="532" y="699"/>
                      <a:pt x="543" y="705"/>
                      <a:pt x="543" y="721"/>
                    </a:cubicBezTo>
                    <a:cubicBezTo>
                      <a:pt x="543" y="753"/>
                      <a:pt x="523" y="754"/>
                      <a:pt x="523" y="783"/>
                    </a:cubicBezTo>
                    <a:cubicBezTo>
                      <a:pt x="523" y="786"/>
                      <a:pt x="524" y="791"/>
                      <a:pt x="526" y="791"/>
                    </a:cubicBezTo>
                    <a:cubicBezTo>
                      <a:pt x="532" y="791"/>
                      <a:pt x="536" y="787"/>
                      <a:pt x="542" y="787"/>
                    </a:cubicBezTo>
                    <a:cubicBezTo>
                      <a:pt x="548" y="787"/>
                      <a:pt x="549" y="810"/>
                      <a:pt x="558" y="811"/>
                    </a:cubicBezTo>
                    <a:cubicBezTo>
                      <a:pt x="558" y="827"/>
                      <a:pt x="567" y="845"/>
                      <a:pt x="582" y="845"/>
                    </a:cubicBezTo>
                    <a:cubicBezTo>
                      <a:pt x="587" y="845"/>
                      <a:pt x="590" y="843"/>
                      <a:pt x="594" y="843"/>
                    </a:cubicBezTo>
                    <a:cubicBezTo>
                      <a:pt x="599" y="843"/>
                      <a:pt x="599" y="843"/>
                      <a:pt x="599" y="843"/>
                    </a:cubicBezTo>
                    <a:cubicBezTo>
                      <a:pt x="599" y="849"/>
                      <a:pt x="602" y="852"/>
                      <a:pt x="603" y="852"/>
                    </a:cubicBezTo>
                    <a:cubicBezTo>
                      <a:pt x="605" y="852"/>
                      <a:pt x="607" y="847"/>
                      <a:pt x="607" y="845"/>
                    </a:cubicBezTo>
                    <a:cubicBezTo>
                      <a:pt x="607" y="837"/>
                      <a:pt x="607" y="832"/>
                      <a:pt x="607" y="824"/>
                    </a:cubicBezTo>
                    <a:cubicBezTo>
                      <a:pt x="607" y="824"/>
                      <a:pt x="624" y="818"/>
                      <a:pt x="627" y="819"/>
                    </a:cubicBezTo>
                    <a:cubicBezTo>
                      <a:pt x="652" y="819"/>
                      <a:pt x="652" y="819"/>
                      <a:pt x="652" y="819"/>
                    </a:cubicBezTo>
                    <a:cubicBezTo>
                      <a:pt x="662" y="825"/>
                      <a:pt x="671" y="808"/>
                      <a:pt x="682" y="808"/>
                    </a:cubicBezTo>
                    <a:cubicBezTo>
                      <a:pt x="694" y="808"/>
                      <a:pt x="702" y="817"/>
                      <a:pt x="714" y="817"/>
                    </a:cubicBezTo>
                    <a:cubicBezTo>
                      <a:pt x="714" y="837"/>
                      <a:pt x="730" y="844"/>
                      <a:pt x="741" y="848"/>
                    </a:cubicBezTo>
                    <a:cubicBezTo>
                      <a:pt x="741" y="848"/>
                      <a:pt x="741" y="848"/>
                      <a:pt x="741" y="848"/>
                    </a:cubicBezTo>
                    <a:cubicBezTo>
                      <a:pt x="754" y="854"/>
                      <a:pt x="763" y="849"/>
                      <a:pt x="777" y="856"/>
                    </a:cubicBezTo>
                    <a:cubicBezTo>
                      <a:pt x="777" y="861"/>
                      <a:pt x="774" y="876"/>
                      <a:pt x="781" y="876"/>
                    </a:cubicBezTo>
                    <a:cubicBezTo>
                      <a:pt x="789" y="876"/>
                      <a:pt x="785" y="866"/>
                      <a:pt x="791" y="860"/>
                    </a:cubicBezTo>
                    <a:cubicBezTo>
                      <a:pt x="796" y="854"/>
                      <a:pt x="811" y="852"/>
                      <a:pt x="817" y="849"/>
                    </a:cubicBezTo>
                    <a:cubicBezTo>
                      <a:pt x="832" y="841"/>
                      <a:pt x="846" y="845"/>
                      <a:pt x="855" y="835"/>
                    </a:cubicBezTo>
                    <a:cubicBezTo>
                      <a:pt x="855" y="835"/>
                      <a:pt x="863" y="820"/>
                      <a:pt x="864" y="820"/>
                    </a:cubicBezTo>
                    <a:cubicBezTo>
                      <a:pt x="872" y="820"/>
                      <a:pt x="876" y="826"/>
                      <a:pt x="883" y="826"/>
                    </a:cubicBezTo>
                    <a:cubicBezTo>
                      <a:pt x="918" y="826"/>
                      <a:pt x="927" y="804"/>
                      <a:pt x="948" y="791"/>
                    </a:cubicBezTo>
                    <a:cubicBezTo>
                      <a:pt x="954" y="788"/>
                      <a:pt x="958" y="785"/>
                      <a:pt x="959" y="777"/>
                    </a:cubicBezTo>
                    <a:cubicBezTo>
                      <a:pt x="977" y="777"/>
                      <a:pt x="983" y="748"/>
                      <a:pt x="989" y="732"/>
                    </a:cubicBezTo>
                    <a:cubicBezTo>
                      <a:pt x="994" y="723"/>
                      <a:pt x="1014" y="691"/>
                      <a:pt x="1026" y="689"/>
                    </a:cubicBezTo>
                    <a:cubicBezTo>
                      <a:pt x="1026" y="671"/>
                      <a:pt x="1037" y="663"/>
                      <a:pt x="1037" y="640"/>
                    </a:cubicBezTo>
                    <a:cubicBezTo>
                      <a:pt x="1037" y="606"/>
                      <a:pt x="1030" y="593"/>
                      <a:pt x="1016" y="572"/>
                    </a:cubicBezTo>
                    <a:cubicBezTo>
                      <a:pt x="1014" y="568"/>
                      <a:pt x="1014" y="558"/>
                      <a:pt x="1007" y="554"/>
                    </a:cubicBezTo>
                    <a:lnTo>
                      <a:pt x="1008" y="554"/>
                    </a:lnTo>
                    <a:close/>
                  </a:path>
                </a:pathLst>
              </a:custGeom>
              <a:solidFill>
                <a:srgbClr val="FF33CC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78">
                <a:extLst>
                  <a:ext uri="{FF2B5EF4-FFF2-40B4-BE49-F238E27FC236}">
                    <a16:creationId xmlns:a16="http://schemas.microsoft.com/office/drawing/2014/main" id="{41774E1A-32C2-45E2-984C-D5F8D60A4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9769" y="1931051"/>
                <a:ext cx="87235" cy="38261"/>
              </a:xfrm>
              <a:custGeom>
                <a:avLst/>
                <a:gdLst>
                  <a:gd name="T0" fmla="*/ 8 w 76"/>
                  <a:gd name="T1" fmla="*/ 34 h 34"/>
                  <a:gd name="T2" fmla="*/ 0 w 76"/>
                  <a:gd name="T3" fmla="*/ 26 h 34"/>
                  <a:gd name="T4" fmla="*/ 36 w 76"/>
                  <a:gd name="T5" fmla="*/ 0 h 34"/>
                  <a:gd name="T6" fmla="*/ 76 w 76"/>
                  <a:gd name="T7" fmla="*/ 20 h 34"/>
                  <a:gd name="T8" fmla="*/ 8 w 7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34">
                    <a:moveTo>
                      <a:pt x="8" y="34"/>
                    </a:moveTo>
                    <a:cubicBezTo>
                      <a:pt x="3" y="34"/>
                      <a:pt x="0" y="30"/>
                      <a:pt x="0" y="26"/>
                    </a:cubicBezTo>
                    <a:cubicBezTo>
                      <a:pt x="0" y="14"/>
                      <a:pt x="23" y="0"/>
                      <a:pt x="36" y="0"/>
                    </a:cubicBezTo>
                    <a:cubicBezTo>
                      <a:pt x="47" y="0"/>
                      <a:pt x="76" y="8"/>
                      <a:pt x="76" y="20"/>
                    </a:cubicBezTo>
                    <a:cubicBezTo>
                      <a:pt x="76" y="30"/>
                      <a:pt x="16" y="34"/>
                      <a:pt x="8" y="34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 79">
                <a:extLst>
                  <a:ext uri="{FF2B5EF4-FFF2-40B4-BE49-F238E27FC236}">
                    <a16:creationId xmlns:a16="http://schemas.microsoft.com/office/drawing/2014/main" id="{BF550A09-991D-4E36-913C-161A07BAC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8064" y="2006042"/>
                <a:ext cx="33670" cy="21426"/>
              </a:xfrm>
              <a:custGeom>
                <a:avLst/>
                <a:gdLst>
                  <a:gd name="T0" fmla="*/ 22 w 30"/>
                  <a:gd name="T1" fmla="*/ 18 h 18"/>
                  <a:gd name="T2" fmla="*/ 30 w 30"/>
                  <a:gd name="T3" fmla="*/ 10 h 18"/>
                  <a:gd name="T4" fmla="*/ 25 w 30"/>
                  <a:gd name="T5" fmla="*/ 0 h 18"/>
                  <a:gd name="T6" fmla="*/ 0 w 30"/>
                  <a:gd name="T7" fmla="*/ 0 h 18"/>
                  <a:gd name="T8" fmla="*/ 22 w 30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8">
                    <a:moveTo>
                      <a:pt x="22" y="18"/>
                    </a:moveTo>
                    <a:cubicBezTo>
                      <a:pt x="26" y="18"/>
                      <a:pt x="30" y="14"/>
                      <a:pt x="30" y="10"/>
                    </a:cubicBezTo>
                    <a:cubicBezTo>
                      <a:pt x="30" y="5"/>
                      <a:pt x="26" y="3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0"/>
                      <a:pt x="12" y="18"/>
                      <a:pt x="22" y="18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80">
                <a:extLst>
                  <a:ext uri="{FF2B5EF4-FFF2-40B4-BE49-F238E27FC236}">
                    <a16:creationId xmlns:a16="http://schemas.microsoft.com/office/drawing/2014/main" id="{E092C52C-786E-499D-B9B8-2B727B391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1522" y="1716791"/>
                <a:ext cx="15304" cy="21426"/>
              </a:xfrm>
              <a:custGeom>
                <a:avLst/>
                <a:gdLst>
                  <a:gd name="T0" fmla="*/ 14 w 14"/>
                  <a:gd name="T1" fmla="*/ 8 h 19"/>
                  <a:gd name="T2" fmla="*/ 6 w 14"/>
                  <a:gd name="T3" fmla="*/ 0 h 19"/>
                  <a:gd name="T4" fmla="*/ 0 w 14"/>
                  <a:gd name="T5" fmla="*/ 12 h 19"/>
                  <a:gd name="T6" fmla="*/ 6 w 14"/>
                  <a:gd name="T7" fmla="*/ 19 h 19"/>
                  <a:gd name="T8" fmla="*/ 14 w 14"/>
                  <a:gd name="T9" fmla="*/ 7 h 19"/>
                  <a:gd name="T10" fmla="*/ 12 w 14"/>
                  <a:gd name="T11" fmla="*/ 7 h 19"/>
                  <a:gd name="T12" fmla="*/ 14 w 14"/>
                  <a:gd name="T13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9">
                    <a:moveTo>
                      <a:pt x="14" y="8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4"/>
                      <a:pt x="0" y="7"/>
                      <a:pt x="0" y="12"/>
                    </a:cubicBezTo>
                    <a:cubicBezTo>
                      <a:pt x="0" y="17"/>
                      <a:pt x="3" y="19"/>
                      <a:pt x="6" y="19"/>
                    </a:cubicBezTo>
                    <a:cubicBezTo>
                      <a:pt x="13" y="19"/>
                      <a:pt x="13" y="11"/>
                      <a:pt x="14" y="7"/>
                    </a:cubicBezTo>
                    <a:cubicBezTo>
                      <a:pt x="12" y="7"/>
                      <a:pt x="12" y="7"/>
                      <a:pt x="12" y="7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159E940B-9ADB-4CA1-9564-15BBA04B7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9955" y="1782600"/>
                <a:ext cx="39791" cy="26017"/>
              </a:xfrm>
              <a:custGeom>
                <a:avLst/>
                <a:gdLst>
                  <a:gd name="T0" fmla="*/ 34 w 34"/>
                  <a:gd name="T1" fmla="*/ 16 h 22"/>
                  <a:gd name="T2" fmla="*/ 16 w 34"/>
                  <a:gd name="T3" fmla="*/ 22 h 22"/>
                  <a:gd name="T4" fmla="*/ 0 w 34"/>
                  <a:gd name="T5" fmla="*/ 12 h 22"/>
                  <a:gd name="T6" fmla="*/ 16 w 34"/>
                  <a:gd name="T7" fmla="*/ 0 h 22"/>
                  <a:gd name="T8" fmla="*/ 34 w 34"/>
                  <a:gd name="T9" fmla="*/ 12 h 22"/>
                  <a:gd name="T10" fmla="*/ 28 w 34"/>
                  <a:gd name="T11" fmla="*/ 22 h 22"/>
                  <a:gd name="T12" fmla="*/ 34 w 34"/>
                  <a:gd name="T13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2">
                    <a:moveTo>
                      <a:pt x="34" y="16"/>
                    </a:moveTo>
                    <a:cubicBezTo>
                      <a:pt x="28" y="19"/>
                      <a:pt x="23" y="22"/>
                      <a:pt x="16" y="22"/>
                    </a:cubicBezTo>
                    <a:cubicBezTo>
                      <a:pt x="8" y="22"/>
                      <a:pt x="0" y="19"/>
                      <a:pt x="0" y="12"/>
                    </a:cubicBezTo>
                    <a:cubicBezTo>
                      <a:pt x="0" y="4"/>
                      <a:pt x="9" y="0"/>
                      <a:pt x="16" y="0"/>
                    </a:cubicBezTo>
                    <a:cubicBezTo>
                      <a:pt x="27" y="0"/>
                      <a:pt x="34" y="3"/>
                      <a:pt x="34" y="12"/>
                    </a:cubicBezTo>
                    <a:cubicBezTo>
                      <a:pt x="34" y="17"/>
                      <a:pt x="30" y="19"/>
                      <a:pt x="28" y="22"/>
                    </a:cubicBezTo>
                    <a:lnTo>
                      <a:pt x="34" y="16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82">
                <a:extLst>
                  <a:ext uri="{FF2B5EF4-FFF2-40B4-BE49-F238E27FC236}">
                    <a16:creationId xmlns:a16="http://schemas.microsoft.com/office/drawing/2014/main" id="{9DC2158E-E996-4BFC-8B01-B02B7C3E1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867" y="1519367"/>
                <a:ext cx="149983" cy="88765"/>
              </a:xfrm>
              <a:custGeom>
                <a:avLst/>
                <a:gdLst>
                  <a:gd name="T0" fmla="*/ 12 w 131"/>
                  <a:gd name="T1" fmla="*/ 77 h 77"/>
                  <a:gd name="T2" fmla="*/ 0 w 131"/>
                  <a:gd name="T3" fmla="*/ 65 h 77"/>
                  <a:gd name="T4" fmla="*/ 14 w 131"/>
                  <a:gd name="T5" fmla="*/ 47 h 77"/>
                  <a:gd name="T6" fmla="*/ 68 w 131"/>
                  <a:gd name="T7" fmla="*/ 0 h 77"/>
                  <a:gd name="T8" fmla="*/ 78 w 131"/>
                  <a:gd name="T9" fmla="*/ 0 h 77"/>
                  <a:gd name="T10" fmla="*/ 76 w 131"/>
                  <a:gd name="T11" fmla="*/ 17 h 77"/>
                  <a:gd name="T12" fmla="*/ 90 w 131"/>
                  <a:gd name="T13" fmla="*/ 9 h 77"/>
                  <a:gd name="T14" fmla="*/ 131 w 131"/>
                  <a:gd name="T15" fmla="*/ 41 h 77"/>
                  <a:gd name="T16" fmla="*/ 78 w 131"/>
                  <a:gd name="T17" fmla="*/ 61 h 77"/>
                  <a:gd name="T18" fmla="*/ 52 w 131"/>
                  <a:gd name="T19" fmla="*/ 65 h 77"/>
                  <a:gd name="T20" fmla="*/ 12 w 131"/>
                  <a:gd name="T21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1" h="77">
                    <a:moveTo>
                      <a:pt x="12" y="77"/>
                    </a:moveTo>
                    <a:cubicBezTo>
                      <a:pt x="2" y="77"/>
                      <a:pt x="0" y="73"/>
                      <a:pt x="0" y="65"/>
                    </a:cubicBezTo>
                    <a:cubicBezTo>
                      <a:pt x="0" y="52"/>
                      <a:pt x="9" y="52"/>
                      <a:pt x="14" y="47"/>
                    </a:cubicBezTo>
                    <a:cubicBezTo>
                      <a:pt x="31" y="29"/>
                      <a:pt x="38" y="0"/>
                      <a:pt x="68" y="0"/>
                    </a:cubicBezTo>
                    <a:cubicBezTo>
                      <a:pt x="75" y="0"/>
                      <a:pt x="75" y="0"/>
                      <a:pt x="78" y="0"/>
                    </a:cubicBezTo>
                    <a:cubicBezTo>
                      <a:pt x="78" y="11"/>
                      <a:pt x="82" y="11"/>
                      <a:pt x="76" y="17"/>
                    </a:cubicBezTo>
                    <a:cubicBezTo>
                      <a:pt x="81" y="16"/>
                      <a:pt x="84" y="9"/>
                      <a:pt x="90" y="9"/>
                    </a:cubicBezTo>
                    <a:cubicBezTo>
                      <a:pt x="100" y="9"/>
                      <a:pt x="131" y="30"/>
                      <a:pt x="131" y="41"/>
                    </a:cubicBezTo>
                    <a:cubicBezTo>
                      <a:pt x="131" y="60"/>
                      <a:pt x="92" y="63"/>
                      <a:pt x="78" y="61"/>
                    </a:cubicBezTo>
                    <a:cubicBezTo>
                      <a:pt x="75" y="61"/>
                      <a:pt x="52" y="65"/>
                      <a:pt x="52" y="65"/>
                    </a:cubicBezTo>
                    <a:lnTo>
                      <a:pt x="12" y="77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83">
                <a:extLst>
                  <a:ext uri="{FF2B5EF4-FFF2-40B4-BE49-F238E27FC236}">
                    <a16:creationId xmlns:a16="http://schemas.microsoft.com/office/drawing/2014/main" id="{D015141E-1F1D-4900-9B0D-6EB34E820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4197" y="1476515"/>
                <a:ext cx="58157" cy="30608"/>
              </a:xfrm>
              <a:custGeom>
                <a:avLst/>
                <a:gdLst>
                  <a:gd name="T0" fmla="*/ 20 w 51"/>
                  <a:gd name="T1" fmla="*/ 0 h 27"/>
                  <a:gd name="T2" fmla="*/ 51 w 51"/>
                  <a:gd name="T3" fmla="*/ 11 h 27"/>
                  <a:gd name="T4" fmla="*/ 15 w 51"/>
                  <a:gd name="T5" fmla="*/ 27 h 27"/>
                  <a:gd name="T6" fmla="*/ 0 w 51"/>
                  <a:gd name="T7" fmla="*/ 8 h 27"/>
                  <a:gd name="T8" fmla="*/ 20 w 5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7">
                    <a:moveTo>
                      <a:pt x="20" y="0"/>
                    </a:moveTo>
                    <a:cubicBezTo>
                      <a:pt x="24" y="0"/>
                      <a:pt x="45" y="10"/>
                      <a:pt x="51" y="11"/>
                    </a:cubicBezTo>
                    <a:cubicBezTo>
                      <a:pt x="49" y="26"/>
                      <a:pt x="24" y="27"/>
                      <a:pt x="15" y="27"/>
                    </a:cubicBezTo>
                    <a:cubicBezTo>
                      <a:pt x="11" y="27"/>
                      <a:pt x="0" y="15"/>
                      <a:pt x="0" y="8"/>
                    </a:cubicBezTo>
                    <a:cubicBezTo>
                      <a:pt x="0" y="0"/>
                      <a:pt x="16" y="0"/>
                      <a:pt x="20" y="0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68E71F3B-7F69-4A5F-BEB2-F0A81132E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93" y="1407646"/>
                <a:ext cx="205079" cy="153042"/>
              </a:xfrm>
              <a:custGeom>
                <a:avLst/>
                <a:gdLst>
                  <a:gd name="T0" fmla="*/ 170 w 180"/>
                  <a:gd name="T1" fmla="*/ 122 h 133"/>
                  <a:gd name="T2" fmla="*/ 155 w 180"/>
                  <a:gd name="T3" fmla="*/ 133 h 133"/>
                  <a:gd name="T4" fmla="*/ 70 w 180"/>
                  <a:gd name="T5" fmla="*/ 119 h 133"/>
                  <a:gd name="T6" fmla="*/ 30 w 180"/>
                  <a:gd name="T7" fmla="*/ 91 h 133"/>
                  <a:gd name="T8" fmla="*/ 87 w 180"/>
                  <a:gd name="T9" fmla="*/ 65 h 133"/>
                  <a:gd name="T10" fmla="*/ 55 w 180"/>
                  <a:gd name="T11" fmla="*/ 64 h 133"/>
                  <a:gd name="T12" fmla="*/ 0 w 180"/>
                  <a:gd name="T13" fmla="*/ 47 h 133"/>
                  <a:gd name="T14" fmla="*/ 79 w 180"/>
                  <a:gd name="T15" fmla="*/ 0 h 133"/>
                  <a:gd name="T16" fmla="*/ 125 w 180"/>
                  <a:gd name="T17" fmla="*/ 31 h 133"/>
                  <a:gd name="T18" fmla="*/ 115 w 180"/>
                  <a:gd name="T19" fmla="*/ 32 h 133"/>
                  <a:gd name="T20" fmla="*/ 115 w 180"/>
                  <a:gd name="T21" fmla="*/ 48 h 133"/>
                  <a:gd name="T22" fmla="*/ 101 w 180"/>
                  <a:gd name="T23" fmla="*/ 62 h 133"/>
                  <a:gd name="T24" fmla="*/ 117 w 180"/>
                  <a:gd name="T25" fmla="*/ 62 h 133"/>
                  <a:gd name="T26" fmla="*/ 140 w 180"/>
                  <a:gd name="T27" fmla="*/ 70 h 133"/>
                  <a:gd name="T28" fmla="*/ 155 w 180"/>
                  <a:gd name="T29" fmla="*/ 70 h 133"/>
                  <a:gd name="T30" fmla="*/ 180 w 180"/>
                  <a:gd name="T31" fmla="*/ 86 h 133"/>
                  <a:gd name="T32" fmla="*/ 174 w 180"/>
                  <a:gd name="T33" fmla="*/ 102 h 133"/>
                  <a:gd name="T34" fmla="*/ 159 w 180"/>
                  <a:gd name="T35" fmla="*/ 112 h 133"/>
                  <a:gd name="T36" fmla="*/ 170 w 180"/>
                  <a:gd name="T37" fmla="*/ 1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0" h="133">
                    <a:moveTo>
                      <a:pt x="170" y="122"/>
                    </a:moveTo>
                    <a:cubicBezTo>
                      <a:pt x="170" y="129"/>
                      <a:pt x="162" y="133"/>
                      <a:pt x="155" y="133"/>
                    </a:cubicBezTo>
                    <a:cubicBezTo>
                      <a:pt x="121" y="133"/>
                      <a:pt x="97" y="119"/>
                      <a:pt x="70" y="119"/>
                    </a:cubicBezTo>
                    <a:cubicBezTo>
                      <a:pt x="61" y="119"/>
                      <a:pt x="41" y="97"/>
                      <a:pt x="30" y="91"/>
                    </a:cubicBezTo>
                    <a:cubicBezTo>
                      <a:pt x="55" y="82"/>
                      <a:pt x="62" y="73"/>
                      <a:pt x="87" y="65"/>
                    </a:cubicBezTo>
                    <a:cubicBezTo>
                      <a:pt x="79" y="65"/>
                      <a:pt x="59" y="64"/>
                      <a:pt x="55" y="64"/>
                    </a:cubicBezTo>
                    <a:cubicBezTo>
                      <a:pt x="34" y="64"/>
                      <a:pt x="19" y="57"/>
                      <a:pt x="0" y="47"/>
                    </a:cubicBezTo>
                    <a:cubicBezTo>
                      <a:pt x="31" y="37"/>
                      <a:pt x="43" y="0"/>
                      <a:pt x="79" y="0"/>
                    </a:cubicBezTo>
                    <a:cubicBezTo>
                      <a:pt x="100" y="0"/>
                      <a:pt x="112" y="21"/>
                      <a:pt x="125" y="31"/>
                    </a:cubicBezTo>
                    <a:cubicBezTo>
                      <a:pt x="117" y="34"/>
                      <a:pt x="118" y="33"/>
                      <a:pt x="115" y="32"/>
                    </a:cubicBezTo>
                    <a:cubicBezTo>
                      <a:pt x="116" y="41"/>
                      <a:pt x="115" y="44"/>
                      <a:pt x="115" y="48"/>
                    </a:cubicBezTo>
                    <a:cubicBezTo>
                      <a:pt x="115" y="52"/>
                      <a:pt x="107" y="59"/>
                      <a:pt x="101" y="62"/>
                    </a:cubicBezTo>
                    <a:cubicBezTo>
                      <a:pt x="109" y="60"/>
                      <a:pt x="111" y="62"/>
                      <a:pt x="117" y="62"/>
                    </a:cubicBezTo>
                    <a:cubicBezTo>
                      <a:pt x="126" y="62"/>
                      <a:pt x="131" y="70"/>
                      <a:pt x="140" y="70"/>
                    </a:cubicBezTo>
                    <a:cubicBezTo>
                      <a:pt x="145" y="70"/>
                      <a:pt x="150" y="70"/>
                      <a:pt x="155" y="70"/>
                    </a:cubicBezTo>
                    <a:cubicBezTo>
                      <a:pt x="170" y="70"/>
                      <a:pt x="170" y="75"/>
                      <a:pt x="180" y="86"/>
                    </a:cubicBezTo>
                    <a:cubicBezTo>
                      <a:pt x="172" y="92"/>
                      <a:pt x="174" y="94"/>
                      <a:pt x="174" y="102"/>
                    </a:cubicBezTo>
                    <a:cubicBezTo>
                      <a:pt x="174" y="110"/>
                      <a:pt x="163" y="110"/>
                      <a:pt x="159" y="112"/>
                    </a:cubicBezTo>
                    <a:cubicBezTo>
                      <a:pt x="164" y="114"/>
                      <a:pt x="170" y="116"/>
                      <a:pt x="170" y="122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 85">
                <a:extLst>
                  <a:ext uri="{FF2B5EF4-FFF2-40B4-BE49-F238E27FC236}">
                    <a16:creationId xmlns:a16="http://schemas.microsoft.com/office/drawing/2014/main" id="{E67EEFB8-526A-44E9-9153-486C00B44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2858" y="1649453"/>
                <a:ext cx="26017" cy="18365"/>
              </a:xfrm>
              <a:custGeom>
                <a:avLst/>
                <a:gdLst>
                  <a:gd name="T0" fmla="*/ 0 w 22"/>
                  <a:gd name="T1" fmla="*/ 8 h 16"/>
                  <a:gd name="T2" fmla="*/ 11 w 22"/>
                  <a:gd name="T3" fmla="*/ 0 h 16"/>
                  <a:gd name="T4" fmla="*/ 22 w 22"/>
                  <a:gd name="T5" fmla="*/ 0 h 16"/>
                  <a:gd name="T6" fmla="*/ 7 w 22"/>
                  <a:gd name="T7" fmla="*/ 16 h 16"/>
                  <a:gd name="T8" fmla="*/ 0 w 22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6">
                    <a:moveTo>
                      <a:pt x="0" y="8"/>
                    </a:moveTo>
                    <a:cubicBezTo>
                      <a:pt x="4" y="5"/>
                      <a:pt x="8" y="2"/>
                      <a:pt x="11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11"/>
                      <a:pt x="16" y="16"/>
                      <a:pt x="7" y="16"/>
                    </a:cubicBezTo>
                    <a:cubicBezTo>
                      <a:pt x="3" y="16"/>
                      <a:pt x="0" y="11"/>
                      <a:pt x="0" y="8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 86">
                <a:extLst>
                  <a:ext uri="{FF2B5EF4-FFF2-40B4-BE49-F238E27FC236}">
                    <a16:creationId xmlns:a16="http://schemas.microsoft.com/office/drawing/2014/main" id="{57D19496-783E-47E7-BA55-60D642B9A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2771" y="1412237"/>
                <a:ext cx="33670" cy="12243"/>
              </a:xfrm>
              <a:custGeom>
                <a:avLst/>
                <a:gdLst>
                  <a:gd name="T0" fmla="*/ 30 w 30"/>
                  <a:gd name="T1" fmla="*/ 6 h 10"/>
                  <a:gd name="T2" fmla="*/ 0 w 30"/>
                  <a:gd name="T3" fmla="*/ 0 h 10"/>
                  <a:gd name="T4" fmla="*/ 28 w 30"/>
                  <a:gd name="T5" fmla="*/ 0 h 10"/>
                  <a:gd name="T6" fmla="*/ 30 w 30"/>
                  <a:gd name="T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10">
                    <a:moveTo>
                      <a:pt x="30" y="6"/>
                    </a:moveTo>
                    <a:cubicBezTo>
                      <a:pt x="19" y="8"/>
                      <a:pt x="4" y="1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30" y="6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 87">
                <a:extLst>
                  <a:ext uri="{FF2B5EF4-FFF2-40B4-BE49-F238E27FC236}">
                    <a16:creationId xmlns:a16="http://schemas.microsoft.com/office/drawing/2014/main" id="{6605CA7C-E3AB-45B0-B21A-F63C72C0D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1398" y="1588236"/>
                <a:ext cx="27548" cy="13774"/>
              </a:xfrm>
              <a:custGeom>
                <a:avLst/>
                <a:gdLst>
                  <a:gd name="T0" fmla="*/ 25 w 25"/>
                  <a:gd name="T1" fmla="*/ 0 h 12"/>
                  <a:gd name="T2" fmla="*/ 16 w 25"/>
                  <a:gd name="T3" fmla="*/ 12 h 12"/>
                  <a:gd name="T4" fmla="*/ 0 w 25"/>
                  <a:gd name="T5" fmla="*/ 3 h 12"/>
                  <a:gd name="T6" fmla="*/ 25 w 25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2">
                    <a:moveTo>
                      <a:pt x="25" y="0"/>
                    </a:moveTo>
                    <a:cubicBezTo>
                      <a:pt x="25" y="6"/>
                      <a:pt x="21" y="12"/>
                      <a:pt x="16" y="12"/>
                    </a:cubicBezTo>
                    <a:cubicBezTo>
                      <a:pt x="6" y="12"/>
                      <a:pt x="3" y="7"/>
                      <a:pt x="0" y="3"/>
                    </a:cubicBezTo>
                    <a:cubicBezTo>
                      <a:pt x="16" y="0"/>
                      <a:pt x="19" y="4"/>
                      <a:pt x="25" y="0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 88">
                <a:extLst>
                  <a:ext uri="{FF2B5EF4-FFF2-40B4-BE49-F238E27FC236}">
                    <a16:creationId xmlns:a16="http://schemas.microsoft.com/office/drawing/2014/main" id="{3760A7B1-2481-4725-A8A8-E62B104FB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3307" y="1435193"/>
                <a:ext cx="174470" cy="55095"/>
              </a:xfrm>
              <a:custGeom>
                <a:avLst/>
                <a:gdLst>
                  <a:gd name="T0" fmla="*/ 130 w 153"/>
                  <a:gd name="T1" fmla="*/ 24 h 48"/>
                  <a:gd name="T2" fmla="*/ 98 w 153"/>
                  <a:gd name="T3" fmla="*/ 30 h 48"/>
                  <a:gd name="T4" fmla="*/ 83 w 153"/>
                  <a:gd name="T5" fmla="*/ 47 h 48"/>
                  <a:gd name="T6" fmla="*/ 75 w 153"/>
                  <a:gd name="T7" fmla="*/ 40 h 48"/>
                  <a:gd name="T8" fmla="*/ 75 w 153"/>
                  <a:gd name="T9" fmla="*/ 40 h 48"/>
                  <a:gd name="T10" fmla="*/ 54 w 153"/>
                  <a:gd name="T11" fmla="*/ 30 h 48"/>
                  <a:gd name="T12" fmla="*/ 70 w 153"/>
                  <a:gd name="T13" fmla="*/ 24 h 48"/>
                  <a:gd name="T14" fmla="*/ 56 w 153"/>
                  <a:gd name="T15" fmla="*/ 22 h 48"/>
                  <a:gd name="T16" fmla="*/ 68 w 153"/>
                  <a:gd name="T17" fmla="*/ 15 h 48"/>
                  <a:gd name="T18" fmla="*/ 50 w 153"/>
                  <a:gd name="T19" fmla="*/ 8 h 48"/>
                  <a:gd name="T20" fmla="*/ 16 w 153"/>
                  <a:gd name="T21" fmla="*/ 18 h 48"/>
                  <a:gd name="T22" fmla="*/ 0 w 153"/>
                  <a:gd name="T23" fmla="*/ 15 h 48"/>
                  <a:gd name="T24" fmla="*/ 58 w 153"/>
                  <a:gd name="T25" fmla="*/ 0 h 48"/>
                  <a:gd name="T26" fmla="*/ 102 w 153"/>
                  <a:gd name="T27" fmla="*/ 10 h 48"/>
                  <a:gd name="T28" fmla="*/ 130 w 153"/>
                  <a:gd name="T29" fmla="*/ 0 h 48"/>
                  <a:gd name="T30" fmla="*/ 153 w 153"/>
                  <a:gd name="T31" fmla="*/ 8 h 48"/>
                  <a:gd name="T32" fmla="*/ 132 w 153"/>
                  <a:gd name="T33" fmla="*/ 22 h 48"/>
                  <a:gd name="T34" fmla="*/ 125 w 153"/>
                  <a:gd name="T35" fmla="*/ 22 h 48"/>
                  <a:gd name="T36" fmla="*/ 125 w 153"/>
                  <a:gd name="T37" fmla="*/ 30 h 48"/>
                  <a:gd name="T38" fmla="*/ 130 w 153"/>
                  <a:gd name="T3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3" h="48">
                    <a:moveTo>
                      <a:pt x="130" y="24"/>
                    </a:moveTo>
                    <a:cubicBezTo>
                      <a:pt x="117" y="34"/>
                      <a:pt x="110" y="23"/>
                      <a:pt x="98" y="30"/>
                    </a:cubicBezTo>
                    <a:cubicBezTo>
                      <a:pt x="91" y="34"/>
                      <a:pt x="90" y="48"/>
                      <a:pt x="83" y="47"/>
                    </a:cubicBezTo>
                    <a:cubicBezTo>
                      <a:pt x="79" y="47"/>
                      <a:pt x="77" y="43"/>
                      <a:pt x="75" y="40"/>
                    </a:cubicBezTo>
                    <a:cubicBezTo>
                      <a:pt x="75" y="40"/>
                      <a:pt x="75" y="40"/>
                      <a:pt x="75" y="40"/>
                    </a:cubicBezTo>
                    <a:cubicBezTo>
                      <a:pt x="64" y="40"/>
                      <a:pt x="56" y="37"/>
                      <a:pt x="54" y="30"/>
                    </a:cubicBezTo>
                    <a:cubicBezTo>
                      <a:pt x="60" y="27"/>
                      <a:pt x="64" y="25"/>
                      <a:pt x="70" y="24"/>
                    </a:cubicBezTo>
                    <a:cubicBezTo>
                      <a:pt x="63" y="24"/>
                      <a:pt x="59" y="23"/>
                      <a:pt x="56" y="22"/>
                    </a:cubicBezTo>
                    <a:cubicBezTo>
                      <a:pt x="60" y="20"/>
                      <a:pt x="64" y="18"/>
                      <a:pt x="68" y="15"/>
                    </a:cubicBezTo>
                    <a:cubicBezTo>
                      <a:pt x="61" y="13"/>
                      <a:pt x="57" y="8"/>
                      <a:pt x="50" y="8"/>
                    </a:cubicBezTo>
                    <a:cubicBezTo>
                      <a:pt x="42" y="8"/>
                      <a:pt x="28" y="18"/>
                      <a:pt x="16" y="18"/>
                    </a:cubicBezTo>
                    <a:cubicBezTo>
                      <a:pt x="10" y="18"/>
                      <a:pt x="6" y="16"/>
                      <a:pt x="0" y="15"/>
                    </a:cubicBezTo>
                    <a:cubicBezTo>
                      <a:pt x="6" y="2"/>
                      <a:pt x="42" y="0"/>
                      <a:pt x="58" y="0"/>
                    </a:cubicBezTo>
                    <a:cubicBezTo>
                      <a:pt x="77" y="0"/>
                      <a:pt x="87" y="10"/>
                      <a:pt x="102" y="10"/>
                    </a:cubicBezTo>
                    <a:cubicBezTo>
                      <a:pt x="113" y="10"/>
                      <a:pt x="119" y="0"/>
                      <a:pt x="130" y="0"/>
                    </a:cubicBezTo>
                    <a:cubicBezTo>
                      <a:pt x="139" y="0"/>
                      <a:pt x="148" y="6"/>
                      <a:pt x="153" y="8"/>
                    </a:cubicBezTo>
                    <a:cubicBezTo>
                      <a:pt x="151" y="22"/>
                      <a:pt x="141" y="15"/>
                      <a:pt x="132" y="22"/>
                    </a:cubicBezTo>
                    <a:cubicBezTo>
                      <a:pt x="130" y="23"/>
                      <a:pt x="127" y="23"/>
                      <a:pt x="125" y="22"/>
                    </a:cubicBezTo>
                    <a:cubicBezTo>
                      <a:pt x="125" y="30"/>
                      <a:pt x="125" y="30"/>
                      <a:pt x="125" y="30"/>
                    </a:cubicBezTo>
                    <a:lnTo>
                      <a:pt x="130" y="24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89">
                <a:extLst>
                  <a:ext uri="{FF2B5EF4-FFF2-40B4-BE49-F238E27FC236}">
                    <a16:creationId xmlns:a16="http://schemas.microsoft.com/office/drawing/2014/main" id="{74014E0A-E1AC-486B-8F9D-A4068A99F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317" y="1398463"/>
                <a:ext cx="61218" cy="41321"/>
              </a:xfrm>
              <a:custGeom>
                <a:avLst/>
                <a:gdLst>
                  <a:gd name="T0" fmla="*/ 13 w 53"/>
                  <a:gd name="T1" fmla="*/ 36 h 36"/>
                  <a:gd name="T2" fmla="*/ 0 w 53"/>
                  <a:gd name="T3" fmla="*/ 24 h 36"/>
                  <a:gd name="T4" fmla="*/ 43 w 53"/>
                  <a:gd name="T5" fmla="*/ 0 h 36"/>
                  <a:gd name="T6" fmla="*/ 53 w 53"/>
                  <a:gd name="T7" fmla="*/ 25 h 36"/>
                  <a:gd name="T8" fmla="*/ 13 w 53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6">
                    <a:moveTo>
                      <a:pt x="13" y="36"/>
                    </a:moveTo>
                    <a:cubicBezTo>
                      <a:pt x="4" y="36"/>
                      <a:pt x="0" y="32"/>
                      <a:pt x="0" y="24"/>
                    </a:cubicBezTo>
                    <a:cubicBezTo>
                      <a:pt x="0" y="13"/>
                      <a:pt x="31" y="0"/>
                      <a:pt x="43" y="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48" y="29"/>
                      <a:pt x="18" y="36"/>
                      <a:pt x="13" y="36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90">
                <a:extLst>
                  <a:ext uri="{FF2B5EF4-FFF2-40B4-BE49-F238E27FC236}">
                    <a16:creationId xmlns:a16="http://schemas.microsoft.com/office/drawing/2014/main" id="{D21AB78E-3F7D-45E8-833A-20007BE98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6734" y="1426011"/>
                <a:ext cx="64278" cy="41321"/>
              </a:xfrm>
              <a:custGeom>
                <a:avLst/>
                <a:gdLst>
                  <a:gd name="T0" fmla="*/ 57 w 57"/>
                  <a:gd name="T1" fmla="*/ 6 h 36"/>
                  <a:gd name="T2" fmla="*/ 57 w 57"/>
                  <a:gd name="T3" fmla="*/ 18 h 36"/>
                  <a:gd name="T4" fmla="*/ 38 w 57"/>
                  <a:gd name="T5" fmla="*/ 22 h 36"/>
                  <a:gd name="T6" fmla="*/ 41 w 57"/>
                  <a:gd name="T7" fmla="*/ 32 h 36"/>
                  <a:gd name="T8" fmla="*/ 0 w 57"/>
                  <a:gd name="T9" fmla="*/ 32 h 36"/>
                  <a:gd name="T10" fmla="*/ 15 w 57"/>
                  <a:gd name="T11" fmla="*/ 10 h 36"/>
                  <a:gd name="T12" fmla="*/ 15 w 57"/>
                  <a:gd name="T13" fmla="*/ 0 h 36"/>
                  <a:gd name="T14" fmla="*/ 40 w 57"/>
                  <a:gd name="T15" fmla="*/ 0 h 36"/>
                  <a:gd name="T16" fmla="*/ 32 w 57"/>
                  <a:gd name="T17" fmla="*/ 6 h 36"/>
                  <a:gd name="T18" fmla="*/ 57 w 57"/>
                  <a:gd name="T19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36">
                    <a:moveTo>
                      <a:pt x="57" y="6"/>
                    </a:moveTo>
                    <a:cubicBezTo>
                      <a:pt x="57" y="13"/>
                      <a:pt x="57" y="15"/>
                      <a:pt x="57" y="18"/>
                    </a:cubicBezTo>
                    <a:cubicBezTo>
                      <a:pt x="52" y="25"/>
                      <a:pt x="44" y="22"/>
                      <a:pt x="38" y="2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37" y="34"/>
                      <a:pt x="0" y="36"/>
                      <a:pt x="0" y="32"/>
                    </a:cubicBezTo>
                    <a:cubicBezTo>
                      <a:pt x="0" y="20"/>
                      <a:pt x="6" y="13"/>
                      <a:pt x="15" y="10"/>
                    </a:cubicBezTo>
                    <a:cubicBezTo>
                      <a:pt x="14" y="4"/>
                      <a:pt x="15" y="1"/>
                      <a:pt x="15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8" y="4"/>
                      <a:pt x="34" y="6"/>
                      <a:pt x="32" y="6"/>
                    </a:cubicBezTo>
                    <a:cubicBezTo>
                      <a:pt x="37" y="7"/>
                      <a:pt x="50" y="8"/>
                      <a:pt x="57" y="6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91">
                <a:extLst>
                  <a:ext uri="{FF2B5EF4-FFF2-40B4-BE49-F238E27FC236}">
                    <a16:creationId xmlns:a16="http://schemas.microsoft.com/office/drawing/2014/main" id="{1DAD1B81-2467-492E-AEC7-B711817ED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9499" y="1461210"/>
                <a:ext cx="67339" cy="24487"/>
              </a:xfrm>
              <a:custGeom>
                <a:avLst/>
                <a:gdLst>
                  <a:gd name="T0" fmla="*/ 34 w 59"/>
                  <a:gd name="T1" fmla="*/ 22 h 22"/>
                  <a:gd name="T2" fmla="*/ 19 w 59"/>
                  <a:gd name="T3" fmla="*/ 14 h 22"/>
                  <a:gd name="T4" fmla="*/ 8 w 59"/>
                  <a:gd name="T5" fmla="*/ 22 h 22"/>
                  <a:gd name="T6" fmla="*/ 0 w 59"/>
                  <a:gd name="T7" fmla="*/ 16 h 22"/>
                  <a:gd name="T8" fmla="*/ 38 w 59"/>
                  <a:gd name="T9" fmla="*/ 0 h 22"/>
                  <a:gd name="T10" fmla="*/ 59 w 59"/>
                  <a:gd name="T11" fmla="*/ 10 h 22"/>
                  <a:gd name="T12" fmla="*/ 34 w 59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22">
                    <a:moveTo>
                      <a:pt x="34" y="22"/>
                    </a:moveTo>
                    <a:cubicBezTo>
                      <a:pt x="30" y="22"/>
                      <a:pt x="24" y="14"/>
                      <a:pt x="19" y="14"/>
                    </a:cubicBezTo>
                    <a:cubicBezTo>
                      <a:pt x="18" y="22"/>
                      <a:pt x="14" y="22"/>
                      <a:pt x="8" y="22"/>
                    </a:cubicBezTo>
                    <a:cubicBezTo>
                      <a:pt x="4" y="22"/>
                      <a:pt x="0" y="19"/>
                      <a:pt x="0" y="16"/>
                    </a:cubicBezTo>
                    <a:cubicBezTo>
                      <a:pt x="0" y="5"/>
                      <a:pt x="30" y="0"/>
                      <a:pt x="38" y="0"/>
                    </a:cubicBezTo>
                    <a:cubicBezTo>
                      <a:pt x="48" y="0"/>
                      <a:pt x="55" y="4"/>
                      <a:pt x="59" y="10"/>
                    </a:cubicBezTo>
                    <a:cubicBezTo>
                      <a:pt x="44" y="10"/>
                      <a:pt x="45" y="22"/>
                      <a:pt x="34" y="22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 92">
                <a:extLst>
                  <a:ext uri="{FF2B5EF4-FFF2-40B4-BE49-F238E27FC236}">
                    <a16:creationId xmlns:a16="http://schemas.microsoft.com/office/drawing/2014/main" id="{46171126-6BCF-4F88-AF43-3A51E2779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238" y="1378568"/>
                <a:ext cx="104070" cy="74991"/>
              </a:xfrm>
              <a:custGeom>
                <a:avLst/>
                <a:gdLst>
                  <a:gd name="T0" fmla="*/ 68 w 91"/>
                  <a:gd name="T1" fmla="*/ 56 h 66"/>
                  <a:gd name="T2" fmla="*/ 38 w 91"/>
                  <a:gd name="T3" fmla="*/ 66 h 66"/>
                  <a:gd name="T4" fmla="*/ 0 w 91"/>
                  <a:gd name="T5" fmla="*/ 51 h 66"/>
                  <a:gd name="T6" fmla="*/ 10 w 91"/>
                  <a:gd name="T7" fmla="*/ 42 h 66"/>
                  <a:gd name="T8" fmla="*/ 42 w 91"/>
                  <a:gd name="T9" fmla="*/ 42 h 66"/>
                  <a:gd name="T10" fmla="*/ 29 w 91"/>
                  <a:gd name="T11" fmla="*/ 40 h 66"/>
                  <a:gd name="T12" fmla="*/ 29 w 91"/>
                  <a:gd name="T13" fmla="*/ 30 h 66"/>
                  <a:gd name="T14" fmla="*/ 74 w 91"/>
                  <a:gd name="T15" fmla="*/ 14 h 66"/>
                  <a:gd name="T16" fmla="*/ 87 w 91"/>
                  <a:gd name="T17" fmla="*/ 0 h 66"/>
                  <a:gd name="T18" fmla="*/ 89 w 91"/>
                  <a:gd name="T19" fmla="*/ 10 h 66"/>
                  <a:gd name="T20" fmla="*/ 83 w 91"/>
                  <a:gd name="T21" fmla="*/ 20 h 66"/>
                  <a:gd name="T22" fmla="*/ 48 w 91"/>
                  <a:gd name="T23" fmla="*/ 41 h 66"/>
                  <a:gd name="T24" fmla="*/ 91 w 91"/>
                  <a:gd name="T25" fmla="*/ 53 h 66"/>
                  <a:gd name="T26" fmla="*/ 68 w 91"/>
                  <a:gd name="T27" fmla="*/ 5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" h="66">
                    <a:moveTo>
                      <a:pt x="68" y="56"/>
                    </a:moveTo>
                    <a:cubicBezTo>
                      <a:pt x="59" y="56"/>
                      <a:pt x="47" y="66"/>
                      <a:pt x="38" y="66"/>
                    </a:cubicBezTo>
                    <a:cubicBezTo>
                      <a:pt x="33" y="66"/>
                      <a:pt x="1" y="51"/>
                      <a:pt x="0" y="51"/>
                    </a:cubicBezTo>
                    <a:cubicBezTo>
                      <a:pt x="5" y="47"/>
                      <a:pt x="6" y="45"/>
                      <a:pt x="10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3" y="39"/>
                      <a:pt x="36" y="36"/>
                      <a:pt x="29" y="4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52" y="30"/>
                      <a:pt x="52" y="14"/>
                      <a:pt x="74" y="14"/>
                    </a:cubicBezTo>
                    <a:cubicBezTo>
                      <a:pt x="75" y="7"/>
                      <a:pt x="80" y="0"/>
                      <a:pt x="87" y="0"/>
                    </a:cubicBezTo>
                    <a:cubicBezTo>
                      <a:pt x="89" y="0"/>
                      <a:pt x="89" y="8"/>
                      <a:pt x="89" y="10"/>
                    </a:cubicBezTo>
                    <a:cubicBezTo>
                      <a:pt x="86" y="12"/>
                      <a:pt x="83" y="16"/>
                      <a:pt x="83" y="20"/>
                    </a:cubicBezTo>
                    <a:cubicBezTo>
                      <a:pt x="70" y="28"/>
                      <a:pt x="55" y="33"/>
                      <a:pt x="48" y="41"/>
                    </a:cubicBezTo>
                    <a:cubicBezTo>
                      <a:pt x="69" y="44"/>
                      <a:pt x="74" y="46"/>
                      <a:pt x="91" y="53"/>
                    </a:cubicBezTo>
                    <a:cubicBezTo>
                      <a:pt x="85" y="58"/>
                      <a:pt x="76" y="56"/>
                      <a:pt x="68" y="56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93">
                <a:extLst>
                  <a:ext uri="{FF2B5EF4-FFF2-40B4-BE49-F238E27FC236}">
                    <a16:creationId xmlns:a16="http://schemas.microsoft.com/office/drawing/2014/main" id="{634EC8CD-4458-4801-B144-CE022A75B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870" y="1488758"/>
                <a:ext cx="344349" cy="198955"/>
              </a:xfrm>
              <a:custGeom>
                <a:avLst/>
                <a:gdLst>
                  <a:gd name="T0" fmla="*/ 254 w 301"/>
                  <a:gd name="T1" fmla="*/ 143 h 175"/>
                  <a:gd name="T2" fmla="*/ 254 w 301"/>
                  <a:gd name="T3" fmla="*/ 129 h 175"/>
                  <a:gd name="T4" fmla="*/ 220 w 301"/>
                  <a:gd name="T5" fmla="*/ 127 h 175"/>
                  <a:gd name="T6" fmla="*/ 231 w 301"/>
                  <a:gd name="T7" fmla="*/ 105 h 175"/>
                  <a:gd name="T8" fmla="*/ 216 w 301"/>
                  <a:gd name="T9" fmla="*/ 83 h 175"/>
                  <a:gd name="T10" fmla="*/ 226 w 301"/>
                  <a:gd name="T11" fmla="*/ 81 h 175"/>
                  <a:gd name="T12" fmla="*/ 208 w 301"/>
                  <a:gd name="T13" fmla="*/ 69 h 175"/>
                  <a:gd name="T14" fmla="*/ 167 w 301"/>
                  <a:gd name="T15" fmla="*/ 125 h 175"/>
                  <a:gd name="T16" fmla="*/ 155 w 301"/>
                  <a:gd name="T17" fmla="*/ 131 h 175"/>
                  <a:gd name="T18" fmla="*/ 133 w 301"/>
                  <a:gd name="T19" fmla="*/ 175 h 175"/>
                  <a:gd name="T20" fmla="*/ 74 w 301"/>
                  <a:gd name="T21" fmla="*/ 125 h 175"/>
                  <a:gd name="T22" fmla="*/ 102 w 301"/>
                  <a:gd name="T23" fmla="*/ 126 h 175"/>
                  <a:gd name="T24" fmla="*/ 127 w 301"/>
                  <a:gd name="T25" fmla="*/ 119 h 175"/>
                  <a:gd name="T26" fmla="*/ 93 w 301"/>
                  <a:gd name="T27" fmla="*/ 115 h 175"/>
                  <a:gd name="T28" fmla="*/ 64 w 301"/>
                  <a:gd name="T29" fmla="*/ 105 h 175"/>
                  <a:gd name="T30" fmla="*/ 85 w 301"/>
                  <a:gd name="T31" fmla="*/ 97 h 175"/>
                  <a:gd name="T32" fmla="*/ 124 w 301"/>
                  <a:gd name="T33" fmla="*/ 77 h 175"/>
                  <a:gd name="T34" fmla="*/ 104 w 301"/>
                  <a:gd name="T35" fmla="*/ 77 h 175"/>
                  <a:gd name="T36" fmla="*/ 93 w 301"/>
                  <a:gd name="T37" fmla="*/ 70 h 175"/>
                  <a:gd name="T38" fmla="*/ 87 w 301"/>
                  <a:gd name="T39" fmla="*/ 70 h 175"/>
                  <a:gd name="T40" fmla="*/ 64 w 301"/>
                  <a:gd name="T41" fmla="*/ 91 h 175"/>
                  <a:gd name="T42" fmla="*/ 40 w 301"/>
                  <a:gd name="T43" fmla="*/ 79 h 175"/>
                  <a:gd name="T44" fmla="*/ 46 w 301"/>
                  <a:gd name="T45" fmla="*/ 77 h 175"/>
                  <a:gd name="T46" fmla="*/ 25 w 301"/>
                  <a:gd name="T47" fmla="*/ 51 h 175"/>
                  <a:gd name="T48" fmla="*/ 19 w 301"/>
                  <a:gd name="T49" fmla="*/ 48 h 175"/>
                  <a:gd name="T50" fmla="*/ 0 w 301"/>
                  <a:gd name="T51" fmla="*/ 28 h 175"/>
                  <a:gd name="T52" fmla="*/ 26 w 301"/>
                  <a:gd name="T53" fmla="*/ 9 h 175"/>
                  <a:gd name="T54" fmla="*/ 64 w 301"/>
                  <a:gd name="T55" fmla="*/ 13 h 175"/>
                  <a:gd name="T56" fmla="*/ 55 w 301"/>
                  <a:gd name="T57" fmla="*/ 24 h 175"/>
                  <a:gd name="T58" fmla="*/ 76 w 301"/>
                  <a:gd name="T59" fmla="*/ 36 h 175"/>
                  <a:gd name="T60" fmla="*/ 70 w 301"/>
                  <a:gd name="T61" fmla="*/ 25 h 175"/>
                  <a:gd name="T62" fmla="*/ 83 w 301"/>
                  <a:gd name="T63" fmla="*/ 12 h 175"/>
                  <a:gd name="T64" fmla="*/ 117 w 301"/>
                  <a:gd name="T65" fmla="*/ 47 h 175"/>
                  <a:gd name="T66" fmla="*/ 108 w 301"/>
                  <a:gd name="T67" fmla="*/ 12 h 175"/>
                  <a:gd name="T68" fmla="*/ 123 w 301"/>
                  <a:gd name="T69" fmla="*/ 0 h 175"/>
                  <a:gd name="T70" fmla="*/ 154 w 301"/>
                  <a:gd name="T71" fmla="*/ 16 h 175"/>
                  <a:gd name="T72" fmla="*/ 151 w 301"/>
                  <a:gd name="T73" fmla="*/ 32 h 175"/>
                  <a:gd name="T74" fmla="*/ 165 w 301"/>
                  <a:gd name="T75" fmla="*/ 21 h 175"/>
                  <a:gd name="T76" fmla="*/ 174 w 301"/>
                  <a:gd name="T77" fmla="*/ 40 h 175"/>
                  <a:gd name="T78" fmla="*/ 182 w 301"/>
                  <a:gd name="T79" fmla="*/ 41 h 175"/>
                  <a:gd name="T80" fmla="*/ 242 w 301"/>
                  <a:gd name="T81" fmla="*/ 75 h 175"/>
                  <a:gd name="T82" fmla="*/ 235 w 301"/>
                  <a:gd name="T83" fmla="*/ 75 h 175"/>
                  <a:gd name="T84" fmla="*/ 248 w 301"/>
                  <a:gd name="T85" fmla="*/ 75 h 175"/>
                  <a:gd name="T86" fmla="*/ 248 w 301"/>
                  <a:gd name="T87" fmla="*/ 87 h 175"/>
                  <a:gd name="T88" fmla="*/ 273 w 301"/>
                  <a:gd name="T89" fmla="*/ 87 h 175"/>
                  <a:gd name="T90" fmla="*/ 301 w 301"/>
                  <a:gd name="T91" fmla="*/ 116 h 175"/>
                  <a:gd name="T92" fmla="*/ 254 w 301"/>
                  <a:gd name="T93" fmla="*/ 14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1" h="175">
                    <a:moveTo>
                      <a:pt x="254" y="143"/>
                    </a:moveTo>
                    <a:cubicBezTo>
                      <a:pt x="252" y="137"/>
                      <a:pt x="252" y="133"/>
                      <a:pt x="254" y="129"/>
                    </a:cubicBezTo>
                    <a:cubicBezTo>
                      <a:pt x="245" y="127"/>
                      <a:pt x="229" y="128"/>
                      <a:pt x="220" y="127"/>
                    </a:cubicBezTo>
                    <a:cubicBezTo>
                      <a:pt x="221" y="113"/>
                      <a:pt x="229" y="117"/>
                      <a:pt x="231" y="105"/>
                    </a:cubicBezTo>
                    <a:cubicBezTo>
                      <a:pt x="226" y="103"/>
                      <a:pt x="219" y="89"/>
                      <a:pt x="216" y="83"/>
                    </a:cubicBezTo>
                    <a:cubicBezTo>
                      <a:pt x="220" y="82"/>
                      <a:pt x="222" y="81"/>
                      <a:pt x="226" y="81"/>
                    </a:cubicBezTo>
                    <a:cubicBezTo>
                      <a:pt x="214" y="79"/>
                      <a:pt x="208" y="69"/>
                      <a:pt x="208" y="69"/>
                    </a:cubicBezTo>
                    <a:cubicBezTo>
                      <a:pt x="182" y="69"/>
                      <a:pt x="174" y="104"/>
                      <a:pt x="167" y="125"/>
                    </a:cubicBezTo>
                    <a:cubicBezTo>
                      <a:pt x="165" y="129"/>
                      <a:pt x="159" y="128"/>
                      <a:pt x="155" y="131"/>
                    </a:cubicBezTo>
                    <a:cubicBezTo>
                      <a:pt x="142" y="141"/>
                      <a:pt x="144" y="164"/>
                      <a:pt x="133" y="175"/>
                    </a:cubicBezTo>
                    <a:cubicBezTo>
                      <a:pt x="115" y="162"/>
                      <a:pt x="74" y="152"/>
                      <a:pt x="74" y="125"/>
                    </a:cubicBezTo>
                    <a:cubicBezTo>
                      <a:pt x="85" y="123"/>
                      <a:pt x="102" y="126"/>
                      <a:pt x="102" y="126"/>
                    </a:cubicBezTo>
                    <a:cubicBezTo>
                      <a:pt x="110" y="119"/>
                      <a:pt x="118" y="121"/>
                      <a:pt x="127" y="119"/>
                    </a:cubicBezTo>
                    <a:cubicBezTo>
                      <a:pt x="123" y="116"/>
                      <a:pt x="98" y="115"/>
                      <a:pt x="93" y="115"/>
                    </a:cubicBezTo>
                    <a:cubicBezTo>
                      <a:pt x="84" y="115"/>
                      <a:pt x="64" y="124"/>
                      <a:pt x="64" y="105"/>
                    </a:cubicBezTo>
                    <a:cubicBezTo>
                      <a:pt x="64" y="98"/>
                      <a:pt x="82" y="98"/>
                      <a:pt x="85" y="97"/>
                    </a:cubicBezTo>
                    <a:cubicBezTo>
                      <a:pt x="95" y="94"/>
                      <a:pt x="116" y="84"/>
                      <a:pt x="124" y="77"/>
                    </a:cubicBezTo>
                    <a:cubicBezTo>
                      <a:pt x="113" y="77"/>
                      <a:pt x="107" y="77"/>
                      <a:pt x="104" y="77"/>
                    </a:cubicBezTo>
                    <a:cubicBezTo>
                      <a:pt x="103" y="77"/>
                      <a:pt x="96" y="72"/>
                      <a:pt x="93" y="70"/>
                    </a:cubicBezTo>
                    <a:cubicBezTo>
                      <a:pt x="91" y="70"/>
                      <a:pt x="89" y="70"/>
                      <a:pt x="87" y="70"/>
                    </a:cubicBezTo>
                    <a:cubicBezTo>
                      <a:pt x="80" y="74"/>
                      <a:pt x="80" y="91"/>
                      <a:pt x="64" y="91"/>
                    </a:cubicBezTo>
                    <a:cubicBezTo>
                      <a:pt x="52" y="91"/>
                      <a:pt x="44" y="87"/>
                      <a:pt x="40" y="79"/>
                    </a:cubicBezTo>
                    <a:cubicBezTo>
                      <a:pt x="42" y="78"/>
                      <a:pt x="44" y="77"/>
                      <a:pt x="46" y="77"/>
                    </a:cubicBezTo>
                    <a:cubicBezTo>
                      <a:pt x="33" y="70"/>
                      <a:pt x="22" y="63"/>
                      <a:pt x="25" y="51"/>
                    </a:cubicBezTo>
                    <a:cubicBezTo>
                      <a:pt x="23" y="50"/>
                      <a:pt x="21" y="48"/>
                      <a:pt x="19" y="48"/>
                    </a:cubicBezTo>
                    <a:cubicBezTo>
                      <a:pt x="14" y="48"/>
                      <a:pt x="5" y="34"/>
                      <a:pt x="0" y="28"/>
                    </a:cubicBezTo>
                    <a:cubicBezTo>
                      <a:pt x="3" y="25"/>
                      <a:pt x="19" y="9"/>
                      <a:pt x="26" y="9"/>
                    </a:cubicBezTo>
                    <a:cubicBezTo>
                      <a:pt x="38" y="9"/>
                      <a:pt x="47" y="9"/>
                      <a:pt x="64" y="13"/>
                    </a:cubicBezTo>
                    <a:cubicBezTo>
                      <a:pt x="60" y="17"/>
                      <a:pt x="57" y="20"/>
                      <a:pt x="55" y="24"/>
                    </a:cubicBezTo>
                    <a:cubicBezTo>
                      <a:pt x="63" y="30"/>
                      <a:pt x="70" y="30"/>
                      <a:pt x="76" y="36"/>
                    </a:cubicBezTo>
                    <a:cubicBezTo>
                      <a:pt x="73" y="34"/>
                      <a:pt x="70" y="30"/>
                      <a:pt x="70" y="25"/>
                    </a:cubicBezTo>
                    <a:cubicBezTo>
                      <a:pt x="70" y="18"/>
                      <a:pt x="76" y="12"/>
                      <a:pt x="83" y="12"/>
                    </a:cubicBezTo>
                    <a:cubicBezTo>
                      <a:pt x="104" y="12"/>
                      <a:pt x="98" y="40"/>
                      <a:pt x="117" y="47"/>
                    </a:cubicBezTo>
                    <a:cubicBezTo>
                      <a:pt x="113" y="34"/>
                      <a:pt x="108" y="27"/>
                      <a:pt x="108" y="12"/>
                    </a:cubicBezTo>
                    <a:cubicBezTo>
                      <a:pt x="108" y="0"/>
                      <a:pt x="113" y="0"/>
                      <a:pt x="123" y="0"/>
                    </a:cubicBezTo>
                    <a:cubicBezTo>
                      <a:pt x="133" y="0"/>
                      <a:pt x="154" y="8"/>
                      <a:pt x="154" y="16"/>
                    </a:cubicBezTo>
                    <a:cubicBezTo>
                      <a:pt x="154" y="21"/>
                      <a:pt x="151" y="26"/>
                      <a:pt x="151" y="32"/>
                    </a:cubicBezTo>
                    <a:cubicBezTo>
                      <a:pt x="157" y="28"/>
                      <a:pt x="159" y="21"/>
                      <a:pt x="165" y="21"/>
                    </a:cubicBezTo>
                    <a:cubicBezTo>
                      <a:pt x="177" y="21"/>
                      <a:pt x="176" y="34"/>
                      <a:pt x="174" y="40"/>
                    </a:cubicBezTo>
                    <a:cubicBezTo>
                      <a:pt x="176" y="40"/>
                      <a:pt x="179" y="41"/>
                      <a:pt x="182" y="41"/>
                    </a:cubicBezTo>
                    <a:cubicBezTo>
                      <a:pt x="194" y="41"/>
                      <a:pt x="235" y="65"/>
                      <a:pt x="242" y="75"/>
                    </a:cubicBezTo>
                    <a:cubicBezTo>
                      <a:pt x="240" y="75"/>
                      <a:pt x="237" y="75"/>
                      <a:pt x="235" y="75"/>
                    </a:cubicBezTo>
                    <a:cubicBezTo>
                      <a:pt x="241" y="77"/>
                      <a:pt x="243" y="76"/>
                      <a:pt x="248" y="75"/>
                    </a:cubicBezTo>
                    <a:cubicBezTo>
                      <a:pt x="250" y="79"/>
                      <a:pt x="251" y="84"/>
                      <a:pt x="248" y="87"/>
                    </a:cubicBezTo>
                    <a:cubicBezTo>
                      <a:pt x="260" y="87"/>
                      <a:pt x="263" y="87"/>
                      <a:pt x="273" y="87"/>
                    </a:cubicBezTo>
                    <a:cubicBezTo>
                      <a:pt x="273" y="112"/>
                      <a:pt x="295" y="106"/>
                      <a:pt x="301" y="116"/>
                    </a:cubicBezTo>
                    <a:cubicBezTo>
                      <a:pt x="281" y="123"/>
                      <a:pt x="273" y="137"/>
                      <a:pt x="254" y="143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 94">
                <a:extLst>
                  <a:ext uri="{FF2B5EF4-FFF2-40B4-BE49-F238E27FC236}">
                    <a16:creationId xmlns:a16="http://schemas.microsoft.com/office/drawing/2014/main" id="{FD71697D-2CD5-4DEE-829C-72B1CF4A0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5931" y="1458150"/>
                <a:ext cx="224975" cy="84173"/>
              </a:xfrm>
              <a:custGeom>
                <a:avLst/>
                <a:gdLst>
                  <a:gd name="T0" fmla="*/ 197 w 197"/>
                  <a:gd name="T1" fmla="*/ 33 h 74"/>
                  <a:gd name="T2" fmla="*/ 119 w 197"/>
                  <a:gd name="T3" fmla="*/ 74 h 74"/>
                  <a:gd name="T4" fmla="*/ 93 w 197"/>
                  <a:gd name="T5" fmla="*/ 59 h 74"/>
                  <a:gd name="T6" fmla="*/ 50 w 197"/>
                  <a:gd name="T7" fmla="*/ 59 h 74"/>
                  <a:gd name="T8" fmla="*/ 40 w 197"/>
                  <a:gd name="T9" fmla="*/ 47 h 74"/>
                  <a:gd name="T10" fmla="*/ 55 w 197"/>
                  <a:gd name="T11" fmla="*/ 46 h 74"/>
                  <a:gd name="T12" fmla="*/ 74 w 197"/>
                  <a:gd name="T13" fmla="*/ 42 h 74"/>
                  <a:gd name="T14" fmla="*/ 38 w 197"/>
                  <a:gd name="T15" fmla="*/ 39 h 74"/>
                  <a:gd name="T16" fmla="*/ 12 w 197"/>
                  <a:gd name="T17" fmla="*/ 31 h 74"/>
                  <a:gd name="T18" fmla="*/ 0 w 197"/>
                  <a:gd name="T19" fmla="*/ 12 h 74"/>
                  <a:gd name="T20" fmla="*/ 12 w 197"/>
                  <a:gd name="T21" fmla="*/ 12 h 74"/>
                  <a:gd name="T22" fmla="*/ 27 w 197"/>
                  <a:gd name="T23" fmla="*/ 14 h 74"/>
                  <a:gd name="T24" fmla="*/ 27 w 197"/>
                  <a:gd name="T25" fmla="*/ 10 h 74"/>
                  <a:gd name="T26" fmla="*/ 40 w 197"/>
                  <a:gd name="T27" fmla="*/ 10 h 74"/>
                  <a:gd name="T28" fmla="*/ 36 w 197"/>
                  <a:gd name="T29" fmla="*/ 2 h 74"/>
                  <a:gd name="T30" fmla="*/ 57 w 197"/>
                  <a:gd name="T31" fmla="*/ 2 h 74"/>
                  <a:gd name="T32" fmla="*/ 88 w 197"/>
                  <a:gd name="T33" fmla="*/ 18 h 74"/>
                  <a:gd name="T34" fmla="*/ 106 w 197"/>
                  <a:gd name="T35" fmla="*/ 0 h 74"/>
                  <a:gd name="T36" fmla="*/ 116 w 197"/>
                  <a:gd name="T37" fmla="*/ 0 h 74"/>
                  <a:gd name="T38" fmla="*/ 116 w 197"/>
                  <a:gd name="T39" fmla="*/ 20 h 74"/>
                  <a:gd name="T40" fmla="*/ 138 w 197"/>
                  <a:gd name="T41" fmla="*/ 12 h 74"/>
                  <a:gd name="T42" fmla="*/ 163 w 197"/>
                  <a:gd name="T43" fmla="*/ 12 h 74"/>
                  <a:gd name="T44" fmla="*/ 197 w 197"/>
                  <a:gd name="T45" fmla="*/ 3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7" h="74">
                    <a:moveTo>
                      <a:pt x="197" y="33"/>
                    </a:moveTo>
                    <a:cubicBezTo>
                      <a:pt x="179" y="46"/>
                      <a:pt x="141" y="74"/>
                      <a:pt x="119" y="74"/>
                    </a:cubicBezTo>
                    <a:cubicBezTo>
                      <a:pt x="106" y="74"/>
                      <a:pt x="98" y="69"/>
                      <a:pt x="93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43" y="57"/>
                      <a:pt x="41" y="53"/>
                      <a:pt x="40" y="47"/>
                    </a:cubicBezTo>
                    <a:cubicBezTo>
                      <a:pt x="45" y="46"/>
                      <a:pt x="53" y="46"/>
                      <a:pt x="55" y="46"/>
                    </a:cubicBezTo>
                    <a:cubicBezTo>
                      <a:pt x="62" y="43"/>
                      <a:pt x="70" y="43"/>
                      <a:pt x="74" y="42"/>
                    </a:cubicBezTo>
                    <a:cubicBezTo>
                      <a:pt x="71" y="42"/>
                      <a:pt x="40" y="39"/>
                      <a:pt x="38" y="39"/>
                    </a:cubicBezTo>
                    <a:cubicBezTo>
                      <a:pt x="25" y="39"/>
                      <a:pt x="10" y="49"/>
                      <a:pt x="12" y="31"/>
                    </a:cubicBezTo>
                    <a:cubicBezTo>
                      <a:pt x="6" y="26"/>
                      <a:pt x="1" y="20"/>
                      <a:pt x="0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6" y="15"/>
                      <a:pt x="22" y="16"/>
                      <a:pt x="27" y="14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62" y="7"/>
                      <a:pt x="84" y="18"/>
                      <a:pt x="88" y="18"/>
                    </a:cubicBezTo>
                    <a:cubicBezTo>
                      <a:pt x="97" y="18"/>
                      <a:pt x="103" y="3"/>
                      <a:pt x="106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10"/>
                      <a:pt x="114" y="14"/>
                      <a:pt x="116" y="20"/>
                    </a:cubicBezTo>
                    <a:cubicBezTo>
                      <a:pt x="122" y="20"/>
                      <a:pt x="127" y="12"/>
                      <a:pt x="138" y="12"/>
                    </a:cubicBezTo>
                    <a:cubicBezTo>
                      <a:pt x="156" y="12"/>
                      <a:pt x="152" y="12"/>
                      <a:pt x="163" y="12"/>
                    </a:cubicBezTo>
                    <a:cubicBezTo>
                      <a:pt x="178" y="12"/>
                      <a:pt x="193" y="24"/>
                      <a:pt x="197" y="33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95">
                <a:extLst>
                  <a:ext uri="{FF2B5EF4-FFF2-40B4-BE49-F238E27FC236}">
                    <a16:creationId xmlns:a16="http://schemas.microsoft.com/office/drawing/2014/main" id="{7FFCA109-3F81-46B3-9E16-53064633F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1565" y="1553036"/>
                <a:ext cx="44383" cy="39791"/>
              </a:xfrm>
              <a:custGeom>
                <a:avLst/>
                <a:gdLst>
                  <a:gd name="T0" fmla="*/ 13 w 39"/>
                  <a:gd name="T1" fmla="*/ 0 h 34"/>
                  <a:gd name="T2" fmla="*/ 39 w 39"/>
                  <a:gd name="T3" fmla="*/ 34 h 34"/>
                  <a:gd name="T4" fmla="*/ 15 w 39"/>
                  <a:gd name="T5" fmla="*/ 0 h 34"/>
                  <a:gd name="T6" fmla="*/ 15 w 39"/>
                  <a:gd name="T7" fmla="*/ 3 h 34"/>
                  <a:gd name="T8" fmla="*/ 13 w 39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4">
                    <a:moveTo>
                      <a:pt x="13" y="0"/>
                    </a:moveTo>
                    <a:cubicBezTo>
                      <a:pt x="23" y="14"/>
                      <a:pt x="33" y="17"/>
                      <a:pt x="39" y="34"/>
                    </a:cubicBezTo>
                    <a:cubicBezTo>
                      <a:pt x="23" y="30"/>
                      <a:pt x="0" y="6"/>
                      <a:pt x="15" y="0"/>
                    </a:cubicBezTo>
                    <a:cubicBezTo>
                      <a:pt x="15" y="3"/>
                      <a:pt x="15" y="3"/>
                      <a:pt x="15" y="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 96">
                <a:extLst>
                  <a:ext uri="{FF2B5EF4-FFF2-40B4-BE49-F238E27FC236}">
                    <a16:creationId xmlns:a16="http://schemas.microsoft.com/office/drawing/2014/main" id="{F27BAE83-C4F1-4D04-86CA-FA8106F07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355" y="2621272"/>
                <a:ext cx="108661" cy="136208"/>
              </a:xfrm>
              <a:custGeom>
                <a:avLst/>
                <a:gdLst>
                  <a:gd name="T0" fmla="*/ 16 w 95"/>
                  <a:gd name="T1" fmla="*/ 35 h 119"/>
                  <a:gd name="T2" fmla="*/ 38 w 95"/>
                  <a:gd name="T3" fmla="*/ 26 h 119"/>
                  <a:gd name="T4" fmla="*/ 33 w 95"/>
                  <a:gd name="T5" fmla="*/ 16 h 119"/>
                  <a:gd name="T6" fmla="*/ 56 w 95"/>
                  <a:gd name="T7" fmla="*/ 0 h 119"/>
                  <a:gd name="T8" fmla="*/ 69 w 95"/>
                  <a:gd name="T9" fmla="*/ 0 h 119"/>
                  <a:gd name="T10" fmla="*/ 95 w 95"/>
                  <a:gd name="T11" fmla="*/ 33 h 119"/>
                  <a:gd name="T12" fmla="*/ 81 w 95"/>
                  <a:gd name="T13" fmla="*/ 45 h 119"/>
                  <a:gd name="T14" fmla="*/ 81 w 95"/>
                  <a:gd name="T15" fmla="*/ 72 h 119"/>
                  <a:gd name="T16" fmla="*/ 80 w 95"/>
                  <a:gd name="T17" fmla="*/ 94 h 119"/>
                  <a:gd name="T18" fmla="*/ 60 w 95"/>
                  <a:gd name="T19" fmla="*/ 98 h 119"/>
                  <a:gd name="T20" fmla="*/ 33 w 95"/>
                  <a:gd name="T21" fmla="*/ 116 h 119"/>
                  <a:gd name="T22" fmla="*/ 19 w 95"/>
                  <a:gd name="T23" fmla="*/ 119 h 119"/>
                  <a:gd name="T24" fmla="*/ 0 w 95"/>
                  <a:gd name="T25" fmla="*/ 101 h 119"/>
                  <a:gd name="T26" fmla="*/ 22 w 95"/>
                  <a:gd name="T27" fmla="*/ 60 h 119"/>
                  <a:gd name="T28" fmla="*/ 7 w 95"/>
                  <a:gd name="T29" fmla="*/ 43 h 119"/>
                  <a:gd name="T30" fmla="*/ 16 w 95"/>
                  <a:gd name="T31" fmla="*/ 3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119">
                    <a:moveTo>
                      <a:pt x="16" y="35"/>
                    </a:moveTo>
                    <a:cubicBezTo>
                      <a:pt x="20" y="35"/>
                      <a:pt x="33" y="31"/>
                      <a:pt x="38" y="26"/>
                    </a:cubicBezTo>
                    <a:cubicBezTo>
                      <a:pt x="35" y="21"/>
                      <a:pt x="33" y="19"/>
                      <a:pt x="33" y="16"/>
                    </a:cubicBezTo>
                    <a:cubicBezTo>
                      <a:pt x="33" y="10"/>
                      <a:pt x="48" y="0"/>
                      <a:pt x="56" y="0"/>
                    </a:cubicBezTo>
                    <a:cubicBezTo>
                      <a:pt x="60" y="0"/>
                      <a:pt x="64" y="0"/>
                      <a:pt x="69" y="0"/>
                    </a:cubicBezTo>
                    <a:cubicBezTo>
                      <a:pt x="86" y="0"/>
                      <a:pt x="95" y="19"/>
                      <a:pt x="95" y="33"/>
                    </a:cubicBezTo>
                    <a:cubicBezTo>
                      <a:pt x="95" y="39"/>
                      <a:pt x="81" y="39"/>
                      <a:pt x="81" y="45"/>
                    </a:cubicBezTo>
                    <a:cubicBezTo>
                      <a:pt x="81" y="50"/>
                      <a:pt x="81" y="71"/>
                      <a:pt x="81" y="72"/>
                    </a:cubicBezTo>
                    <a:cubicBezTo>
                      <a:pt x="81" y="78"/>
                      <a:pt x="86" y="88"/>
                      <a:pt x="80" y="94"/>
                    </a:cubicBezTo>
                    <a:cubicBezTo>
                      <a:pt x="76" y="99"/>
                      <a:pt x="68" y="98"/>
                      <a:pt x="60" y="98"/>
                    </a:cubicBezTo>
                    <a:cubicBezTo>
                      <a:pt x="48" y="98"/>
                      <a:pt x="39" y="112"/>
                      <a:pt x="33" y="116"/>
                    </a:cubicBezTo>
                    <a:cubicBezTo>
                      <a:pt x="29" y="118"/>
                      <a:pt x="23" y="119"/>
                      <a:pt x="19" y="119"/>
                    </a:cubicBezTo>
                    <a:cubicBezTo>
                      <a:pt x="10" y="119"/>
                      <a:pt x="0" y="110"/>
                      <a:pt x="0" y="101"/>
                    </a:cubicBezTo>
                    <a:cubicBezTo>
                      <a:pt x="0" y="81"/>
                      <a:pt x="19" y="79"/>
                      <a:pt x="22" y="60"/>
                    </a:cubicBezTo>
                    <a:cubicBezTo>
                      <a:pt x="14" y="56"/>
                      <a:pt x="7" y="51"/>
                      <a:pt x="7" y="43"/>
                    </a:cubicBezTo>
                    <a:cubicBezTo>
                      <a:pt x="7" y="33"/>
                      <a:pt x="13" y="35"/>
                      <a:pt x="16" y="35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97">
                <a:extLst>
                  <a:ext uri="{FF2B5EF4-FFF2-40B4-BE49-F238E27FC236}">
                    <a16:creationId xmlns:a16="http://schemas.microsoft.com/office/drawing/2014/main" id="{B13827E0-A255-457C-8C56-261CFAE10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286" y="2504960"/>
                <a:ext cx="21426" cy="21426"/>
              </a:xfrm>
              <a:custGeom>
                <a:avLst/>
                <a:gdLst>
                  <a:gd name="T0" fmla="*/ 5 w 19"/>
                  <a:gd name="T1" fmla="*/ 19 h 19"/>
                  <a:gd name="T2" fmla="*/ 0 w 19"/>
                  <a:gd name="T3" fmla="*/ 9 h 19"/>
                  <a:gd name="T4" fmla="*/ 19 w 19"/>
                  <a:gd name="T5" fmla="*/ 0 h 19"/>
                  <a:gd name="T6" fmla="*/ 5 w 19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9">
                    <a:moveTo>
                      <a:pt x="5" y="19"/>
                    </a:moveTo>
                    <a:cubicBezTo>
                      <a:pt x="3" y="19"/>
                      <a:pt x="0" y="12"/>
                      <a:pt x="0" y="9"/>
                    </a:cubicBezTo>
                    <a:cubicBezTo>
                      <a:pt x="0" y="4"/>
                      <a:pt x="13" y="0"/>
                      <a:pt x="19" y="0"/>
                    </a:cubicBezTo>
                    <a:cubicBezTo>
                      <a:pt x="19" y="9"/>
                      <a:pt x="13" y="19"/>
                      <a:pt x="5" y="19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98">
                <a:extLst>
                  <a:ext uri="{FF2B5EF4-FFF2-40B4-BE49-F238E27FC236}">
                    <a16:creationId xmlns:a16="http://schemas.microsoft.com/office/drawing/2014/main" id="{084C61F3-597D-4EFE-A832-797CA0A35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9060" y="2495778"/>
                <a:ext cx="205079" cy="312207"/>
              </a:xfrm>
              <a:custGeom>
                <a:avLst/>
                <a:gdLst>
                  <a:gd name="T0" fmla="*/ 163 w 179"/>
                  <a:gd name="T1" fmla="*/ 183 h 273"/>
                  <a:gd name="T2" fmla="*/ 155 w 179"/>
                  <a:gd name="T3" fmla="*/ 230 h 273"/>
                  <a:gd name="T4" fmla="*/ 170 w 179"/>
                  <a:gd name="T5" fmla="*/ 238 h 273"/>
                  <a:gd name="T6" fmla="*/ 119 w 179"/>
                  <a:gd name="T7" fmla="*/ 250 h 273"/>
                  <a:gd name="T8" fmla="*/ 66 w 179"/>
                  <a:gd name="T9" fmla="*/ 253 h 273"/>
                  <a:gd name="T10" fmla="*/ 43 w 179"/>
                  <a:gd name="T11" fmla="*/ 266 h 273"/>
                  <a:gd name="T12" fmla="*/ 27 w 179"/>
                  <a:gd name="T13" fmla="*/ 273 h 273"/>
                  <a:gd name="T14" fmla="*/ 54 w 179"/>
                  <a:gd name="T15" fmla="*/ 238 h 273"/>
                  <a:gd name="T16" fmla="*/ 78 w 179"/>
                  <a:gd name="T17" fmla="*/ 222 h 273"/>
                  <a:gd name="T18" fmla="*/ 43 w 179"/>
                  <a:gd name="T19" fmla="*/ 221 h 273"/>
                  <a:gd name="T20" fmla="*/ 32 w 179"/>
                  <a:gd name="T21" fmla="*/ 221 h 273"/>
                  <a:gd name="T22" fmla="*/ 47 w 179"/>
                  <a:gd name="T23" fmla="*/ 173 h 273"/>
                  <a:gd name="T24" fmla="*/ 81 w 179"/>
                  <a:gd name="T25" fmla="*/ 146 h 273"/>
                  <a:gd name="T26" fmla="*/ 68 w 179"/>
                  <a:gd name="T27" fmla="*/ 126 h 273"/>
                  <a:gd name="T28" fmla="*/ 44 w 179"/>
                  <a:gd name="T29" fmla="*/ 129 h 273"/>
                  <a:gd name="T30" fmla="*/ 39 w 179"/>
                  <a:gd name="T31" fmla="*/ 106 h 273"/>
                  <a:gd name="T32" fmla="*/ 26 w 179"/>
                  <a:gd name="T33" fmla="*/ 87 h 273"/>
                  <a:gd name="T34" fmla="*/ 20 w 179"/>
                  <a:gd name="T35" fmla="*/ 99 h 273"/>
                  <a:gd name="T36" fmla="*/ 23 w 179"/>
                  <a:gd name="T37" fmla="*/ 81 h 273"/>
                  <a:gd name="T38" fmla="*/ 12 w 179"/>
                  <a:gd name="T39" fmla="*/ 67 h 273"/>
                  <a:gd name="T40" fmla="*/ 17 w 179"/>
                  <a:gd name="T41" fmla="*/ 51 h 273"/>
                  <a:gd name="T42" fmla="*/ 12 w 179"/>
                  <a:gd name="T43" fmla="*/ 36 h 273"/>
                  <a:gd name="T44" fmla="*/ 20 w 179"/>
                  <a:gd name="T45" fmla="*/ 38 h 273"/>
                  <a:gd name="T46" fmla="*/ 27 w 179"/>
                  <a:gd name="T47" fmla="*/ 24 h 273"/>
                  <a:gd name="T48" fmla="*/ 42 w 179"/>
                  <a:gd name="T49" fmla="*/ 0 h 273"/>
                  <a:gd name="T50" fmla="*/ 72 w 179"/>
                  <a:gd name="T51" fmla="*/ 7 h 273"/>
                  <a:gd name="T52" fmla="*/ 55 w 179"/>
                  <a:gd name="T53" fmla="*/ 34 h 273"/>
                  <a:gd name="T54" fmla="*/ 79 w 179"/>
                  <a:gd name="T55" fmla="*/ 83 h 273"/>
                  <a:gd name="T56" fmla="*/ 91 w 179"/>
                  <a:gd name="T57" fmla="*/ 90 h 273"/>
                  <a:gd name="T58" fmla="*/ 144 w 179"/>
                  <a:gd name="T59" fmla="*/ 160 h 273"/>
                  <a:gd name="T60" fmla="*/ 148 w 179"/>
                  <a:gd name="T61" fmla="*/ 183 h 273"/>
                  <a:gd name="T62" fmla="*/ 157 w 179"/>
                  <a:gd name="T63" fmla="*/ 18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9" h="273">
                    <a:moveTo>
                      <a:pt x="154" y="186"/>
                    </a:moveTo>
                    <a:cubicBezTo>
                      <a:pt x="159" y="182"/>
                      <a:pt x="157" y="183"/>
                      <a:pt x="163" y="183"/>
                    </a:cubicBezTo>
                    <a:cubicBezTo>
                      <a:pt x="172" y="183"/>
                      <a:pt x="179" y="190"/>
                      <a:pt x="179" y="198"/>
                    </a:cubicBezTo>
                    <a:cubicBezTo>
                      <a:pt x="179" y="212"/>
                      <a:pt x="161" y="219"/>
                      <a:pt x="155" y="230"/>
                    </a:cubicBezTo>
                    <a:cubicBezTo>
                      <a:pt x="163" y="232"/>
                      <a:pt x="166" y="233"/>
                      <a:pt x="170" y="233"/>
                    </a:cubicBezTo>
                    <a:cubicBezTo>
                      <a:pt x="170" y="238"/>
                      <a:pt x="170" y="238"/>
                      <a:pt x="170" y="238"/>
                    </a:cubicBezTo>
                    <a:cubicBezTo>
                      <a:pt x="163" y="246"/>
                      <a:pt x="158" y="250"/>
                      <a:pt x="149" y="250"/>
                    </a:cubicBezTo>
                    <a:cubicBezTo>
                      <a:pt x="140" y="250"/>
                      <a:pt x="123" y="250"/>
                      <a:pt x="119" y="250"/>
                    </a:cubicBezTo>
                    <a:cubicBezTo>
                      <a:pt x="111" y="250"/>
                      <a:pt x="91" y="257"/>
                      <a:pt x="79" y="257"/>
                    </a:cubicBezTo>
                    <a:cubicBezTo>
                      <a:pt x="74" y="257"/>
                      <a:pt x="71" y="253"/>
                      <a:pt x="66" y="253"/>
                    </a:cubicBezTo>
                    <a:cubicBezTo>
                      <a:pt x="58" y="253"/>
                      <a:pt x="54" y="260"/>
                      <a:pt x="54" y="266"/>
                    </a:cubicBezTo>
                    <a:cubicBezTo>
                      <a:pt x="43" y="266"/>
                      <a:pt x="43" y="266"/>
                      <a:pt x="43" y="266"/>
                    </a:cubicBezTo>
                    <a:cubicBezTo>
                      <a:pt x="38" y="266"/>
                      <a:pt x="35" y="269"/>
                      <a:pt x="32" y="273"/>
                    </a:cubicBezTo>
                    <a:cubicBezTo>
                      <a:pt x="27" y="273"/>
                      <a:pt x="27" y="273"/>
                      <a:pt x="27" y="273"/>
                    </a:cubicBezTo>
                    <a:cubicBezTo>
                      <a:pt x="27" y="268"/>
                      <a:pt x="27" y="268"/>
                      <a:pt x="27" y="268"/>
                    </a:cubicBezTo>
                    <a:cubicBezTo>
                      <a:pt x="29" y="265"/>
                      <a:pt x="51" y="239"/>
                      <a:pt x="54" y="238"/>
                    </a:cubicBezTo>
                    <a:cubicBezTo>
                      <a:pt x="64" y="235"/>
                      <a:pt x="79" y="239"/>
                      <a:pt x="79" y="228"/>
                    </a:cubicBezTo>
                    <a:cubicBezTo>
                      <a:pt x="79" y="226"/>
                      <a:pt x="78" y="224"/>
                      <a:pt x="78" y="222"/>
                    </a:cubicBezTo>
                    <a:cubicBezTo>
                      <a:pt x="75" y="227"/>
                      <a:pt x="70" y="230"/>
                      <a:pt x="64" y="230"/>
                    </a:cubicBezTo>
                    <a:cubicBezTo>
                      <a:pt x="54" y="230"/>
                      <a:pt x="51" y="221"/>
                      <a:pt x="43" y="221"/>
                    </a:cubicBezTo>
                    <a:cubicBezTo>
                      <a:pt x="38" y="221"/>
                      <a:pt x="39" y="225"/>
                      <a:pt x="35" y="225"/>
                    </a:cubicBezTo>
                    <a:cubicBezTo>
                      <a:pt x="34" y="225"/>
                      <a:pt x="32" y="222"/>
                      <a:pt x="32" y="221"/>
                    </a:cubicBezTo>
                    <a:cubicBezTo>
                      <a:pt x="32" y="209"/>
                      <a:pt x="53" y="208"/>
                      <a:pt x="53" y="196"/>
                    </a:cubicBezTo>
                    <a:cubicBezTo>
                      <a:pt x="53" y="186"/>
                      <a:pt x="47" y="182"/>
                      <a:pt x="47" y="173"/>
                    </a:cubicBezTo>
                    <a:cubicBezTo>
                      <a:pt x="60" y="173"/>
                      <a:pt x="77" y="166"/>
                      <a:pt x="81" y="158"/>
                    </a:cubicBezTo>
                    <a:cubicBezTo>
                      <a:pt x="81" y="146"/>
                      <a:pt x="81" y="146"/>
                      <a:pt x="81" y="146"/>
                    </a:cubicBezTo>
                    <a:cubicBezTo>
                      <a:pt x="73" y="147"/>
                      <a:pt x="63" y="145"/>
                      <a:pt x="63" y="137"/>
                    </a:cubicBezTo>
                    <a:cubicBezTo>
                      <a:pt x="63" y="131"/>
                      <a:pt x="66" y="129"/>
                      <a:pt x="68" y="126"/>
                    </a:cubicBezTo>
                    <a:cubicBezTo>
                      <a:pt x="66" y="126"/>
                      <a:pt x="63" y="126"/>
                      <a:pt x="61" y="126"/>
                    </a:cubicBezTo>
                    <a:cubicBezTo>
                      <a:pt x="54" y="126"/>
                      <a:pt x="50" y="129"/>
                      <a:pt x="44" y="129"/>
                    </a:cubicBezTo>
                    <a:cubicBezTo>
                      <a:pt x="37" y="129"/>
                      <a:pt x="32" y="129"/>
                      <a:pt x="32" y="123"/>
                    </a:cubicBezTo>
                    <a:cubicBezTo>
                      <a:pt x="32" y="117"/>
                      <a:pt x="39" y="113"/>
                      <a:pt x="39" y="106"/>
                    </a:cubicBezTo>
                    <a:cubicBezTo>
                      <a:pt x="39" y="99"/>
                      <a:pt x="37" y="98"/>
                      <a:pt x="39" y="91"/>
                    </a:cubicBezTo>
                    <a:cubicBezTo>
                      <a:pt x="33" y="91"/>
                      <a:pt x="29" y="89"/>
                      <a:pt x="26" y="87"/>
                    </a:cubicBezTo>
                    <a:cubicBezTo>
                      <a:pt x="23" y="94"/>
                      <a:pt x="25" y="96"/>
                      <a:pt x="26" y="99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93"/>
                      <a:pt x="20" y="91"/>
                      <a:pt x="20" y="87"/>
                    </a:cubicBezTo>
                    <a:cubicBezTo>
                      <a:pt x="20" y="84"/>
                      <a:pt x="21" y="83"/>
                      <a:pt x="23" y="81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19" y="73"/>
                      <a:pt x="12" y="71"/>
                      <a:pt x="12" y="67"/>
                    </a:cubicBezTo>
                    <a:cubicBezTo>
                      <a:pt x="12" y="64"/>
                      <a:pt x="17" y="58"/>
                      <a:pt x="17" y="57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6" y="48"/>
                      <a:pt x="0" y="46"/>
                      <a:pt x="0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0"/>
                      <a:pt x="16" y="43"/>
                      <a:pt x="17" y="43"/>
                    </a:cubicBezTo>
                    <a:cubicBezTo>
                      <a:pt x="19" y="43"/>
                      <a:pt x="20" y="40"/>
                      <a:pt x="20" y="38"/>
                    </a:cubicBezTo>
                    <a:cubicBezTo>
                      <a:pt x="19" y="37"/>
                      <a:pt x="17" y="35"/>
                      <a:pt x="17" y="33"/>
                    </a:cubicBezTo>
                    <a:cubicBezTo>
                      <a:pt x="17" y="27"/>
                      <a:pt x="22" y="24"/>
                      <a:pt x="27" y="24"/>
                    </a:cubicBezTo>
                    <a:cubicBezTo>
                      <a:pt x="27" y="17"/>
                      <a:pt x="30" y="14"/>
                      <a:pt x="30" y="10"/>
                    </a:cubicBezTo>
                    <a:cubicBezTo>
                      <a:pt x="30" y="6"/>
                      <a:pt x="38" y="0"/>
                      <a:pt x="42" y="0"/>
                    </a:cubicBezTo>
                    <a:cubicBezTo>
                      <a:pt x="51" y="0"/>
                      <a:pt x="59" y="0"/>
                      <a:pt x="64" y="0"/>
                    </a:cubicBezTo>
                    <a:cubicBezTo>
                      <a:pt x="67" y="0"/>
                      <a:pt x="72" y="5"/>
                      <a:pt x="72" y="7"/>
                    </a:cubicBezTo>
                    <a:cubicBezTo>
                      <a:pt x="72" y="18"/>
                      <a:pt x="55" y="17"/>
                      <a:pt x="53" y="28"/>
                    </a:cubicBezTo>
                    <a:cubicBezTo>
                      <a:pt x="53" y="30"/>
                      <a:pt x="54" y="32"/>
                      <a:pt x="55" y="34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3" y="56"/>
                      <a:pt x="79" y="66"/>
                      <a:pt x="79" y="83"/>
                    </a:cubicBezTo>
                    <a:cubicBezTo>
                      <a:pt x="76" y="83"/>
                      <a:pt x="74" y="86"/>
                      <a:pt x="73" y="89"/>
                    </a:cubicBezTo>
                    <a:cubicBezTo>
                      <a:pt x="81" y="91"/>
                      <a:pt x="85" y="88"/>
                      <a:pt x="91" y="90"/>
                    </a:cubicBezTo>
                    <a:cubicBezTo>
                      <a:pt x="105" y="95"/>
                      <a:pt x="103" y="114"/>
                      <a:pt x="112" y="123"/>
                    </a:cubicBezTo>
                    <a:cubicBezTo>
                      <a:pt x="124" y="136"/>
                      <a:pt x="144" y="141"/>
                      <a:pt x="144" y="160"/>
                    </a:cubicBezTo>
                    <a:cubicBezTo>
                      <a:pt x="144" y="167"/>
                      <a:pt x="152" y="171"/>
                      <a:pt x="152" y="177"/>
                    </a:cubicBezTo>
                    <a:cubicBezTo>
                      <a:pt x="152" y="180"/>
                      <a:pt x="151" y="182"/>
                      <a:pt x="148" y="183"/>
                    </a:cubicBezTo>
                    <a:cubicBezTo>
                      <a:pt x="148" y="188"/>
                      <a:pt x="148" y="188"/>
                      <a:pt x="148" y="188"/>
                    </a:cubicBezTo>
                    <a:cubicBezTo>
                      <a:pt x="154" y="187"/>
                      <a:pt x="154" y="184"/>
                      <a:pt x="157" y="183"/>
                    </a:cubicBezTo>
                    <a:lnTo>
                      <a:pt x="154" y="186"/>
                    </a:ln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99">
                <a:extLst>
                  <a:ext uri="{FF2B5EF4-FFF2-40B4-BE49-F238E27FC236}">
                    <a16:creationId xmlns:a16="http://schemas.microsoft.com/office/drawing/2014/main" id="{23CE648D-7D2D-484C-9414-932529998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3442" y="2656472"/>
                <a:ext cx="9183" cy="10713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9 h 9"/>
                  <a:gd name="T4" fmla="*/ 8 w 9"/>
                  <a:gd name="T5" fmla="*/ 9 h 9"/>
                  <a:gd name="T6" fmla="*/ 9 w 9"/>
                  <a:gd name="T7" fmla="*/ 0 h 9"/>
                  <a:gd name="T8" fmla="*/ 5 w 9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0" y="2"/>
                      <a:pt x="0" y="5"/>
                      <a:pt x="0" y="9"/>
                    </a:cubicBezTo>
                    <a:cubicBezTo>
                      <a:pt x="4" y="9"/>
                      <a:pt x="7" y="9"/>
                      <a:pt x="8" y="9"/>
                    </a:cubicBezTo>
                    <a:cubicBezTo>
                      <a:pt x="8" y="5"/>
                      <a:pt x="9" y="2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100">
                <a:extLst>
                  <a:ext uri="{FF2B5EF4-FFF2-40B4-BE49-F238E27FC236}">
                    <a16:creationId xmlns:a16="http://schemas.microsoft.com/office/drawing/2014/main" id="{C7541F33-677A-4EC4-8397-7D78DF3BB8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5128" y="2175919"/>
                <a:ext cx="250992" cy="119373"/>
              </a:xfrm>
              <a:custGeom>
                <a:avLst/>
                <a:gdLst>
                  <a:gd name="T0" fmla="*/ 218 w 219"/>
                  <a:gd name="T1" fmla="*/ 56 h 104"/>
                  <a:gd name="T2" fmla="*/ 184 w 219"/>
                  <a:gd name="T3" fmla="*/ 84 h 104"/>
                  <a:gd name="T4" fmla="*/ 125 w 219"/>
                  <a:gd name="T5" fmla="*/ 104 h 104"/>
                  <a:gd name="T6" fmla="*/ 57 w 219"/>
                  <a:gd name="T7" fmla="*/ 90 h 104"/>
                  <a:gd name="T8" fmla="*/ 24 w 219"/>
                  <a:gd name="T9" fmla="*/ 75 h 104"/>
                  <a:gd name="T10" fmla="*/ 31 w 219"/>
                  <a:gd name="T11" fmla="*/ 71 h 104"/>
                  <a:gd name="T12" fmla="*/ 35 w 219"/>
                  <a:gd name="T13" fmla="*/ 48 h 104"/>
                  <a:gd name="T14" fmla="*/ 2 w 219"/>
                  <a:gd name="T15" fmla="*/ 44 h 104"/>
                  <a:gd name="T16" fmla="*/ 41 w 219"/>
                  <a:gd name="T17" fmla="*/ 37 h 104"/>
                  <a:gd name="T18" fmla="*/ 38 w 219"/>
                  <a:gd name="T19" fmla="*/ 31 h 104"/>
                  <a:gd name="T20" fmla="*/ 0 w 219"/>
                  <a:gd name="T21" fmla="*/ 13 h 104"/>
                  <a:gd name="T22" fmla="*/ 15 w 219"/>
                  <a:gd name="T23" fmla="*/ 15 h 104"/>
                  <a:gd name="T24" fmla="*/ 15 w 219"/>
                  <a:gd name="T25" fmla="*/ 9 h 104"/>
                  <a:gd name="T26" fmla="*/ 29 w 219"/>
                  <a:gd name="T27" fmla="*/ 0 h 104"/>
                  <a:gd name="T28" fmla="*/ 35 w 219"/>
                  <a:gd name="T29" fmla="*/ 0 h 104"/>
                  <a:gd name="T30" fmla="*/ 39 w 219"/>
                  <a:gd name="T31" fmla="*/ 12 h 104"/>
                  <a:gd name="T32" fmla="*/ 50 w 219"/>
                  <a:gd name="T33" fmla="*/ 28 h 104"/>
                  <a:gd name="T34" fmla="*/ 64 w 219"/>
                  <a:gd name="T35" fmla="*/ 23 h 104"/>
                  <a:gd name="T36" fmla="*/ 64 w 219"/>
                  <a:gd name="T37" fmla="*/ 13 h 104"/>
                  <a:gd name="T38" fmla="*/ 74 w 219"/>
                  <a:gd name="T39" fmla="*/ 20 h 104"/>
                  <a:gd name="T40" fmla="*/ 92 w 219"/>
                  <a:gd name="T41" fmla="*/ 15 h 104"/>
                  <a:gd name="T42" fmla="*/ 103 w 219"/>
                  <a:gd name="T43" fmla="*/ 21 h 104"/>
                  <a:gd name="T44" fmla="*/ 103 w 219"/>
                  <a:gd name="T45" fmla="*/ 13 h 104"/>
                  <a:gd name="T46" fmla="*/ 127 w 219"/>
                  <a:gd name="T47" fmla="*/ 15 h 104"/>
                  <a:gd name="T48" fmla="*/ 153 w 219"/>
                  <a:gd name="T49" fmla="*/ 13 h 104"/>
                  <a:gd name="T50" fmla="*/ 156 w 219"/>
                  <a:gd name="T51" fmla="*/ 1 h 104"/>
                  <a:gd name="T52" fmla="*/ 164 w 219"/>
                  <a:gd name="T53" fmla="*/ 1 h 104"/>
                  <a:gd name="T54" fmla="*/ 178 w 219"/>
                  <a:gd name="T55" fmla="*/ 11 h 104"/>
                  <a:gd name="T56" fmla="*/ 196 w 219"/>
                  <a:gd name="T57" fmla="*/ 7 h 104"/>
                  <a:gd name="T58" fmla="*/ 191 w 219"/>
                  <a:gd name="T59" fmla="*/ 14 h 104"/>
                  <a:gd name="T60" fmla="*/ 219 w 219"/>
                  <a:gd name="T61" fmla="*/ 54 h 104"/>
                  <a:gd name="T62" fmla="*/ 218 w 219"/>
                  <a:gd name="T63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9" h="104">
                    <a:moveTo>
                      <a:pt x="218" y="56"/>
                    </a:moveTo>
                    <a:cubicBezTo>
                      <a:pt x="212" y="67"/>
                      <a:pt x="194" y="81"/>
                      <a:pt x="184" y="84"/>
                    </a:cubicBezTo>
                    <a:cubicBezTo>
                      <a:pt x="166" y="91"/>
                      <a:pt x="151" y="104"/>
                      <a:pt x="125" y="104"/>
                    </a:cubicBezTo>
                    <a:cubicBezTo>
                      <a:pt x="97" y="104"/>
                      <a:pt x="78" y="97"/>
                      <a:pt x="57" y="90"/>
                    </a:cubicBezTo>
                    <a:cubicBezTo>
                      <a:pt x="47" y="87"/>
                      <a:pt x="41" y="75"/>
                      <a:pt x="24" y="75"/>
                    </a:cubicBezTo>
                    <a:cubicBezTo>
                      <a:pt x="26" y="74"/>
                      <a:pt x="29" y="71"/>
                      <a:pt x="31" y="71"/>
                    </a:cubicBezTo>
                    <a:cubicBezTo>
                      <a:pt x="31" y="61"/>
                      <a:pt x="33" y="56"/>
                      <a:pt x="35" y="48"/>
                    </a:cubicBezTo>
                    <a:cubicBezTo>
                      <a:pt x="22" y="44"/>
                      <a:pt x="10" y="52"/>
                      <a:pt x="2" y="44"/>
                    </a:cubicBezTo>
                    <a:cubicBezTo>
                      <a:pt x="13" y="44"/>
                      <a:pt x="33" y="40"/>
                      <a:pt x="41" y="37"/>
                    </a:cubicBezTo>
                    <a:cubicBezTo>
                      <a:pt x="39" y="36"/>
                      <a:pt x="38" y="33"/>
                      <a:pt x="38" y="31"/>
                    </a:cubicBezTo>
                    <a:cubicBezTo>
                      <a:pt x="29" y="31"/>
                      <a:pt x="1" y="22"/>
                      <a:pt x="0" y="13"/>
                    </a:cubicBezTo>
                    <a:cubicBezTo>
                      <a:pt x="7" y="11"/>
                      <a:pt x="10" y="13"/>
                      <a:pt x="15" y="15"/>
                    </a:cubicBezTo>
                    <a:cubicBezTo>
                      <a:pt x="15" y="13"/>
                      <a:pt x="15" y="11"/>
                      <a:pt x="15" y="9"/>
                    </a:cubicBezTo>
                    <a:cubicBezTo>
                      <a:pt x="21" y="9"/>
                      <a:pt x="22" y="0"/>
                      <a:pt x="29" y="0"/>
                    </a:cubicBezTo>
                    <a:cubicBezTo>
                      <a:pt x="31" y="0"/>
                      <a:pt x="32" y="0"/>
                      <a:pt x="35" y="0"/>
                    </a:cubicBezTo>
                    <a:cubicBezTo>
                      <a:pt x="35" y="5"/>
                      <a:pt x="38" y="7"/>
                      <a:pt x="39" y="12"/>
                    </a:cubicBezTo>
                    <a:cubicBezTo>
                      <a:pt x="38" y="17"/>
                      <a:pt x="45" y="28"/>
                      <a:pt x="50" y="28"/>
                    </a:cubicBezTo>
                    <a:cubicBezTo>
                      <a:pt x="56" y="28"/>
                      <a:pt x="60" y="24"/>
                      <a:pt x="64" y="23"/>
                    </a:cubicBezTo>
                    <a:cubicBezTo>
                      <a:pt x="63" y="17"/>
                      <a:pt x="62" y="16"/>
                      <a:pt x="64" y="13"/>
                    </a:cubicBezTo>
                    <a:cubicBezTo>
                      <a:pt x="67" y="16"/>
                      <a:pt x="69" y="20"/>
                      <a:pt x="74" y="20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8" y="17"/>
                      <a:pt x="100" y="19"/>
                      <a:pt x="103" y="21"/>
                    </a:cubicBezTo>
                    <a:cubicBezTo>
                      <a:pt x="102" y="18"/>
                      <a:pt x="103" y="15"/>
                      <a:pt x="103" y="13"/>
                    </a:cubicBezTo>
                    <a:cubicBezTo>
                      <a:pt x="114" y="13"/>
                      <a:pt x="120" y="15"/>
                      <a:pt x="127" y="15"/>
                    </a:cubicBezTo>
                    <a:cubicBezTo>
                      <a:pt x="137" y="15"/>
                      <a:pt x="146" y="5"/>
                      <a:pt x="153" y="13"/>
                    </a:cubicBezTo>
                    <a:cubicBezTo>
                      <a:pt x="153" y="6"/>
                      <a:pt x="154" y="4"/>
                      <a:pt x="156" y="1"/>
                    </a:cubicBezTo>
                    <a:cubicBezTo>
                      <a:pt x="161" y="2"/>
                      <a:pt x="161" y="3"/>
                      <a:pt x="164" y="1"/>
                    </a:cubicBezTo>
                    <a:cubicBezTo>
                      <a:pt x="164" y="10"/>
                      <a:pt x="170" y="11"/>
                      <a:pt x="178" y="11"/>
                    </a:cubicBezTo>
                    <a:cubicBezTo>
                      <a:pt x="185" y="11"/>
                      <a:pt x="189" y="7"/>
                      <a:pt x="196" y="7"/>
                    </a:cubicBezTo>
                    <a:cubicBezTo>
                      <a:pt x="194" y="9"/>
                      <a:pt x="191" y="12"/>
                      <a:pt x="191" y="14"/>
                    </a:cubicBezTo>
                    <a:cubicBezTo>
                      <a:pt x="191" y="37"/>
                      <a:pt x="219" y="32"/>
                      <a:pt x="219" y="54"/>
                    </a:cubicBezTo>
                    <a:lnTo>
                      <a:pt x="218" y="56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101">
                <a:extLst>
                  <a:ext uri="{FF2B5EF4-FFF2-40B4-BE49-F238E27FC236}">
                    <a16:creationId xmlns:a16="http://schemas.microsoft.com/office/drawing/2014/main" id="{25ED10EB-E1D3-4C44-BFE3-025119FC4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2236" y="3623701"/>
                <a:ext cx="257114" cy="91825"/>
              </a:xfrm>
              <a:custGeom>
                <a:avLst/>
                <a:gdLst>
                  <a:gd name="T0" fmla="*/ 225 w 225"/>
                  <a:gd name="T1" fmla="*/ 71 h 81"/>
                  <a:gd name="T2" fmla="*/ 197 w 225"/>
                  <a:gd name="T3" fmla="*/ 81 h 81"/>
                  <a:gd name="T4" fmla="*/ 153 w 225"/>
                  <a:gd name="T5" fmla="*/ 75 h 81"/>
                  <a:gd name="T6" fmla="*/ 153 w 225"/>
                  <a:gd name="T7" fmla="*/ 70 h 81"/>
                  <a:gd name="T8" fmla="*/ 160 w 225"/>
                  <a:gd name="T9" fmla="*/ 63 h 81"/>
                  <a:gd name="T10" fmla="*/ 135 w 225"/>
                  <a:gd name="T11" fmla="*/ 47 h 81"/>
                  <a:gd name="T12" fmla="*/ 126 w 225"/>
                  <a:gd name="T13" fmla="*/ 39 h 81"/>
                  <a:gd name="T14" fmla="*/ 110 w 225"/>
                  <a:gd name="T15" fmla="*/ 39 h 81"/>
                  <a:gd name="T16" fmla="*/ 84 w 225"/>
                  <a:gd name="T17" fmla="*/ 27 h 81"/>
                  <a:gd name="T18" fmla="*/ 62 w 225"/>
                  <a:gd name="T19" fmla="*/ 27 h 81"/>
                  <a:gd name="T20" fmla="*/ 60 w 225"/>
                  <a:gd name="T21" fmla="*/ 18 h 81"/>
                  <a:gd name="T22" fmla="*/ 50 w 225"/>
                  <a:gd name="T23" fmla="*/ 16 h 81"/>
                  <a:gd name="T24" fmla="*/ 7 w 225"/>
                  <a:gd name="T25" fmla="*/ 35 h 81"/>
                  <a:gd name="T26" fmla="*/ 0 w 225"/>
                  <a:gd name="T27" fmla="*/ 35 h 81"/>
                  <a:gd name="T28" fmla="*/ 63 w 225"/>
                  <a:gd name="T29" fmla="*/ 0 h 81"/>
                  <a:gd name="T30" fmla="*/ 137 w 225"/>
                  <a:gd name="T31" fmla="*/ 20 h 81"/>
                  <a:gd name="T32" fmla="*/ 150 w 225"/>
                  <a:gd name="T33" fmla="*/ 29 h 81"/>
                  <a:gd name="T34" fmla="*/ 197 w 225"/>
                  <a:gd name="T35" fmla="*/ 49 h 81"/>
                  <a:gd name="T36" fmla="*/ 197 w 225"/>
                  <a:gd name="T37" fmla="*/ 55 h 81"/>
                  <a:gd name="T38" fmla="*/ 208 w 225"/>
                  <a:gd name="T39" fmla="*/ 55 h 81"/>
                  <a:gd name="T40" fmla="*/ 225 w 225"/>
                  <a:gd name="T41" fmla="*/ 7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5" h="81">
                    <a:moveTo>
                      <a:pt x="225" y="71"/>
                    </a:moveTo>
                    <a:cubicBezTo>
                      <a:pt x="220" y="81"/>
                      <a:pt x="206" y="81"/>
                      <a:pt x="197" y="81"/>
                    </a:cubicBezTo>
                    <a:cubicBezTo>
                      <a:pt x="179" y="81"/>
                      <a:pt x="167" y="75"/>
                      <a:pt x="153" y="75"/>
                    </a:cubicBezTo>
                    <a:cubicBezTo>
                      <a:pt x="153" y="74"/>
                      <a:pt x="153" y="72"/>
                      <a:pt x="153" y="70"/>
                    </a:cubicBezTo>
                    <a:cubicBezTo>
                      <a:pt x="156" y="70"/>
                      <a:pt x="160" y="67"/>
                      <a:pt x="160" y="63"/>
                    </a:cubicBezTo>
                    <a:cubicBezTo>
                      <a:pt x="149" y="58"/>
                      <a:pt x="137" y="59"/>
                      <a:pt x="135" y="47"/>
                    </a:cubicBezTo>
                    <a:cubicBezTo>
                      <a:pt x="128" y="47"/>
                      <a:pt x="129" y="41"/>
                      <a:pt x="126" y="39"/>
                    </a:cubicBezTo>
                    <a:cubicBezTo>
                      <a:pt x="120" y="36"/>
                      <a:pt x="116" y="39"/>
                      <a:pt x="110" y="39"/>
                    </a:cubicBezTo>
                    <a:cubicBezTo>
                      <a:pt x="100" y="39"/>
                      <a:pt x="94" y="27"/>
                      <a:pt x="84" y="2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57" y="24"/>
                      <a:pt x="58" y="20"/>
                      <a:pt x="60" y="18"/>
                    </a:cubicBezTo>
                    <a:cubicBezTo>
                      <a:pt x="57" y="15"/>
                      <a:pt x="54" y="16"/>
                      <a:pt x="50" y="16"/>
                    </a:cubicBezTo>
                    <a:cubicBezTo>
                      <a:pt x="35" y="16"/>
                      <a:pt x="15" y="27"/>
                      <a:pt x="7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3" y="13"/>
                      <a:pt x="29" y="0"/>
                      <a:pt x="63" y="0"/>
                    </a:cubicBezTo>
                    <a:cubicBezTo>
                      <a:pt x="96" y="0"/>
                      <a:pt x="112" y="20"/>
                      <a:pt x="137" y="20"/>
                    </a:cubicBezTo>
                    <a:cubicBezTo>
                      <a:pt x="142" y="20"/>
                      <a:pt x="148" y="28"/>
                      <a:pt x="150" y="29"/>
                    </a:cubicBezTo>
                    <a:cubicBezTo>
                      <a:pt x="160" y="40"/>
                      <a:pt x="179" y="49"/>
                      <a:pt x="197" y="49"/>
                    </a:cubicBezTo>
                    <a:cubicBezTo>
                      <a:pt x="197" y="51"/>
                      <a:pt x="196" y="53"/>
                      <a:pt x="197" y="55"/>
                    </a:cubicBezTo>
                    <a:cubicBezTo>
                      <a:pt x="208" y="55"/>
                      <a:pt x="208" y="55"/>
                      <a:pt x="208" y="55"/>
                    </a:cubicBezTo>
                    <a:cubicBezTo>
                      <a:pt x="216" y="58"/>
                      <a:pt x="220" y="69"/>
                      <a:pt x="225" y="71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102">
                <a:extLst>
                  <a:ext uri="{FF2B5EF4-FFF2-40B4-BE49-F238E27FC236}">
                    <a16:creationId xmlns:a16="http://schemas.microsoft.com/office/drawing/2014/main" id="{3394FA11-FD93-4D4B-85D5-FB22D0678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967" y="3657370"/>
                <a:ext cx="13774" cy="16835"/>
              </a:xfrm>
              <a:custGeom>
                <a:avLst/>
                <a:gdLst>
                  <a:gd name="T0" fmla="*/ 10 w 12"/>
                  <a:gd name="T1" fmla="*/ 1 h 14"/>
                  <a:gd name="T2" fmla="*/ 10 w 12"/>
                  <a:gd name="T3" fmla="*/ 13 h 14"/>
                  <a:gd name="T4" fmla="*/ 0 w 12"/>
                  <a:gd name="T5" fmla="*/ 13 h 14"/>
                  <a:gd name="T6" fmla="*/ 6 w 12"/>
                  <a:gd name="T7" fmla="*/ 6 h 14"/>
                  <a:gd name="T8" fmla="*/ 6 w 12"/>
                  <a:gd name="T9" fmla="*/ 0 h 14"/>
                  <a:gd name="T10" fmla="*/ 8 w 12"/>
                  <a:gd name="T11" fmla="*/ 0 h 14"/>
                  <a:gd name="T12" fmla="*/ 10 w 12"/>
                  <a:gd name="T1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4">
                    <a:moveTo>
                      <a:pt x="10" y="1"/>
                    </a:moveTo>
                    <a:cubicBezTo>
                      <a:pt x="11" y="5"/>
                      <a:pt x="12" y="9"/>
                      <a:pt x="10" y="13"/>
                    </a:cubicBezTo>
                    <a:cubicBezTo>
                      <a:pt x="9" y="13"/>
                      <a:pt x="0" y="14"/>
                      <a:pt x="0" y="13"/>
                    </a:cubicBezTo>
                    <a:cubicBezTo>
                      <a:pt x="0" y="7"/>
                      <a:pt x="4" y="6"/>
                      <a:pt x="6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 103">
                <a:extLst>
                  <a:ext uri="{FF2B5EF4-FFF2-40B4-BE49-F238E27FC236}">
                    <a16:creationId xmlns:a16="http://schemas.microsoft.com/office/drawing/2014/main" id="{1F585E90-74BC-46E6-B353-57729A134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993" y="3749195"/>
                <a:ext cx="42852" cy="19896"/>
              </a:xfrm>
              <a:custGeom>
                <a:avLst/>
                <a:gdLst>
                  <a:gd name="T0" fmla="*/ 31 w 37"/>
                  <a:gd name="T1" fmla="*/ 5 h 17"/>
                  <a:gd name="T2" fmla="*/ 37 w 37"/>
                  <a:gd name="T3" fmla="*/ 12 h 17"/>
                  <a:gd name="T4" fmla="*/ 12 w 37"/>
                  <a:gd name="T5" fmla="*/ 17 h 17"/>
                  <a:gd name="T6" fmla="*/ 0 w 37"/>
                  <a:gd name="T7" fmla="*/ 5 h 17"/>
                  <a:gd name="T8" fmla="*/ 8 w 37"/>
                  <a:gd name="T9" fmla="*/ 0 h 17"/>
                  <a:gd name="T10" fmla="*/ 32 w 37"/>
                  <a:gd name="T11" fmla="*/ 7 h 17"/>
                  <a:gd name="T12" fmla="*/ 31 w 37"/>
                  <a:gd name="T1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7">
                    <a:moveTo>
                      <a:pt x="31" y="5"/>
                    </a:moveTo>
                    <a:cubicBezTo>
                      <a:pt x="35" y="7"/>
                      <a:pt x="37" y="9"/>
                      <a:pt x="37" y="12"/>
                    </a:cubicBezTo>
                    <a:cubicBezTo>
                      <a:pt x="28" y="14"/>
                      <a:pt x="22" y="17"/>
                      <a:pt x="12" y="17"/>
                    </a:cubicBezTo>
                    <a:cubicBezTo>
                      <a:pt x="6" y="17"/>
                      <a:pt x="0" y="11"/>
                      <a:pt x="0" y="5"/>
                    </a:cubicBezTo>
                    <a:cubicBezTo>
                      <a:pt x="0" y="2"/>
                      <a:pt x="5" y="0"/>
                      <a:pt x="8" y="0"/>
                    </a:cubicBezTo>
                    <a:cubicBezTo>
                      <a:pt x="17" y="0"/>
                      <a:pt x="28" y="5"/>
                      <a:pt x="32" y="7"/>
                    </a:cubicBezTo>
                    <a:lnTo>
                      <a:pt x="31" y="5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04">
                <a:extLst>
                  <a:ext uri="{FF2B5EF4-FFF2-40B4-BE49-F238E27FC236}">
                    <a16:creationId xmlns:a16="http://schemas.microsoft.com/office/drawing/2014/main" id="{9C7EA674-9386-44C2-B673-78064C944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9942" y="3747665"/>
                <a:ext cx="35200" cy="15304"/>
              </a:xfrm>
              <a:custGeom>
                <a:avLst/>
                <a:gdLst>
                  <a:gd name="T0" fmla="*/ 31 w 31"/>
                  <a:gd name="T1" fmla="*/ 8 h 13"/>
                  <a:gd name="T2" fmla="*/ 19 w 31"/>
                  <a:gd name="T3" fmla="*/ 13 h 13"/>
                  <a:gd name="T4" fmla="*/ 0 w 31"/>
                  <a:gd name="T5" fmla="*/ 4 h 13"/>
                  <a:gd name="T6" fmla="*/ 8 w 31"/>
                  <a:gd name="T7" fmla="*/ 0 h 13"/>
                  <a:gd name="T8" fmla="*/ 31 w 31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3">
                    <a:moveTo>
                      <a:pt x="31" y="8"/>
                    </a:moveTo>
                    <a:cubicBezTo>
                      <a:pt x="29" y="13"/>
                      <a:pt x="23" y="13"/>
                      <a:pt x="19" y="13"/>
                    </a:cubicBezTo>
                    <a:cubicBezTo>
                      <a:pt x="10" y="13"/>
                      <a:pt x="0" y="12"/>
                      <a:pt x="0" y="4"/>
                    </a:cubicBezTo>
                    <a:cubicBezTo>
                      <a:pt x="0" y="0"/>
                      <a:pt x="6" y="0"/>
                      <a:pt x="8" y="0"/>
                    </a:cubicBezTo>
                    <a:cubicBezTo>
                      <a:pt x="11" y="0"/>
                      <a:pt x="29" y="4"/>
                      <a:pt x="31" y="8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05">
                <a:extLst>
                  <a:ext uri="{FF2B5EF4-FFF2-40B4-BE49-F238E27FC236}">
                    <a16:creationId xmlns:a16="http://schemas.microsoft.com/office/drawing/2014/main" id="{E1651537-5724-4DBC-93CF-DEA088BE8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0881" y="3709404"/>
                <a:ext cx="148453" cy="61217"/>
              </a:xfrm>
              <a:custGeom>
                <a:avLst/>
                <a:gdLst>
                  <a:gd name="T0" fmla="*/ 108 w 129"/>
                  <a:gd name="T1" fmla="*/ 20 h 54"/>
                  <a:gd name="T2" fmla="*/ 129 w 129"/>
                  <a:gd name="T3" fmla="*/ 38 h 54"/>
                  <a:gd name="T4" fmla="*/ 101 w 129"/>
                  <a:gd name="T5" fmla="*/ 38 h 54"/>
                  <a:gd name="T6" fmla="*/ 87 w 129"/>
                  <a:gd name="T7" fmla="*/ 44 h 54"/>
                  <a:gd name="T8" fmla="*/ 79 w 129"/>
                  <a:gd name="T9" fmla="*/ 40 h 54"/>
                  <a:gd name="T10" fmla="*/ 62 w 129"/>
                  <a:gd name="T11" fmla="*/ 54 h 54"/>
                  <a:gd name="T12" fmla="*/ 53 w 129"/>
                  <a:gd name="T13" fmla="*/ 44 h 54"/>
                  <a:gd name="T14" fmla="*/ 19 w 129"/>
                  <a:gd name="T15" fmla="*/ 42 h 54"/>
                  <a:gd name="T16" fmla="*/ 10 w 129"/>
                  <a:gd name="T17" fmla="*/ 42 h 54"/>
                  <a:gd name="T18" fmla="*/ 9 w 129"/>
                  <a:gd name="T19" fmla="*/ 48 h 54"/>
                  <a:gd name="T20" fmla="*/ 0 w 129"/>
                  <a:gd name="T21" fmla="*/ 35 h 54"/>
                  <a:gd name="T22" fmla="*/ 4 w 129"/>
                  <a:gd name="T23" fmla="*/ 32 h 54"/>
                  <a:gd name="T24" fmla="*/ 38 w 129"/>
                  <a:gd name="T25" fmla="*/ 31 h 54"/>
                  <a:gd name="T26" fmla="*/ 33 w 129"/>
                  <a:gd name="T27" fmla="*/ 15 h 54"/>
                  <a:gd name="T28" fmla="*/ 23 w 129"/>
                  <a:gd name="T29" fmla="*/ 6 h 54"/>
                  <a:gd name="T30" fmla="*/ 29 w 129"/>
                  <a:gd name="T31" fmla="*/ 0 h 54"/>
                  <a:gd name="T32" fmla="*/ 47 w 129"/>
                  <a:gd name="T33" fmla="*/ 6 h 54"/>
                  <a:gd name="T34" fmla="*/ 70 w 129"/>
                  <a:gd name="T35" fmla="*/ 3 h 54"/>
                  <a:gd name="T36" fmla="*/ 112 w 129"/>
                  <a:gd name="T37" fmla="*/ 23 h 54"/>
                  <a:gd name="T38" fmla="*/ 108 w 129"/>
                  <a:gd name="T39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9" h="54">
                    <a:moveTo>
                      <a:pt x="108" y="20"/>
                    </a:moveTo>
                    <a:cubicBezTo>
                      <a:pt x="116" y="26"/>
                      <a:pt x="123" y="30"/>
                      <a:pt x="129" y="38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95" y="41"/>
                      <a:pt x="92" y="44"/>
                      <a:pt x="87" y="44"/>
                    </a:cubicBezTo>
                    <a:cubicBezTo>
                      <a:pt x="82" y="44"/>
                      <a:pt x="83" y="40"/>
                      <a:pt x="79" y="40"/>
                    </a:cubicBezTo>
                    <a:cubicBezTo>
                      <a:pt x="70" y="40"/>
                      <a:pt x="70" y="54"/>
                      <a:pt x="62" y="54"/>
                    </a:cubicBezTo>
                    <a:cubicBezTo>
                      <a:pt x="55" y="54"/>
                      <a:pt x="57" y="46"/>
                      <a:pt x="53" y="44"/>
                    </a:cubicBezTo>
                    <a:cubicBezTo>
                      <a:pt x="46" y="39"/>
                      <a:pt x="28" y="42"/>
                      <a:pt x="19" y="42"/>
                    </a:cubicBezTo>
                    <a:cubicBezTo>
                      <a:pt x="14" y="42"/>
                      <a:pt x="14" y="44"/>
                      <a:pt x="10" y="42"/>
                    </a:cubicBezTo>
                    <a:cubicBezTo>
                      <a:pt x="10" y="44"/>
                      <a:pt x="9" y="46"/>
                      <a:pt x="9" y="48"/>
                    </a:cubicBezTo>
                    <a:cubicBezTo>
                      <a:pt x="4" y="47"/>
                      <a:pt x="0" y="40"/>
                      <a:pt x="0" y="35"/>
                    </a:cubicBezTo>
                    <a:cubicBezTo>
                      <a:pt x="1" y="35"/>
                      <a:pt x="3" y="33"/>
                      <a:pt x="4" y="32"/>
                    </a:cubicBezTo>
                    <a:cubicBezTo>
                      <a:pt x="21" y="32"/>
                      <a:pt x="29" y="36"/>
                      <a:pt x="38" y="31"/>
                    </a:cubicBezTo>
                    <a:cubicBezTo>
                      <a:pt x="33" y="26"/>
                      <a:pt x="33" y="21"/>
                      <a:pt x="33" y="15"/>
                    </a:cubicBezTo>
                    <a:cubicBezTo>
                      <a:pt x="28" y="15"/>
                      <a:pt x="23" y="11"/>
                      <a:pt x="23" y="6"/>
                    </a:cubicBezTo>
                    <a:cubicBezTo>
                      <a:pt x="23" y="3"/>
                      <a:pt x="26" y="0"/>
                      <a:pt x="29" y="0"/>
                    </a:cubicBezTo>
                    <a:cubicBezTo>
                      <a:pt x="36" y="0"/>
                      <a:pt x="40" y="6"/>
                      <a:pt x="47" y="6"/>
                    </a:cubicBezTo>
                    <a:cubicBezTo>
                      <a:pt x="57" y="6"/>
                      <a:pt x="61" y="3"/>
                      <a:pt x="70" y="3"/>
                    </a:cubicBezTo>
                    <a:cubicBezTo>
                      <a:pt x="94" y="3"/>
                      <a:pt x="98" y="16"/>
                      <a:pt x="112" y="23"/>
                    </a:cubicBezTo>
                    <a:lnTo>
                      <a:pt x="108" y="20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06">
                <a:extLst>
                  <a:ext uri="{FF2B5EF4-FFF2-40B4-BE49-F238E27FC236}">
                    <a16:creationId xmlns:a16="http://schemas.microsoft.com/office/drawing/2014/main" id="{157CD6CD-F8F2-4197-926F-E5DFDA881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3090" y="3957333"/>
                <a:ext cx="18365" cy="21426"/>
              </a:xfrm>
              <a:custGeom>
                <a:avLst/>
                <a:gdLst>
                  <a:gd name="T0" fmla="*/ 16 w 16"/>
                  <a:gd name="T1" fmla="*/ 6 h 19"/>
                  <a:gd name="T2" fmla="*/ 16 w 16"/>
                  <a:gd name="T3" fmla="*/ 0 h 19"/>
                  <a:gd name="T4" fmla="*/ 9 w 16"/>
                  <a:gd name="T5" fmla="*/ 0 h 19"/>
                  <a:gd name="T6" fmla="*/ 0 w 16"/>
                  <a:gd name="T7" fmla="*/ 16 h 19"/>
                  <a:gd name="T8" fmla="*/ 7 w 16"/>
                  <a:gd name="T9" fmla="*/ 16 h 19"/>
                  <a:gd name="T10" fmla="*/ 16 w 16"/>
                  <a:gd name="T1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9">
                    <a:moveTo>
                      <a:pt x="16" y="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4" y="0"/>
                      <a:pt x="12" y="0"/>
                      <a:pt x="9" y="0"/>
                    </a:cubicBezTo>
                    <a:cubicBezTo>
                      <a:pt x="5" y="0"/>
                      <a:pt x="0" y="8"/>
                      <a:pt x="0" y="16"/>
                    </a:cubicBezTo>
                    <a:cubicBezTo>
                      <a:pt x="0" y="19"/>
                      <a:pt x="5" y="16"/>
                      <a:pt x="7" y="16"/>
                    </a:cubicBezTo>
                    <a:cubicBezTo>
                      <a:pt x="12" y="16"/>
                      <a:pt x="15" y="9"/>
                      <a:pt x="16" y="6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07">
                <a:extLst>
                  <a:ext uri="{FF2B5EF4-FFF2-40B4-BE49-F238E27FC236}">
                    <a16:creationId xmlns:a16="http://schemas.microsoft.com/office/drawing/2014/main" id="{759A539C-7D41-4CA3-BD46-5248CCF6C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3978" y="4232810"/>
                <a:ext cx="58157" cy="47443"/>
              </a:xfrm>
              <a:custGeom>
                <a:avLst/>
                <a:gdLst>
                  <a:gd name="T0" fmla="*/ 18 w 51"/>
                  <a:gd name="T1" fmla="*/ 0 h 42"/>
                  <a:gd name="T2" fmla="*/ 34 w 51"/>
                  <a:gd name="T3" fmla="*/ 7 h 42"/>
                  <a:gd name="T4" fmla="*/ 46 w 51"/>
                  <a:gd name="T5" fmla="*/ 9 h 42"/>
                  <a:gd name="T6" fmla="*/ 51 w 51"/>
                  <a:gd name="T7" fmla="*/ 16 h 42"/>
                  <a:gd name="T8" fmla="*/ 31 w 51"/>
                  <a:gd name="T9" fmla="*/ 42 h 42"/>
                  <a:gd name="T10" fmla="*/ 0 w 51"/>
                  <a:gd name="T11" fmla="*/ 20 h 42"/>
                  <a:gd name="T12" fmla="*/ 15 w 51"/>
                  <a:gd name="T13" fmla="*/ 0 h 42"/>
                  <a:gd name="T14" fmla="*/ 18 w 51"/>
                  <a:gd name="T1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42">
                    <a:moveTo>
                      <a:pt x="18" y="0"/>
                    </a:moveTo>
                    <a:cubicBezTo>
                      <a:pt x="23" y="3"/>
                      <a:pt x="28" y="7"/>
                      <a:pt x="34" y="7"/>
                    </a:cubicBezTo>
                    <a:cubicBezTo>
                      <a:pt x="35" y="18"/>
                      <a:pt x="42" y="9"/>
                      <a:pt x="46" y="9"/>
                    </a:cubicBezTo>
                    <a:cubicBezTo>
                      <a:pt x="49" y="9"/>
                      <a:pt x="51" y="15"/>
                      <a:pt x="51" y="16"/>
                    </a:cubicBezTo>
                    <a:cubicBezTo>
                      <a:pt x="51" y="23"/>
                      <a:pt x="40" y="42"/>
                      <a:pt x="31" y="42"/>
                    </a:cubicBezTo>
                    <a:cubicBezTo>
                      <a:pt x="20" y="42"/>
                      <a:pt x="0" y="27"/>
                      <a:pt x="0" y="20"/>
                    </a:cubicBezTo>
                    <a:cubicBezTo>
                      <a:pt x="0" y="8"/>
                      <a:pt x="6" y="0"/>
                      <a:pt x="15" y="0"/>
                    </a:cubicBezTo>
                    <a:cubicBezTo>
                      <a:pt x="16" y="0"/>
                      <a:pt x="18" y="1"/>
                      <a:pt x="18" y="0"/>
                    </a:cubicBezTo>
                    <a:close/>
                  </a:path>
                </a:pathLst>
              </a:custGeom>
              <a:solidFill>
                <a:sysClr val="windowText" lastClr="000000">
                  <a:lumMod val="50000"/>
                  <a:lumOff val="50000"/>
                </a:sys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 108">
                <a:extLst>
                  <a:ext uri="{FF2B5EF4-FFF2-40B4-BE49-F238E27FC236}">
                    <a16:creationId xmlns:a16="http://schemas.microsoft.com/office/drawing/2014/main" id="{609E84A4-AF30-4C81-9957-40C79FB87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5472" y="5402054"/>
                <a:ext cx="22957" cy="53565"/>
              </a:xfrm>
              <a:custGeom>
                <a:avLst/>
                <a:gdLst>
                  <a:gd name="T0" fmla="*/ 0 w 19"/>
                  <a:gd name="T1" fmla="*/ 24 h 46"/>
                  <a:gd name="T2" fmla="*/ 10 w 19"/>
                  <a:gd name="T3" fmla="*/ 0 h 46"/>
                  <a:gd name="T4" fmla="*/ 19 w 19"/>
                  <a:gd name="T5" fmla="*/ 13 h 46"/>
                  <a:gd name="T6" fmla="*/ 16 w 19"/>
                  <a:gd name="T7" fmla="*/ 22 h 46"/>
                  <a:gd name="T8" fmla="*/ 16 w 19"/>
                  <a:gd name="T9" fmla="*/ 46 h 46"/>
                  <a:gd name="T10" fmla="*/ 9 w 19"/>
                  <a:gd name="T11" fmla="*/ 46 h 46"/>
                  <a:gd name="T12" fmla="*/ 0 w 19"/>
                  <a:gd name="T13" fmla="*/ 35 h 46"/>
                  <a:gd name="T14" fmla="*/ 0 w 19"/>
                  <a:gd name="T15" fmla="*/ 2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46">
                    <a:moveTo>
                      <a:pt x="0" y="24"/>
                    </a:moveTo>
                    <a:cubicBezTo>
                      <a:pt x="0" y="24"/>
                      <a:pt x="5" y="0"/>
                      <a:pt x="10" y="0"/>
                    </a:cubicBezTo>
                    <a:cubicBezTo>
                      <a:pt x="16" y="0"/>
                      <a:pt x="19" y="7"/>
                      <a:pt x="19" y="13"/>
                    </a:cubicBezTo>
                    <a:cubicBezTo>
                      <a:pt x="19" y="18"/>
                      <a:pt x="16" y="20"/>
                      <a:pt x="16" y="22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4" y="45"/>
                      <a:pt x="0" y="38"/>
                      <a:pt x="0" y="35"/>
                    </a:cubicBezTo>
                    <a:cubicBezTo>
                      <a:pt x="0" y="31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ysClr val="windowText" lastClr="000000">
                  <a:lumMod val="50000"/>
                  <a:lumOff val="50000"/>
                </a:sys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 109">
                <a:extLst>
                  <a:ext uri="{FF2B5EF4-FFF2-40B4-BE49-F238E27FC236}">
                    <a16:creationId xmlns:a16="http://schemas.microsoft.com/office/drawing/2014/main" id="{5E5FC243-1FA1-442B-AC49-02A989671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9472" y="3914481"/>
                <a:ext cx="1150890" cy="1948231"/>
              </a:xfrm>
              <a:custGeom>
                <a:avLst/>
                <a:gdLst>
                  <a:gd name="T0" fmla="*/ 80 w 1007"/>
                  <a:gd name="T1" fmla="*/ 163 h 1703"/>
                  <a:gd name="T2" fmla="*/ 89 w 1007"/>
                  <a:gd name="T3" fmla="*/ 91 h 1703"/>
                  <a:gd name="T4" fmla="*/ 102 w 1007"/>
                  <a:gd name="T5" fmla="*/ 83 h 1703"/>
                  <a:gd name="T6" fmla="*/ 142 w 1007"/>
                  <a:gd name="T7" fmla="*/ 31 h 1703"/>
                  <a:gd name="T8" fmla="*/ 220 w 1007"/>
                  <a:gd name="T9" fmla="*/ 10 h 1703"/>
                  <a:gd name="T10" fmla="*/ 218 w 1007"/>
                  <a:gd name="T11" fmla="*/ 76 h 1703"/>
                  <a:gd name="T12" fmla="*/ 235 w 1007"/>
                  <a:gd name="T13" fmla="*/ 23 h 1703"/>
                  <a:gd name="T14" fmla="*/ 252 w 1007"/>
                  <a:gd name="T15" fmla="*/ 8 h 1703"/>
                  <a:gd name="T16" fmla="*/ 333 w 1007"/>
                  <a:gd name="T17" fmla="*/ 42 h 1703"/>
                  <a:gd name="T18" fmla="*/ 391 w 1007"/>
                  <a:gd name="T19" fmla="*/ 36 h 1703"/>
                  <a:gd name="T20" fmla="*/ 401 w 1007"/>
                  <a:gd name="T21" fmla="*/ 46 h 1703"/>
                  <a:gd name="T22" fmla="*/ 465 w 1007"/>
                  <a:gd name="T23" fmla="*/ 89 h 1703"/>
                  <a:gd name="T24" fmla="*/ 564 w 1007"/>
                  <a:gd name="T25" fmla="*/ 150 h 1703"/>
                  <a:gd name="T26" fmla="*/ 609 w 1007"/>
                  <a:gd name="T27" fmla="*/ 161 h 1703"/>
                  <a:gd name="T28" fmla="*/ 668 w 1007"/>
                  <a:gd name="T29" fmla="*/ 234 h 1703"/>
                  <a:gd name="T30" fmla="*/ 658 w 1007"/>
                  <a:gd name="T31" fmla="*/ 306 h 1703"/>
                  <a:gd name="T32" fmla="*/ 693 w 1007"/>
                  <a:gd name="T33" fmla="*/ 333 h 1703"/>
                  <a:gd name="T34" fmla="*/ 781 w 1007"/>
                  <a:gd name="T35" fmla="*/ 316 h 1703"/>
                  <a:gd name="T36" fmla="*/ 802 w 1007"/>
                  <a:gd name="T37" fmla="*/ 344 h 1703"/>
                  <a:gd name="T38" fmla="*/ 882 w 1007"/>
                  <a:gd name="T39" fmla="*/ 344 h 1703"/>
                  <a:gd name="T40" fmla="*/ 988 w 1007"/>
                  <a:gd name="T41" fmla="*/ 397 h 1703"/>
                  <a:gd name="T42" fmla="*/ 943 w 1007"/>
                  <a:gd name="T43" fmla="*/ 558 h 1703"/>
                  <a:gd name="T44" fmla="*/ 914 w 1007"/>
                  <a:gd name="T45" fmla="*/ 674 h 1703"/>
                  <a:gd name="T46" fmla="*/ 897 w 1007"/>
                  <a:gd name="T47" fmla="*/ 729 h 1703"/>
                  <a:gd name="T48" fmla="*/ 833 w 1007"/>
                  <a:gd name="T49" fmla="*/ 809 h 1703"/>
                  <a:gd name="T50" fmla="*/ 738 w 1007"/>
                  <a:gd name="T51" fmla="*/ 853 h 1703"/>
                  <a:gd name="T52" fmla="*/ 708 w 1007"/>
                  <a:gd name="T53" fmla="*/ 944 h 1703"/>
                  <a:gd name="T54" fmla="*/ 667 w 1007"/>
                  <a:gd name="T55" fmla="*/ 1007 h 1703"/>
                  <a:gd name="T56" fmla="*/ 535 w 1007"/>
                  <a:gd name="T57" fmla="*/ 1107 h 1703"/>
                  <a:gd name="T58" fmla="*/ 511 w 1007"/>
                  <a:gd name="T59" fmla="*/ 1115 h 1703"/>
                  <a:gd name="T60" fmla="*/ 530 w 1007"/>
                  <a:gd name="T61" fmla="*/ 1178 h 1703"/>
                  <a:gd name="T62" fmla="*/ 420 w 1007"/>
                  <a:gd name="T63" fmla="*/ 1220 h 1703"/>
                  <a:gd name="T64" fmla="*/ 412 w 1007"/>
                  <a:gd name="T65" fmla="*/ 1274 h 1703"/>
                  <a:gd name="T66" fmla="*/ 353 w 1007"/>
                  <a:gd name="T67" fmla="*/ 1282 h 1703"/>
                  <a:gd name="T68" fmla="*/ 386 w 1007"/>
                  <a:gd name="T69" fmla="*/ 1316 h 1703"/>
                  <a:gd name="T70" fmla="*/ 368 w 1007"/>
                  <a:gd name="T71" fmla="*/ 1331 h 1703"/>
                  <a:gd name="T72" fmla="*/ 306 w 1007"/>
                  <a:gd name="T73" fmla="*/ 1418 h 1703"/>
                  <a:gd name="T74" fmla="*/ 302 w 1007"/>
                  <a:gd name="T75" fmla="*/ 1525 h 1703"/>
                  <a:gd name="T76" fmla="*/ 277 w 1007"/>
                  <a:gd name="T77" fmla="*/ 1592 h 1703"/>
                  <a:gd name="T78" fmla="*/ 345 w 1007"/>
                  <a:gd name="T79" fmla="*/ 1685 h 1703"/>
                  <a:gd name="T80" fmla="*/ 292 w 1007"/>
                  <a:gd name="T81" fmla="*/ 1703 h 1703"/>
                  <a:gd name="T82" fmla="*/ 219 w 1007"/>
                  <a:gd name="T83" fmla="*/ 1659 h 1703"/>
                  <a:gd name="T84" fmla="*/ 159 w 1007"/>
                  <a:gd name="T85" fmla="*/ 1627 h 1703"/>
                  <a:gd name="T86" fmla="*/ 161 w 1007"/>
                  <a:gd name="T87" fmla="*/ 1602 h 1703"/>
                  <a:gd name="T88" fmla="*/ 146 w 1007"/>
                  <a:gd name="T89" fmla="*/ 1545 h 1703"/>
                  <a:gd name="T90" fmla="*/ 141 w 1007"/>
                  <a:gd name="T91" fmla="*/ 1425 h 1703"/>
                  <a:gd name="T92" fmla="*/ 149 w 1007"/>
                  <a:gd name="T93" fmla="*/ 1409 h 1703"/>
                  <a:gd name="T94" fmla="*/ 193 w 1007"/>
                  <a:gd name="T95" fmla="*/ 1293 h 1703"/>
                  <a:gd name="T96" fmla="*/ 165 w 1007"/>
                  <a:gd name="T97" fmla="*/ 1275 h 1703"/>
                  <a:gd name="T98" fmla="*/ 175 w 1007"/>
                  <a:gd name="T99" fmla="*/ 1226 h 1703"/>
                  <a:gd name="T100" fmla="*/ 197 w 1007"/>
                  <a:gd name="T101" fmla="*/ 1128 h 1703"/>
                  <a:gd name="T102" fmla="*/ 213 w 1007"/>
                  <a:gd name="T103" fmla="*/ 1012 h 1703"/>
                  <a:gd name="T104" fmla="*/ 234 w 1007"/>
                  <a:gd name="T105" fmla="*/ 890 h 1703"/>
                  <a:gd name="T106" fmla="*/ 246 w 1007"/>
                  <a:gd name="T107" fmla="*/ 782 h 1703"/>
                  <a:gd name="T108" fmla="*/ 180 w 1007"/>
                  <a:gd name="T109" fmla="*/ 667 h 1703"/>
                  <a:gd name="T110" fmla="*/ 107 w 1007"/>
                  <a:gd name="T111" fmla="*/ 594 h 1703"/>
                  <a:gd name="T112" fmla="*/ 49 w 1007"/>
                  <a:gd name="T113" fmla="*/ 469 h 1703"/>
                  <a:gd name="T114" fmla="*/ 19 w 1007"/>
                  <a:gd name="T115" fmla="*/ 435 h 1703"/>
                  <a:gd name="T116" fmla="*/ 32 w 1007"/>
                  <a:gd name="T117" fmla="*/ 344 h 1703"/>
                  <a:gd name="T118" fmla="*/ 24 w 1007"/>
                  <a:gd name="T119" fmla="*/ 266 h 1703"/>
                  <a:gd name="T120" fmla="*/ 81 w 1007"/>
                  <a:gd name="T121" fmla="*/ 191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7" h="1703">
                    <a:moveTo>
                      <a:pt x="84" y="185"/>
                    </a:moveTo>
                    <a:cubicBezTo>
                      <a:pt x="84" y="184"/>
                      <a:pt x="84" y="182"/>
                      <a:pt x="84" y="181"/>
                    </a:cubicBezTo>
                    <a:cubicBezTo>
                      <a:pt x="84" y="174"/>
                      <a:pt x="80" y="169"/>
                      <a:pt x="80" y="163"/>
                    </a:cubicBezTo>
                    <a:cubicBezTo>
                      <a:pt x="80" y="153"/>
                      <a:pt x="84" y="150"/>
                      <a:pt x="84" y="142"/>
                    </a:cubicBezTo>
                    <a:cubicBezTo>
                      <a:pt x="84" y="126"/>
                      <a:pt x="70" y="128"/>
                      <a:pt x="70" y="114"/>
                    </a:cubicBezTo>
                    <a:cubicBezTo>
                      <a:pt x="70" y="103"/>
                      <a:pt x="85" y="98"/>
                      <a:pt x="89" y="91"/>
                    </a:cubicBezTo>
                    <a:cubicBezTo>
                      <a:pt x="95" y="93"/>
                      <a:pt x="93" y="93"/>
                      <a:pt x="98" y="91"/>
                    </a:cubicBezTo>
                    <a:cubicBezTo>
                      <a:pt x="98" y="90"/>
                      <a:pt x="98" y="88"/>
                      <a:pt x="98" y="87"/>
                    </a:cubicBezTo>
                    <a:cubicBezTo>
                      <a:pt x="98" y="85"/>
                      <a:pt x="101" y="83"/>
                      <a:pt x="102" y="83"/>
                    </a:cubicBezTo>
                    <a:cubicBezTo>
                      <a:pt x="102" y="75"/>
                      <a:pt x="110" y="72"/>
                      <a:pt x="115" y="69"/>
                    </a:cubicBezTo>
                    <a:cubicBezTo>
                      <a:pt x="119" y="66"/>
                      <a:pt x="120" y="56"/>
                      <a:pt x="121" y="49"/>
                    </a:cubicBezTo>
                    <a:cubicBezTo>
                      <a:pt x="125" y="37"/>
                      <a:pt x="132" y="34"/>
                      <a:pt x="142" y="31"/>
                    </a:cubicBezTo>
                    <a:cubicBezTo>
                      <a:pt x="160" y="25"/>
                      <a:pt x="172" y="22"/>
                      <a:pt x="191" y="15"/>
                    </a:cubicBezTo>
                    <a:cubicBezTo>
                      <a:pt x="201" y="12"/>
                      <a:pt x="203" y="0"/>
                      <a:pt x="213" y="0"/>
                    </a:cubicBezTo>
                    <a:cubicBezTo>
                      <a:pt x="217" y="0"/>
                      <a:pt x="220" y="9"/>
                      <a:pt x="220" y="10"/>
                    </a:cubicBezTo>
                    <a:cubicBezTo>
                      <a:pt x="220" y="16"/>
                      <a:pt x="215" y="19"/>
                      <a:pt x="212" y="19"/>
                    </a:cubicBezTo>
                    <a:cubicBezTo>
                      <a:pt x="210" y="31"/>
                      <a:pt x="205" y="45"/>
                      <a:pt x="205" y="52"/>
                    </a:cubicBezTo>
                    <a:cubicBezTo>
                      <a:pt x="205" y="60"/>
                      <a:pt x="210" y="76"/>
                      <a:pt x="218" y="76"/>
                    </a:cubicBezTo>
                    <a:cubicBezTo>
                      <a:pt x="221" y="76"/>
                      <a:pt x="225" y="66"/>
                      <a:pt x="225" y="63"/>
                    </a:cubicBezTo>
                    <a:cubicBezTo>
                      <a:pt x="225" y="53"/>
                      <a:pt x="216" y="48"/>
                      <a:pt x="216" y="38"/>
                    </a:cubicBezTo>
                    <a:cubicBezTo>
                      <a:pt x="216" y="26"/>
                      <a:pt x="228" y="28"/>
                      <a:pt x="235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50" y="14"/>
                      <a:pt x="239" y="18"/>
                      <a:pt x="239" y="8"/>
                    </a:cubicBezTo>
                    <a:cubicBezTo>
                      <a:pt x="252" y="8"/>
                      <a:pt x="252" y="8"/>
                      <a:pt x="252" y="8"/>
                    </a:cubicBezTo>
                    <a:cubicBezTo>
                      <a:pt x="255" y="21"/>
                      <a:pt x="272" y="25"/>
                      <a:pt x="283" y="28"/>
                    </a:cubicBezTo>
                    <a:cubicBezTo>
                      <a:pt x="283" y="36"/>
                      <a:pt x="288" y="41"/>
                      <a:pt x="293" y="42"/>
                    </a:cubicBezTo>
                    <a:cubicBezTo>
                      <a:pt x="305" y="42"/>
                      <a:pt x="327" y="42"/>
                      <a:pt x="333" y="42"/>
                    </a:cubicBezTo>
                    <a:cubicBezTo>
                      <a:pt x="333" y="49"/>
                      <a:pt x="343" y="51"/>
                      <a:pt x="349" y="51"/>
                    </a:cubicBezTo>
                    <a:cubicBezTo>
                      <a:pt x="360" y="49"/>
                      <a:pt x="368" y="49"/>
                      <a:pt x="372" y="40"/>
                    </a:cubicBezTo>
                    <a:cubicBezTo>
                      <a:pt x="373" y="37"/>
                      <a:pt x="389" y="37"/>
                      <a:pt x="391" y="36"/>
                    </a:cubicBezTo>
                    <a:cubicBezTo>
                      <a:pt x="399" y="36"/>
                      <a:pt x="412" y="38"/>
                      <a:pt x="412" y="38"/>
                    </a:cubicBezTo>
                    <a:cubicBezTo>
                      <a:pt x="409" y="41"/>
                      <a:pt x="403" y="41"/>
                      <a:pt x="401" y="40"/>
                    </a:cubicBezTo>
                    <a:cubicBezTo>
                      <a:pt x="401" y="46"/>
                      <a:pt x="401" y="46"/>
                      <a:pt x="401" y="46"/>
                    </a:cubicBezTo>
                    <a:cubicBezTo>
                      <a:pt x="406" y="57"/>
                      <a:pt x="422" y="60"/>
                      <a:pt x="433" y="64"/>
                    </a:cubicBezTo>
                    <a:cubicBezTo>
                      <a:pt x="443" y="67"/>
                      <a:pt x="441" y="79"/>
                      <a:pt x="444" y="89"/>
                    </a:cubicBezTo>
                    <a:cubicBezTo>
                      <a:pt x="465" y="89"/>
                      <a:pt x="465" y="89"/>
                      <a:pt x="465" y="89"/>
                    </a:cubicBezTo>
                    <a:cubicBezTo>
                      <a:pt x="480" y="104"/>
                      <a:pt x="486" y="102"/>
                      <a:pt x="496" y="122"/>
                    </a:cubicBezTo>
                    <a:cubicBezTo>
                      <a:pt x="497" y="125"/>
                      <a:pt x="503" y="126"/>
                      <a:pt x="507" y="126"/>
                    </a:cubicBezTo>
                    <a:cubicBezTo>
                      <a:pt x="512" y="149"/>
                      <a:pt x="544" y="146"/>
                      <a:pt x="564" y="150"/>
                    </a:cubicBezTo>
                    <a:cubicBezTo>
                      <a:pt x="584" y="150"/>
                      <a:pt x="584" y="150"/>
                      <a:pt x="584" y="150"/>
                    </a:cubicBezTo>
                    <a:cubicBezTo>
                      <a:pt x="589" y="153"/>
                      <a:pt x="602" y="159"/>
                      <a:pt x="609" y="159"/>
                    </a:cubicBezTo>
                    <a:cubicBezTo>
                      <a:pt x="609" y="161"/>
                      <a:pt x="609" y="161"/>
                      <a:pt x="609" y="161"/>
                    </a:cubicBezTo>
                    <a:cubicBezTo>
                      <a:pt x="611" y="161"/>
                      <a:pt x="612" y="161"/>
                      <a:pt x="614" y="161"/>
                    </a:cubicBezTo>
                    <a:cubicBezTo>
                      <a:pt x="626" y="161"/>
                      <a:pt x="642" y="187"/>
                      <a:pt x="655" y="190"/>
                    </a:cubicBezTo>
                    <a:cubicBezTo>
                      <a:pt x="655" y="200"/>
                      <a:pt x="664" y="225"/>
                      <a:pt x="668" y="234"/>
                    </a:cubicBezTo>
                    <a:cubicBezTo>
                      <a:pt x="672" y="242"/>
                      <a:pt x="682" y="242"/>
                      <a:pt x="682" y="250"/>
                    </a:cubicBezTo>
                    <a:cubicBezTo>
                      <a:pt x="670" y="266"/>
                      <a:pt x="648" y="274"/>
                      <a:pt x="648" y="297"/>
                    </a:cubicBezTo>
                    <a:cubicBezTo>
                      <a:pt x="648" y="305"/>
                      <a:pt x="655" y="305"/>
                      <a:pt x="658" y="306"/>
                    </a:cubicBezTo>
                    <a:cubicBezTo>
                      <a:pt x="666" y="310"/>
                      <a:pt x="670" y="316"/>
                      <a:pt x="671" y="324"/>
                    </a:cubicBezTo>
                    <a:cubicBezTo>
                      <a:pt x="689" y="324"/>
                      <a:pt x="689" y="324"/>
                      <a:pt x="689" y="324"/>
                    </a:cubicBezTo>
                    <a:cubicBezTo>
                      <a:pt x="689" y="327"/>
                      <a:pt x="691" y="333"/>
                      <a:pt x="693" y="333"/>
                    </a:cubicBezTo>
                    <a:cubicBezTo>
                      <a:pt x="696" y="333"/>
                      <a:pt x="699" y="328"/>
                      <a:pt x="702" y="324"/>
                    </a:cubicBezTo>
                    <a:cubicBezTo>
                      <a:pt x="709" y="311"/>
                      <a:pt x="718" y="294"/>
                      <a:pt x="730" y="294"/>
                    </a:cubicBezTo>
                    <a:cubicBezTo>
                      <a:pt x="744" y="294"/>
                      <a:pt x="771" y="309"/>
                      <a:pt x="781" y="316"/>
                    </a:cubicBezTo>
                    <a:cubicBezTo>
                      <a:pt x="787" y="320"/>
                      <a:pt x="794" y="318"/>
                      <a:pt x="795" y="324"/>
                    </a:cubicBezTo>
                    <a:cubicBezTo>
                      <a:pt x="798" y="332"/>
                      <a:pt x="797" y="337"/>
                      <a:pt x="797" y="344"/>
                    </a:cubicBezTo>
                    <a:cubicBezTo>
                      <a:pt x="802" y="344"/>
                      <a:pt x="802" y="344"/>
                      <a:pt x="802" y="344"/>
                    </a:cubicBezTo>
                    <a:cubicBezTo>
                      <a:pt x="809" y="341"/>
                      <a:pt x="812" y="336"/>
                      <a:pt x="819" y="336"/>
                    </a:cubicBezTo>
                    <a:cubicBezTo>
                      <a:pt x="835" y="336"/>
                      <a:pt x="838" y="348"/>
                      <a:pt x="853" y="348"/>
                    </a:cubicBezTo>
                    <a:cubicBezTo>
                      <a:pt x="882" y="344"/>
                      <a:pt x="882" y="344"/>
                      <a:pt x="882" y="344"/>
                    </a:cubicBezTo>
                    <a:cubicBezTo>
                      <a:pt x="896" y="347"/>
                      <a:pt x="909" y="353"/>
                      <a:pt x="917" y="357"/>
                    </a:cubicBezTo>
                    <a:cubicBezTo>
                      <a:pt x="924" y="369"/>
                      <a:pt x="948" y="391"/>
                      <a:pt x="960" y="395"/>
                    </a:cubicBezTo>
                    <a:cubicBezTo>
                      <a:pt x="970" y="398"/>
                      <a:pt x="977" y="394"/>
                      <a:pt x="988" y="397"/>
                    </a:cubicBezTo>
                    <a:cubicBezTo>
                      <a:pt x="1003" y="402"/>
                      <a:pt x="1007" y="418"/>
                      <a:pt x="1007" y="435"/>
                    </a:cubicBezTo>
                    <a:cubicBezTo>
                      <a:pt x="1007" y="494"/>
                      <a:pt x="976" y="509"/>
                      <a:pt x="956" y="542"/>
                    </a:cubicBezTo>
                    <a:cubicBezTo>
                      <a:pt x="951" y="549"/>
                      <a:pt x="948" y="551"/>
                      <a:pt x="943" y="558"/>
                    </a:cubicBezTo>
                    <a:cubicBezTo>
                      <a:pt x="936" y="570"/>
                      <a:pt x="927" y="572"/>
                      <a:pt x="920" y="580"/>
                    </a:cubicBezTo>
                    <a:cubicBezTo>
                      <a:pt x="908" y="592"/>
                      <a:pt x="920" y="617"/>
                      <a:pt x="920" y="636"/>
                    </a:cubicBezTo>
                    <a:cubicBezTo>
                      <a:pt x="920" y="651"/>
                      <a:pt x="914" y="664"/>
                      <a:pt x="914" y="674"/>
                    </a:cubicBezTo>
                    <a:cubicBezTo>
                      <a:pt x="914" y="678"/>
                      <a:pt x="911" y="681"/>
                      <a:pt x="911" y="684"/>
                    </a:cubicBezTo>
                    <a:cubicBezTo>
                      <a:pt x="908" y="688"/>
                      <a:pt x="901" y="696"/>
                      <a:pt x="901" y="702"/>
                    </a:cubicBezTo>
                    <a:cubicBezTo>
                      <a:pt x="901" y="710"/>
                      <a:pt x="898" y="726"/>
                      <a:pt x="897" y="729"/>
                    </a:cubicBezTo>
                    <a:cubicBezTo>
                      <a:pt x="886" y="747"/>
                      <a:pt x="882" y="755"/>
                      <a:pt x="870" y="771"/>
                    </a:cubicBezTo>
                    <a:cubicBezTo>
                      <a:pt x="867" y="776"/>
                      <a:pt x="868" y="786"/>
                      <a:pt x="867" y="789"/>
                    </a:cubicBezTo>
                    <a:cubicBezTo>
                      <a:pt x="862" y="798"/>
                      <a:pt x="846" y="809"/>
                      <a:pt x="833" y="809"/>
                    </a:cubicBezTo>
                    <a:cubicBezTo>
                      <a:pt x="819" y="809"/>
                      <a:pt x="808" y="809"/>
                      <a:pt x="796" y="814"/>
                    </a:cubicBezTo>
                    <a:cubicBezTo>
                      <a:pt x="792" y="817"/>
                      <a:pt x="791" y="820"/>
                      <a:pt x="789" y="823"/>
                    </a:cubicBezTo>
                    <a:cubicBezTo>
                      <a:pt x="770" y="842"/>
                      <a:pt x="752" y="831"/>
                      <a:pt x="738" y="853"/>
                    </a:cubicBezTo>
                    <a:cubicBezTo>
                      <a:pt x="732" y="863"/>
                      <a:pt x="722" y="863"/>
                      <a:pt x="716" y="870"/>
                    </a:cubicBezTo>
                    <a:cubicBezTo>
                      <a:pt x="706" y="880"/>
                      <a:pt x="708" y="891"/>
                      <a:pt x="708" y="906"/>
                    </a:cubicBezTo>
                    <a:cubicBezTo>
                      <a:pt x="708" y="944"/>
                      <a:pt x="708" y="944"/>
                      <a:pt x="708" y="944"/>
                    </a:cubicBezTo>
                    <a:cubicBezTo>
                      <a:pt x="692" y="952"/>
                      <a:pt x="685" y="965"/>
                      <a:pt x="677" y="982"/>
                    </a:cubicBezTo>
                    <a:cubicBezTo>
                      <a:pt x="677" y="981"/>
                      <a:pt x="677" y="981"/>
                      <a:pt x="677" y="981"/>
                    </a:cubicBezTo>
                    <a:cubicBezTo>
                      <a:pt x="672" y="991"/>
                      <a:pt x="673" y="997"/>
                      <a:pt x="667" y="1007"/>
                    </a:cubicBezTo>
                    <a:cubicBezTo>
                      <a:pt x="653" y="1029"/>
                      <a:pt x="638" y="1031"/>
                      <a:pt x="625" y="1052"/>
                    </a:cubicBezTo>
                    <a:cubicBezTo>
                      <a:pt x="610" y="1076"/>
                      <a:pt x="604" y="1115"/>
                      <a:pt x="569" y="1115"/>
                    </a:cubicBezTo>
                    <a:cubicBezTo>
                      <a:pt x="557" y="1115"/>
                      <a:pt x="540" y="1107"/>
                      <a:pt x="535" y="1107"/>
                    </a:cubicBezTo>
                    <a:cubicBezTo>
                      <a:pt x="524" y="1107"/>
                      <a:pt x="514" y="1097"/>
                      <a:pt x="503" y="1097"/>
                    </a:cubicBezTo>
                    <a:cubicBezTo>
                      <a:pt x="501" y="1097"/>
                      <a:pt x="497" y="1099"/>
                      <a:pt x="497" y="1101"/>
                    </a:cubicBezTo>
                    <a:cubicBezTo>
                      <a:pt x="497" y="1108"/>
                      <a:pt x="508" y="1112"/>
                      <a:pt x="511" y="1115"/>
                    </a:cubicBezTo>
                    <a:cubicBezTo>
                      <a:pt x="517" y="1121"/>
                      <a:pt x="517" y="1130"/>
                      <a:pt x="520" y="1139"/>
                    </a:cubicBezTo>
                    <a:cubicBezTo>
                      <a:pt x="522" y="1148"/>
                      <a:pt x="534" y="1148"/>
                      <a:pt x="534" y="1157"/>
                    </a:cubicBezTo>
                    <a:cubicBezTo>
                      <a:pt x="534" y="1166"/>
                      <a:pt x="534" y="1172"/>
                      <a:pt x="530" y="1178"/>
                    </a:cubicBezTo>
                    <a:cubicBezTo>
                      <a:pt x="524" y="1189"/>
                      <a:pt x="518" y="1194"/>
                      <a:pt x="511" y="1202"/>
                    </a:cubicBezTo>
                    <a:cubicBezTo>
                      <a:pt x="498" y="1216"/>
                      <a:pt x="482" y="1212"/>
                      <a:pt x="464" y="1218"/>
                    </a:cubicBezTo>
                    <a:cubicBezTo>
                      <a:pt x="452" y="1222"/>
                      <a:pt x="427" y="1213"/>
                      <a:pt x="420" y="1220"/>
                    </a:cubicBezTo>
                    <a:cubicBezTo>
                      <a:pt x="410" y="1231"/>
                      <a:pt x="418" y="1255"/>
                      <a:pt x="412" y="1266"/>
                    </a:cubicBezTo>
                    <a:cubicBezTo>
                      <a:pt x="412" y="1264"/>
                      <a:pt x="412" y="1264"/>
                      <a:pt x="412" y="1264"/>
                    </a:cubicBezTo>
                    <a:cubicBezTo>
                      <a:pt x="412" y="1266"/>
                      <a:pt x="412" y="1271"/>
                      <a:pt x="412" y="1274"/>
                    </a:cubicBezTo>
                    <a:cubicBezTo>
                      <a:pt x="412" y="1278"/>
                      <a:pt x="400" y="1283"/>
                      <a:pt x="395" y="1283"/>
                    </a:cubicBezTo>
                    <a:cubicBezTo>
                      <a:pt x="379" y="1283"/>
                      <a:pt x="376" y="1272"/>
                      <a:pt x="361" y="1272"/>
                    </a:cubicBezTo>
                    <a:cubicBezTo>
                      <a:pt x="355" y="1272"/>
                      <a:pt x="353" y="1278"/>
                      <a:pt x="353" y="1282"/>
                    </a:cubicBezTo>
                    <a:cubicBezTo>
                      <a:pt x="353" y="1293"/>
                      <a:pt x="362" y="1313"/>
                      <a:pt x="369" y="1313"/>
                    </a:cubicBezTo>
                    <a:cubicBezTo>
                      <a:pt x="373" y="1313"/>
                      <a:pt x="377" y="1309"/>
                      <a:pt x="380" y="1308"/>
                    </a:cubicBezTo>
                    <a:cubicBezTo>
                      <a:pt x="383" y="1311"/>
                      <a:pt x="386" y="1312"/>
                      <a:pt x="386" y="1316"/>
                    </a:cubicBezTo>
                    <a:cubicBezTo>
                      <a:pt x="386" y="1321"/>
                      <a:pt x="380" y="1326"/>
                      <a:pt x="379" y="1326"/>
                    </a:cubicBezTo>
                    <a:cubicBezTo>
                      <a:pt x="370" y="1326"/>
                      <a:pt x="367" y="1319"/>
                      <a:pt x="359" y="1319"/>
                    </a:cubicBezTo>
                    <a:cubicBezTo>
                      <a:pt x="359" y="1328"/>
                      <a:pt x="364" y="1329"/>
                      <a:pt x="368" y="1331"/>
                    </a:cubicBezTo>
                    <a:cubicBezTo>
                      <a:pt x="354" y="1345"/>
                      <a:pt x="354" y="1359"/>
                      <a:pt x="349" y="1379"/>
                    </a:cubicBezTo>
                    <a:cubicBezTo>
                      <a:pt x="348" y="1388"/>
                      <a:pt x="334" y="1389"/>
                      <a:pt x="329" y="1390"/>
                    </a:cubicBezTo>
                    <a:cubicBezTo>
                      <a:pt x="317" y="1393"/>
                      <a:pt x="306" y="1404"/>
                      <a:pt x="306" y="1418"/>
                    </a:cubicBezTo>
                    <a:cubicBezTo>
                      <a:pt x="306" y="1449"/>
                      <a:pt x="340" y="1437"/>
                      <a:pt x="340" y="1462"/>
                    </a:cubicBezTo>
                    <a:cubicBezTo>
                      <a:pt x="340" y="1484"/>
                      <a:pt x="321" y="1487"/>
                      <a:pt x="311" y="1498"/>
                    </a:cubicBezTo>
                    <a:cubicBezTo>
                      <a:pt x="305" y="1504"/>
                      <a:pt x="307" y="1514"/>
                      <a:pt x="302" y="1525"/>
                    </a:cubicBezTo>
                    <a:cubicBezTo>
                      <a:pt x="297" y="1536"/>
                      <a:pt x="285" y="1531"/>
                      <a:pt x="278" y="1538"/>
                    </a:cubicBezTo>
                    <a:cubicBezTo>
                      <a:pt x="269" y="1548"/>
                      <a:pt x="265" y="1559"/>
                      <a:pt x="265" y="1574"/>
                    </a:cubicBezTo>
                    <a:cubicBezTo>
                      <a:pt x="265" y="1582"/>
                      <a:pt x="272" y="1592"/>
                      <a:pt x="277" y="1592"/>
                    </a:cubicBezTo>
                    <a:cubicBezTo>
                      <a:pt x="290" y="1600"/>
                      <a:pt x="290" y="1637"/>
                      <a:pt x="299" y="1647"/>
                    </a:cubicBezTo>
                    <a:cubicBezTo>
                      <a:pt x="316" y="1665"/>
                      <a:pt x="336" y="1672"/>
                      <a:pt x="357" y="1682"/>
                    </a:cubicBezTo>
                    <a:cubicBezTo>
                      <a:pt x="354" y="1687"/>
                      <a:pt x="349" y="1685"/>
                      <a:pt x="345" y="1685"/>
                    </a:cubicBezTo>
                    <a:cubicBezTo>
                      <a:pt x="333" y="1685"/>
                      <a:pt x="315" y="1700"/>
                      <a:pt x="308" y="1700"/>
                    </a:cubicBezTo>
                    <a:cubicBezTo>
                      <a:pt x="302" y="1700"/>
                      <a:pt x="303" y="1700"/>
                      <a:pt x="299" y="1700"/>
                    </a:cubicBezTo>
                    <a:cubicBezTo>
                      <a:pt x="297" y="1700"/>
                      <a:pt x="294" y="1703"/>
                      <a:pt x="292" y="1703"/>
                    </a:cubicBezTo>
                    <a:cubicBezTo>
                      <a:pt x="284" y="1703"/>
                      <a:pt x="278" y="1703"/>
                      <a:pt x="271" y="1703"/>
                    </a:cubicBezTo>
                    <a:cubicBezTo>
                      <a:pt x="253" y="1703"/>
                      <a:pt x="259" y="1681"/>
                      <a:pt x="247" y="1677"/>
                    </a:cubicBezTo>
                    <a:cubicBezTo>
                      <a:pt x="236" y="1673"/>
                      <a:pt x="219" y="1673"/>
                      <a:pt x="219" y="1659"/>
                    </a:cubicBezTo>
                    <a:cubicBezTo>
                      <a:pt x="213" y="1659"/>
                      <a:pt x="210" y="1659"/>
                      <a:pt x="205" y="1659"/>
                    </a:cubicBezTo>
                    <a:cubicBezTo>
                      <a:pt x="199" y="1659"/>
                      <a:pt x="197" y="1653"/>
                      <a:pt x="196" y="1649"/>
                    </a:cubicBezTo>
                    <a:cubicBezTo>
                      <a:pt x="175" y="1649"/>
                      <a:pt x="169" y="1638"/>
                      <a:pt x="159" y="1627"/>
                    </a:cubicBezTo>
                    <a:cubicBezTo>
                      <a:pt x="157" y="1625"/>
                      <a:pt x="152" y="1621"/>
                      <a:pt x="152" y="1619"/>
                    </a:cubicBezTo>
                    <a:cubicBezTo>
                      <a:pt x="152" y="1612"/>
                      <a:pt x="166" y="1613"/>
                      <a:pt x="167" y="1606"/>
                    </a:cubicBezTo>
                    <a:cubicBezTo>
                      <a:pt x="165" y="1605"/>
                      <a:pt x="163" y="1604"/>
                      <a:pt x="161" y="1602"/>
                    </a:cubicBezTo>
                    <a:cubicBezTo>
                      <a:pt x="163" y="1598"/>
                      <a:pt x="166" y="1593"/>
                      <a:pt x="166" y="1588"/>
                    </a:cubicBezTo>
                    <a:cubicBezTo>
                      <a:pt x="166" y="1569"/>
                      <a:pt x="146" y="1573"/>
                      <a:pt x="146" y="1556"/>
                    </a:cubicBezTo>
                    <a:cubicBezTo>
                      <a:pt x="146" y="1550"/>
                      <a:pt x="146" y="1548"/>
                      <a:pt x="146" y="1545"/>
                    </a:cubicBezTo>
                    <a:cubicBezTo>
                      <a:pt x="146" y="1527"/>
                      <a:pt x="134" y="1499"/>
                      <a:pt x="134" y="1486"/>
                    </a:cubicBezTo>
                    <a:cubicBezTo>
                      <a:pt x="134" y="1472"/>
                      <a:pt x="152" y="1466"/>
                      <a:pt x="152" y="1453"/>
                    </a:cubicBezTo>
                    <a:cubicBezTo>
                      <a:pt x="152" y="1447"/>
                      <a:pt x="143" y="1434"/>
                      <a:pt x="141" y="1425"/>
                    </a:cubicBezTo>
                    <a:cubicBezTo>
                      <a:pt x="141" y="1418"/>
                      <a:pt x="141" y="1418"/>
                      <a:pt x="141" y="1418"/>
                    </a:cubicBezTo>
                    <a:cubicBezTo>
                      <a:pt x="142" y="1418"/>
                      <a:pt x="142" y="1418"/>
                      <a:pt x="142" y="1418"/>
                    </a:cubicBezTo>
                    <a:cubicBezTo>
                      <a:pt x="142" y="1413"/>
                      <a:pt x="145" y="1409"/>
                      <a:pt x="149" y="1409"/>
                    </a:cubicBezTo>
                    <a:cubicBezTo>
                      <a:pt x="162" y="1409"/>
                      <a:pt x="157" y="1423"/>
                      <a:pt x="168" y="1423"/>
                    </a:cubicBezTo>
                    <a:cubicBezTo>
                      <a:pt x="193" y="1305"/>
                      <a:pt x="193" y="1305"/>
                      <a:pt x="193" y="1305"/>
                    </a:cubicBezTo>
                    <a:cubicBezTo>
                      <a:pt x="193" y="1293"/>
                      <a:pt x="193" y="1293"/>
                      <a:pt x="193" y="1293"/>
                    </a:cubicBezTo>
                    <a:cubicBezTo>
                      <a:pt x="191" y="1293"/>
                      <a:pt x="189" y="1293"/>
                      <a:pt x="187" y="1293"/>
                    </a:cubicBezTo>
                    <a:cubicBezTo>
                      <a:pt x="181" y="1296"/>
                      <a:pt x="180" y="1302"/>
                      <a:pt x="175" y="1302"/>
                    </a:cubicBezTo>
                    <a:cubicBezTo>
                      <a:pt x="169" y="1302"/>
                      <a:pt x="165" y="1284"/>
                      <a:pt x="165" y="1275"/>
                    </a:cubicBezTo>
                    <a:cubicBezTo>
                      <a:pt x="165" y="1260"/>
                      <a:pt x="170" y="1254"/>
                      <a:pt x="172" y="1239"/>
                    </a:cubicBezTo>
                    <a:cubicBezTo>
                      <a:pt x="177" y="1239"/>
                      <a:pt x="180" y="1237"/>
                      <a:pt x="180" y="1235"/>
                    </a:cubicBezTo>
                    <a:cubicBezTo>
                      <a:pt x="180" y="1230"/>
                      <a:pt x="175" y="1226"/>
                      <a:pt x="175" y="1226"/>
                    </a:cubicBezTo>
                    <a:cubicBezTo>
                      <a:pt x="172" y="1226"/>
                      <a:pt x="171" y="1204"/>
                      <a:pt x="171" y="1198"/>
                    </a:cubicBezTo>
                    <a:cubicBezTo>
                      <a:pt x="171" y="1180"/>
                      <a:pt x="182" y="1162"/>
                      <a:pt x="189" y="1150"/>
                    </a:cubicBezTo>
                    <a:cubicBezTo>
                      <a:pt x="192" y="1145"/>
                      <a:pt x="193" y="1134"/>
                      <a:pt x="197" y="1128"/>
                    </a:cubicBezTo>
                    <a:cubicBezTo>
                      <a:pt x="199" y="1125"/>
                      <a:pt x="203" y="1126"/>
                      <a:pt x="204" y="1123"/>
                    </a:cubicBezTo>
                    <a:cubicBezTo>
                      <a:pt x="209" y="1104"/>
                      <a:pt x="209" y="1091"/>
                      <a:pt x="214" y="1072"/>
                    </a:cubicBezTo>
                    <a:cubicBezTo>
                      <a:pt x="213" y="1012"/>
                      <a:pt x="213" y="1012"/>
                      <a:pt x="213" y="1012"/>
                    </a:cubicBezTo>
                    <a:cubicBezTo>
                      <a:pt x="208" y="998"/>
                      <a:pt x="217" y="987"/>
                      <a:pt x="217" y="974"/>
                    </a:cubicBezTo>
                    <a:cubicBezTo>
                      <a:pt x="217" y="944"/>
                      <a:pt x="234" y="924"/>
                      <a:pt x="234" y="897"/>
                    </a:cubicBezTo>
                    <a:cubicBezTo>
                      <a:pt x="234" y="894"/>
                      <a:pt x="234" y="892"/>
                      <a:pt x="234" y="890"/>
                    </a:cubicBezTo>
                    <a:cubicBezTo>
                      <a:pt x="234" y="884"/>
                      <a:pt x="238" y="870"/>
                      <a:pt x="240" y="862"/>
                    </a:cubicBezTo>
                    <a:cubicBezTo>
                      <a:pt x="240" y="837"/>
                      <a:pt x="240" y="837"/>
                      <a:pt x="240" y="827"/>
                    </a:cubicBezTo>
                    <a:cubicBezTo>
                      <a:pt x="240" y="816"/>
                      <a:pt x="246" y="794"/>
                      <a:pt x="246" y="782"/>
                    </a:cubicBezTo>
                    <a:cubicBezTo>
                      <a:pt x="246" y="774"/>
                      <a:pt x="243" y="727"/>
                      <a:pt x="240" y="718"/>
                    </a:cubicBezTo>
                    <a:cubicBezTo>
                      <a:pt x="233" y="699"/>
                      <a:pt x="221" y="687"/>
                      <a:pt x="208" y="680"/>
                    </a:cubicBezTo>
                    <a:cubicBezTo>
                      <a:pt x="196" y="674"/>
                      <a:pt x="188" y="676"/>
                      <a:pt x="180" y="667"/>
                    </a:cubicBezTo>
                    <a:cubicBezTo>
                      <a:pt x="171" y="658"/>
                      <a:pt x="166" y="654"/>
                      <a:pt x="155" y="651"/>
                    </a:cubicBezTo>
                    <a:cubicBezTo>
                      <a:pt x="134" y="644"/>
                      <a:pt x="124" y="633"/>
                      <a:pt x="110" y="619"/>
                    </a:cubicBezTo>
                    <a:cubicBezTo>
                      <a:pt x="104" y="612"/>
                      <a:pt x="107" y="603"/>
                      <a:pt x="107" y="594"/>
                    </a:cubicBezTo>
                    <a:cubicBezTo>
                      <a:pt x="107" y="581"/>
                      <a:pt x="96" y="575"/>
                      <a:pt x="93" y="564"/>
                    </a:cubicBezTo>
                    <a:cubicBezTo>
                      <a:pt x="87" y="545"/>
                      <a:pt x="71" y="530"/>
                      <a:pt x="66" y="513"/>
                    </a:cubicBezTo>
                    <a:cubicBezTo>
                      <a:pt x="61" y="495"/>
                      <a:pt x="56" y="484"/>
                      <a:pt x="49" y="469"/>
                    </a:cubicBezTo>
                    <a:cubicBezTo>
                      <a:pt x="47" y="464"/>
                      <a:pt x="42" y="466"/>
                      <a:pt x="40" y="464"/>
                    </a:cubicBezTo>
                    <a:cubicBezTo>
                      <a:pt x="34" y="458"/>
                      <a:pt x="33" y="447"/>
                      <a:pt x="30" y="441"/>
                    </a:cubicBezTo>
                    <a:cubicBezTo>
                      <a:pt x="28" y="436"/>
                      <a:pt x="22" y="438"/>
                      <a:pt x="19" y="435"/>
                    </a:cubicBezTo>
                    <a:cubicBezTo>
                      <a:pt x="11" y="426"/>
                      <a:pt x="0" y="410"/>
                      <a:pt x="0" y="396"/>
                    </a:cubicBezTo>
                    <a:cubicBezTo>
                      <a:pt x="0" y="386"/>
                      <a:pt x="6" y="375"/>
                      <a:pt x="9" y="372"/>
                    </a:cubicBezTo>
                    <a:cubicBezTo>
                      <a:pt x="15" y="360"/>
                      <a:pt x="29" y="357"/>
                      <a:pt x="32" y="344"/>
                    </a:cubicBezTo>
                    <a:cubicBezTo>
                      <a:pt x="25" y="340"/>
                      <a:pt x="26" y="343"/>
                      <a:pt x="21" y="343"/>
                    </a:cubicBezTo>
                    <a:cubicBezTo>
                      <a:pt x="10" y="343"/>
                      <a:pt x="9" y="328"/>
                      <a:pt x="9" y="316"/>
                    </a:cubicBezTo>
                    <a:cubicBezTo>
                      <a:pt x="9" y="298"/>
                      <a:pt x="28" y="301"/>
                      <a:pt x="24" y="266"/>
                    </a:cubicBezTo>
                    <a:cubicBezTo>
                      <a:pt x="45" y="266"/>
                      <a:pt x="50" y="245"/>
                      <a:pt x="56" y="232"/>
                    </a:cubicBezTo>
                    <a:cubicBezTo>
                      <a:pt x="65" y="215"/>
                      <a:pt x="84" y="220"/>
                      <a:pt x="89" y="199"/>
                    </a:cubicBezTo>
                    <a:cubicBezTo>
                      <a:pt x="85" y="197"/>
                      <a:pt x="81" y="193"/>
                      <a:pt x="81" y="191"/>
                    </a:cubicBezTo>
                    <a:cubicBezTo>
                      <a:pt x="84" y="185"/>
                      <a:pt x="84" y="185"/>
                      <a:pt x="84" y="185"/>
                    </a:cubicBezTo>
                    <a:close/>
                  </a:path>
                </a:pathLst>
              </a:custGeom>
              <a:solidFill>
                <a:srgbClr val="9132A6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 110">
                <a:extLst>
                  <a:ext uri="{FF2B5EF4-FFF2-40B4-BE49-F238E27FC236}">
                    <a16:creationId xmlns:a16="http://schemas.microsoft.com/office/drawing/2014/main" id="{895EB76B-29AA-4C8C-AF19-4F83A01E1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9872" y="3571666"/>
                <a:ext cx="12244" cy="18365"/>
              </a:xfrm>
              <a:custGeom>
                <a:avLst/>
                <a:gdLst>
                  <a:gd name="T0" fmla="*/ 3 w 11"/>
                  <a:gd name="T1" fmla="*/ 1 h 16"/>
                  <a:gd name="T2" fmla="*/ 11 w 11"/>
                  <a:gd name="T3" fmla="*/ 12 h 16"/>
                  <a:gd name="T4" fmla="*/ 7 w 11"/>
                  <a:gd name="T5" fmla="*/ 16 h 16"/>
                  <a:gd name="T6" fmla="*/ 0 w 11"/>
                  <a:gd name="T7" fmla="*/ 1 h 16"/>
                  <a:gd name="T8" fmla="*/ 3 w 11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6">
                    <a:moveTo>
                      <a:pt x="3" y="1"/>
                    </a:moveTo>
                    <a:cubicBezTo>
                      <a:pt x="9" y="2"/>
                      <a:pt x="11" y="7"/>
                      <a:pt x="11" y="12"/>
                    </a:cubicBezTo>
                    <a:cubicBezTo>
                      <a:pt x="11" y="14"/>
                      <a:pt x="9" y="16"/>
                      <a:pt x="7" y="16"/>
                    </a:cubicBezTo>
                    <a:cubicBezTo>
                      <a:pt x="0" y="16"/>
                      <a:pt x="0" y="7"/>
                      <a:pt x="0" y="1"/>
                    </a:cubicBezTo>
                    <a:cubicBezTo>
                      <a:pt x="0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111">
                <a:extLst>
                  <a:ext uri="{FF2B5EF4-FFF2-40B4-BE49-F238E27FC236}">
                    <a16:creationId xmlns:a16="http://schemas.microsoft.com/office/drawing/2014/main" id="{55CAA89F-0C48-4191-9E24-8287E7CBB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098" y="3521162"/>
                <a:ext cx="22957" cy="7652"/>
              </a:xfrm>
              <a:custGeom>
                <a:avLst/>
                <a:gdLst>
                  <a:gd name="T0" fmla="*/ 0 w 20"/>
                  <a:gd name="T1" fmla="*/ 6 h 7"/>
                  <a:gd name="T2" fmla="*/ 11 w 20"/>
                  <a:gd name="T3" fmla="*/ 0 h 7"/>
                  <a:gd name="T4" fmla="*/ 20 w 20"/>
                  <a:gd name="T5" fmla="*/ 6 h 7"/>
                  <a:gd name="T6" fmla="*/ 0 w 20"/>
                  <a:gd name="T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7">
                    <a:moveTo>
                      <a:pt x="0" y="6"/>
                    </a:moveTo>
                    <a:cubicBezTo>
                      <a:pt x="2" y="3"/>
                      <a:pt x="7" y="0"/>
                      <a:pt x="11" y="0"/>
                    </a:cubicBezTo>
                    <a:cubicBezTo>
                      <a:pt x="16" y="0"/>
                      <a:pt x="18" y="4"/>
                      <a:pt x="20" y="6"/>
                    </a:cubicBezTo>
                    <a:cubicBezTo>
                      <a:pt x="12" y="7"/>
                      <a:pt x="5" y="6"/>
                      <a:pt x="0" y="6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12">
                <a:extLst>
                  <a:ext uri="{FF2B5EF4-FFF2-40B4-BE49-F238E27FC236}">
                    <a16:creationId xmlns:a16="http://schemas.microsoft.com/office/drawing/2014/main" id="{1234A382-F88A-42B5-9EC4-CE08E639E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359" y="3531875"/>
                <a:ext cx="4591" cy="7652"/>
              </a:xfrm>
              <a:custGeom>
                <a:avLst/>
                <a:gdLst>
                  <a:gd name="T0" fmla="*/ 4 w 4"/>
                  <a:gd name="T1" fmla="*/ 7 h 7"/>
                  <a:gd name="T2" fmla="*/ 0 w 4"/>
                  <a:gd name="T3" fmla="*/ 0 h 7"/>
                  <a:gd name="T4" fmla="*/ 4 w 4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4" y="7"/>
                    </a:moveTo>
                    <a:cubicBezTo>
                      <a:pt x="2" y="7"/>
                      <a:pt x="0" y="3"/>
                      <a:pt x="0" y="0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13">
                <a:extLst>
                  <a:ext uri="{FF2B5EF4-FFF2-40B4-BE49-F238E27FC236}">
                    <a16:creationId xmlns:a16="http://schemas.microsoft.com/office/drawing/2014/main" id="{ECA01D81-F6F4-4335-86FA-53A5208ED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124" y="3668083"/>
                <a:ext cx="16835" cy="15304"/>
              </a:xfrm>
              <a:custGeom>
                <a:avLst/>
                <a:gdLst>
                  <a:gd name="T0" fmla="*/ 0 w 15"/>
                  <a:gd name="T1" fmla="*/ 8 h 13"/>
                  <a:gd name="T2" fmla="*/ 0 w 15"/>
                  <a:gd name="T3" fmla="*/ 12 h 13"/>
                  <a:gd name="T4" fmla="*/ 3 w 15"/>
                  <a:gd name="T5" fmla="*/ 12 h 13"/>
                  <a:gd name="T6" fmla="*/ 15 w 15"/>
                  <a:gd name="T7" fmla="*/ 8 h 13"/>
                  <a:gd name="T8" fmla="*/ 15 w 15"/>
                  <a:gd name="T9" fmla="*/ 0 h 13"/>
                  <a:gd name="T10" fmla="*/ 0 w 15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3">
                    <a:moveTo>
                      <a:pt x="0" y="8"/>
                    </a:moveTo>
                    <a:cubicBezTo>
                      <a:pt x="0" y="9"/>
                      <a:pt x="0" y="11"/>
                      <a:pt x="0" y="12"/>
                    </a:cubicBezTo>
                    <a:cubicBezTo>
                      <a:pt x="0" y="13"/>
                      <a:pt x="2" y="12"/>
                      <a:pt x="3" y="12"/>
                    </a:cubicBezTo>
                    <a:cubicBezTo>
                      <a:pt x="7" y="12"/>
                      <a:pt x="12" y="11"/>
                      <a:pt x="15" y="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5"/>
                      <a:pt x="6" y="9"/>
                      <a:pt x="0" y="8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14">
                <a:extLst>
                  <a:ext uri="{FF2B5EF4-FFF2-40B4-BE49-F238E27FC236}">
                    <a16:creationId xmlns:a16="http://schemas.microsoft.com/office/drawing/2014/main" id="{99A624F7-AC48-488C-9A1A-7E54358BF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5103" y="2834001"/>
                <a:ext cx="1426369" cy="734604"/>
              </a:xfrm>
              <a:custGeom>
                <a:avLst/>
                <a:gdLst>
                  <a:gd name="T0" fmla="*/ 932 w 1247"/>
                  <a:gd name="T1" fmla="*/ 515 h 642"/>
                  <a:gd name="T2" fmla="*/ 954 w 1247"/>
                  <a:gd name="T3" fmla="*/ 573 h 642"/>
                  <a:gd name="T4" fmla="*/ 963 w 1247"/>
                  <a:gd name="T5" fmla="*/ 610 h 642"/>
                  <a:gd name="T6" fmla="*/ 931 w 1247"/>
                  <a:gd name="T7" fmla="*/ 622 h 642"/>
                  <a:gd name="T8" fmla="*/ 872 w 1247"/>
                  <a:gd name="T9" fmla="*/ 519 h 642"/>
                  <a:gd name="T10" fmla="*/ 815 w 1247"/>
                  <a:gd name="T11" fmla="*/ 511 h 642"/>
                  <a:gd name="T12" fmla="*/ 791 w 1247"/>
                  <a:gd name="T13" fmla="*/ 511 h 642"/>
                  <a:gd name="T14" fmla="*/ 760 w 1247"/>
                  <a:gd name="T15" fmla="*/ 517 h 642"/>
                  <a:gd name="T16" fmla="*/ 707 w 1247"/>
                  <a:gd name="T17" fmla="*/ 527 h 642"/>
                  <a:gd name="T18" fmla="*/ 675 w 1247"/>
                  <a:gd name="T19" fmla="*/ 525 h 642"/>
                  <a:gd name="T20" fmla="*/ 613 w 1247"/>
                  <a:gd name="T21" fmla="*/ 559 h 642"/>
                  <a:gd name="T22" fmla="*/ 590 w 1247"/>
                  <a:gd name="T23" fmla="*/ 618 h 642"/>
                  <a:gd name="T24" fmla="*/ 484 w 1247"/>
                  <a:gd name="T25" fmla="*/ 523 h 642"/>
                  <a:gd name="T26" fmla="*/ 423 w 1247"/>
                  <a:gd name="T27" fmla="*/ 507 h 642"/>
                  <a:gd name="T28" fmla="*/ 355 w 1247"/>
                  <a:gd name="T29" fmla="*/ 473 h 642"/>
                  <a:gd name="T30" fmla="*/ 292 w 1247"/>
                  <a:gd name="T31" fmla="*/ 483 h 642"/>
                  <a:gd name="T32" fmla="*/ 164 w 1247"/>
                  <a:gd name="T33" fmla="*/ 455 h 642"/>
                  <a:gd name="T34" fmla="*/ 80 w 1247"/>
                  <a:gd name="T35" fmla="*/ 386 h 642"/>
                  <a:gd name="T36" fmla="*/ 7 w 1247"/>
                  <a:gd name="T37" fmla="*/ 255 h 642"/>
                  <a:gd name="T38" fmla="*/ 7 w 1247"/>
                  <a:gd name="T39" fmla="*/ 173 h 642"/>
                  <a:gd name="T40" fmla="*/ 1 w 1247"/>
                  <a:gd name="T41" fmla="*/ 42 h 642"/>
                  <a:gd name="T42" fmla="*/ 34 w 1247"/>
                  <a:gd name="T43" fmla="*/ 50 h 642"/>
                  <a:gd name="T44" fmla="*/ 35 w 1247"/>
                  <a:gd name="T45" fmla="*/ 10 h 642"/>
                  <a:gd name="T46" fmla="*/ 641 w 1247"/>
                  <a:gd name="T47" fmla="*/ 0 h 642"/>
                  <a:gd name="T48" fmla="*/ 698 w 1247"/>
                  <a:gd name="T49" fmla="*/ 20 h 642"/>
                  <a:gd name="T50" fmla="*/ 701 w 1247"/>
                  <a:gd name="T51" fmla="*/ 82 h 642"/>
                  <a:gd name="T52" fmla="*/ 726 w 1247"/>
                  <a:gd name="T53" fmla="*/ 76 h 642"/>
                  <a:gd name="T54" fmla="*/ 758 w 1247"/>
                  <a:gd name="T55" fmla="*/ 74 h 642"/>
                  <a:gd name="T56" fmla="*/ 783 w 1247"/>
                  <a:gd name="T57" fmla="*/ 76 h 642"/>
                  <a:gd name="T58" fmla="*/ 811 w 1247"/>
                  <a:gd name="T59" fmla="*/ 85 h 642"/>
                  <a:gd name="T60" fmla="*/ 876 w 1247"/>
                  <a:gd name="T61" fmla="*/ 88 h 642"/>
                  <a:gd name="T62" fmla="*/ 842 w 1247"/>
                  <a:gd name="T63" fmla="*/ 97 h 642"/>
                  <a:gd name="T64" fmla="*/ 811 w 1247"/>
                  <a:gd name="T65" fmla="*/ 124 h 642"/>
                  <a:gd name="T66" fmla="*/ 810 w 1247"/>
                  <a:gd name="T67" fmla="*/ 219 h 642"/>
                  <a:gd name="T68" fmla="*/ 825 w 1247"/>
                  <a:gd name="T69" fmla="*/ 159 h 642"/>
                  <a:gd name="T70" fmla="*/ 860 w 1247"/>
                  <a:gd name="T71" fmla="*/ 104 h 642"/>
                  <a:gd name="T72" fmla="*/ 886 w 1247"/>
                  <a:gd name="T73" fmla="*/ 157 h 642"/>
                  <a:gd name="T74" fmla="*/ 912 w 1247"/>
                  <a:gd name="T75" fmla="*/ 176 h 642"/>
                  <a:gd name="T76" fmla="*/ 906 w 1247"/>
                  <a:gd name="T77" fmla="*/ 223 h 642"/>
                  <a:gd name="T78" fmla="*/ 969 w 1247"/>
                  <a:gd name="T79" fmla="*/ 176 h 642"/>
                  <a:gd name="T80" fmla="*/ 1048 w 1247"/>
                  <a:gd name="T81" fmla="*/ 153 h 642"/>
                  <a:gd name="T82" fmla="*/ 1122 w 1247"/>
                  <a:gd name="T83" fmla="*/ 117 h 642"/>
                  <a:gd name="T84" fmla="*/ 1160 w 1247"/>
                  <a:gd name="T85" fmla="*/ 114 h 642"/>
                  <a:gd name="T86" fmla="*/ 1201 w 1247"/>
                  <a:gd name="T87" fmla="*/ 52 h 642"/>
                  <a:gd name="T88" fmla="*/ 1247 w 1247"/>
                  <a:gd name="T89" fmla="*/ 132 h 642"/>
                  <a:gd name="T90" fmla="*/ 1205 w 1247"/>
                  <a:gd name="T91" fmla="*/ 145 h 642"/>
                  <a:gd name="T92" fmla="*/ 1170 w 1247"/>
                  <a:gd name="T93" fmla="*/ 204 h 642"/>
                  <a:gd name="T94" fmla="*/ 1186 w 1247"/>
                  <a:gd name="T95" fmla="*/ 213 h 642"/>
                  <a:gd name="T96" fmla="*/ 1161 w 1247"/>
                  <a:gd name="T97" fmla="*/ 221 h 642"/>
                  <a:gd name="T98" fmla="*/ 1113 w 1247"/>
                  <a:gd name="T99" fmla="*/ 238 h 642"/>
                  <a:gd name="T100" fmla="*/ 1103 w 1247"/>
                  <a:gd name="T101" fmla="*/ 242 h 642"/>
                  <a:gd name="T102" fmla="*/ 1091 w 1247"/>
                  <a:gd name="T103" fmla="*/ 247 h 642"/>
                  <a:gd name="T104" fmla="*/ 1077 w 1247"/>
                  <a:gd name="T105" fmla="*/ 291 h 642"/>
                  <a:gd name="T106" fmla="*/ 1068 w 1247"/>
                  <a:gd name="T107" fmla="*/ 288 h 642"/>
                  <a:gd name="T108" fmla="*/ 1057 w 1247"/>
                  <a:gd name="T109" fmla="*/ 336 h 642"/>
                  <a:gd name="T110" fmla="*/ 1054 w 1247"/>
                  <a:gd name="T111" fmla="*/ 322 h 642"/>
                  <a:gd name="T112" fmla="*/ 1045 w 1247"/>
                  <a:gd name="T113" fmla="*/ 307 h 642"/>
                  <a:gd name="T114" fmla="*/ 1049 w 1247"/>
                  <a:gd name="T115" fmla="*/ 346 h 642"/>
                  <a:gd name="T116" fmla="*/ 1054 w 1247"/>
                  <a:gd name="T117" fmla="*/ 354 h 642"/>
                  <a:gd name="T118" fmla="*/ 1055 w 1247"/>
                  <a:gd name="T119" fmla="*/ 371 h 642"/>
                  <a:gd name="T120" fmla="*/ 1043 w 1247"/>
                  <a:gd name="T121" fmla="*/ 385 h 642"/>
                  <a:gd name="T122" fmla="*/ 1043 w 1247"/>
                  <a:gd name="T123" fmla="*/ 399 h 642"/>
                  <a:gd name="T124" fmla="*/ 1011 w 1247"/>
                  <a:gd name="T125" fmla="*/ 419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47" h="642">
                    <a:moveTo>
                      <a:pt x="1013" y="421"/>
                    </a:moveTo>
                    <a:cubicBezTo>
                      <a:pt x="978" y="442"/>
                      <a:pt x="932" y="457"/>
                      <a:pt x="932" y="515"/>
                    </a:cubicBezTo>
                    <a:cubicBezTo>
                      <a:pt x="932" y="541"/>
                      <a:pt x="954" y="549"/>
                      <a:pt x="954" y="574"/>
                    </a:cubicBezTo>
                    <a:cubicBezTo>
                      <a:pt x="954" y="573"/>
                      <a:pt x="954" y="573"/>
                      <a:pt x="954" y="573"/>
                    </a:cubicBezTo>
                    <a:cubicBezTo>
                      <a:pt x="954" y="578"/>
                      <a:pt x="954" y="578"/>
                      <a:pt x="954" y="578"/>
                    </a:cubicBezTo>
                    <a:cubicBezTo>
                      <a:pt x="956" y="588"/>
                      <a:pt x="963" y="596"/>
                      <a:pt x="963" y="610"/>
                    </a:cubicBezTo>
                    <a:cubicBezTo>
                      <a:pt x="963" y="627"/>
                      <a:pt x="959" y="642"/>
                      <a:pt x="946" y="642"/>
                    </a:cubicBezTo>
                    <a:cubicBezTo>
                      <a:pt x="935" y="642"/>
                      <a:pt x="935" y="629"/>
                      <a:pt x="931" y="622"/>
                    </a:cubicBezTo>
                    <a:cubicBezTo>
                      <a:pt x="922" y="609"/>
                      <a:pt x="914" y="605"/>
                      <a:pt x="908" y="593"/>
                    </a:cubicBezTo>
                    <a:cubicBezTo>
                      <a:pt x="896" y="567"/>
                      <a:pt x="905" y="519"/>
                      <a:pt x="872" y="519"/>
                    </a:cubicBezTo>
                    <a:cubicBezTo>
                      <a:pt x="865" y="519"/>
                      <a:pt x="862" y="529"/>
                      <a:pt x="855" y="529"/>
                    </a:cubicBezTo>
                    <a:cubicBezTo>
                      <a:pt x="842" y="529"/>
                      <a:pt x="833" y="511"/>
                      <a:pt x="815" y="511"/>
                    </a:cubicBezTo>
                    <a:cubicBezTo>
                      <a:pt x="804" y="511"/>
                      <a:pt x="802" y="517"/>
                      <a:pt x="796" y="517"/>
                    </a:cubicBezTo>
                    <a:cubicBezTo>
                      <a:pt x="794" y="517"/>
                      <a:pt x="791" y="513"/>
                      <a:pt x="791" y="511"/>
                    </a:cubicBezTo>
                    <a:cubicBezTo>
                      <a:pt x="779" y="514"/>
                      <a:pt x="763" y="512"/>
                      <a:pt x="750" y="517"/>
                    </a:cubicBezTo>
                    <a:cubicBezTo>
                      <a:pt x="757" y="520"/>
                      <a:pt x="756" y="520"/>
                      <a:pt x="760" y="517"/>
                    </a:cubicBezTo>
                    <a:cubicBezTo>
                      <a:pt x="760" y="529"/>
                      <a:pt x="753" y="536"/>
                      <a:pt x="762" y="543"/>
                    </a:cubicBezTo>
                    <a:cubicBezTo>
                      <a:pt x="741" y="554"/>
                      <a:pt x="723" y="527"/>
                      <a:pt x="707" y="527"/>
                    </a:cubicBezTo>
                    <a:cubicBezTo>
                      <a:pt x="703" y="527"/>
                      <a:pt x="701" y="533"/>
                      <a:pt x="696" y="533"/>
                    </a:cubicBezTo>
                    <a:cubicBezTo>
                      <a:pt x="688" y="533"/>
                      <a:pt x="683" y="525"/>
                      <a:pt x="675" y="525"/>
                    </a:cubicBezTo>
                    <a:cubicBezTo>
                      <a:pt x="653" y="525"/>
                      <a:pt x="642" y="545"/>
                      <a:pt x="633" y="555"/>
                    </a:cubicBezTo>
                    <a:cubicBezTo>
                      <a:pt x="627" y="561"/>
                      <a:pt x="620" y="555"/>
                      <a:pt x="613" y="559"/>
                    </a:cubicBezTo>
                    <a:cubicBezTo>
                      <a:pt x="596" y="565"/>
                      <a:pt x="586" y="586"/>
                      <a:pt x="586" y="610"/>
                    </a:cubicBezTo>
                    <a:cubicBezTo>
                      <a:pt x="586" y="613"/>
                      <a:pt x="590" y="616"/>
                      <a:pt x="590" y="618"/>
                    </a:cubicBezTo>
                    <a:cubicBezTo>
                      <a:pt x="577" y="617"/>
                      <a:pt x="558" y="613"/>
                      <a:pt x="552" y="606"/>
                    </a:cubicBezTo>
                    <a:cubicBezTo>
                      <a:pt x="528" y="581"/>
                      <a:pt x="529" y="523"/>
                      <a:pt x="484" y="523"/>
                    </a:cubicBezTo>
                    <a:cubicBezTo>
                      <a:pt x="467" y="523"/>
                      <a:pt x="472" y="545"/>
                      <a:pt x="458" y="545"/>
                    </a:cubicBezTo>
                    <a:cubicBezTo>
                      <a:pt x="442" y="545"/>
                      <a:pt x="430" y="518"/>
                      <a:pt x="423" y="507"/>
                    </a:cubicBezTo>
                    <a:cubicBezTo>
                      <a:pt x="411" y="484"/>
                      <a:pt x="396" y="481"/>
                      <a:pt x="370" y="473"/>
                    </a:cubicBezTo>
                    <a:cubicBezTo>
                      <a:pt x="355" y="473"/>
                      <a:pt x="355" y="473"/>
                      <a:pt x="355" y="473"/>
                    </a:cubicBezTo>
                    <a:cubicBezTo>
                      <a:pt x="355" y="483"/>
                      <a:pt x="355" y="483"/>
                      <a:pt x="355" y="483"/>
                    </a:cubicBezTo>
                    <a:cubicBezTo>
                      <a:pt x="292" y="483"/>
                      <a:pt x="292" y="483"/>
                      <a:pt x="292" y="483"/>
                    </a:cubicBezTo>
                    <a:cubicBezTo>
                      <a:pt x="211" y="455"/>
                      <a:pt x="211" y="455"/>
                      <a:pt x="211" y="455"/>
                    </a:cubicBezTo>
                    <a:cubicBezTo>
                      <a:pt x="164" y="455"/>
                      <a:pt x="164" y="455"/>
                      <a:pt x="164" y="455"/>
                    </a:cubicBezTo>
                    <a:cubicBezTo>
                      <a:pt x="152" y="431"/>
                      <a:pt x="114" y="415"/>
                      <a:pt x="86" y="404"/>
                    </a:cubicBezTo>
                    <a:cubicBezTo>
                      <a:pt x="80" y="401"/>
                      <a:pt x="83" y="392"/>
                      <a:pt x="80" y="386"/>
                    </a:cubicBezTo>
                    <a:cubicBezTo>
                      <a:pt x="70" y="358"/>
                      <a:pt x="49" y="349"/>
                      <a:pt x="52" y="316"/>
                    </a:cubicBezTo>
                    <a:cubicBezTo>
                      <a:pt x="36" y="314"/>
                      <a:pt x="20" y="278"/>
                      <a:pt x="7" y="255"/>
                    </a:cubicBezTo>
                    <a:cubicBezTo>
                      <a:pt x="3" y="248"/>
                      <a:pt x="10" y="243"/>
                      <a:pt x="15" y="240"/>
                    </a:cubicBezTo>
                    <a:cubicBezTo>
                      <a:pt x="6" y="222"/>
                      <a:pt x="14" y="193"/>
                      <a:pt x="7" y="173"/>
                    </a:cubicBezTo>
                    <a:cubicBezTo>
                      <a:pt x="0" y="154"/>
                      <a:pt x="20" y="109"/>
                      <a:pt x="20" y="84"/>
                    </a:cubicBezTo>
                    <a:cubicBezTo>
                      <a:pt x="20" y="66"/>
                      <a:pt x="1" y="59"/>
                      <a:pt x="1" y="42"/>
                    </a:cubicBezTo>
                    <a:cubicBezTo>
                      <a:pt x="1" y="37"/>
                      <a:pt x="9" y="36"/>
                      <a:pt x="12" y="36"/>
                    </a:cubicBezTo>
                    <a:cubicBezTo>
                      <a:pt x="24" y="36"/>
                      <a:pt x="30" y="43"/>
                      <a:pt x="34" y="50"/>
                    </a:cubicBezTo>
                    <a:cubicBezTo>
                      <a:pt x="38" y="45"/>
                      <a:pt x="45" y="35"/>
                      <a:pt x="45" y="28"/>
                    </a:cubicBezTo>
                    <a:cubicBezTo>
                      <a:pt x="45" y="20"/>
                      <a:pt x="38" y="18"/>
                      <a:pt x="35" y="10"/>
                    </a:cubicBezTo>
                    <a:cubicBezTo>
                      <a:pt x="641" y="10"/>
                      <a:pt x="641" y="10"/>
                      <a:pt x="641" y="10"/>
                    </a:cubicBezTo>
                    <a:cubicBezTo>
                      <a:pt x="641" y="0"/>
                      <a:pt x="641" y="0"/>
                      <a:pt x="641" y="0"/>
                    </a:cubicBezTo>
                    <a:cubicBezTo>
                      <a:pt x="651" y="8"/>
                      <a:pt x="650" y="15"/>
                      <a:pt x="660" y="20"/>
                    </a:cubicBezTo>
                    <a:cubicBezTo>
                      <a:pt x="698" y="20"/>
                      <a:pt x="698" y="20"/>
                      <a:pt x="698" y="20"/>
                    </a:cubicBezTo>
                    <a:cubicBezTo>
                      <a:pt x="713" y="36"/>
                      <a:pt x="733" y="36"/>
                      <a:pt x="760" y="36"/>
                    </a:cubicBezTo>
                    <a:cubicBezTo>
                      <a:pt x="740" y="51"/>
                      <a:pt x="719" y="58"/>
                      <a:pt x="701" y="82"/>
                    </a:cubicBezTo>
                    <a:cubicBezTo>
                      <a:pt x="713" y="82"/>
                      <a:pt x="713" y="82"/>
                      <a:pt x="713" y="82"/>
                    </a:cubicBezTo>
                    <a:cubicBezTo>
                      <a:pt x="718" y="79"/>
                      <a:pt x="721" y="77"/>
                      <a:pt x="726" y="76"/>
                    </a:cubicBezTo>
                    <a:cubicBezTo>
                      <a:pt x="729" y="83"/>
                      <a:pt x="732" y="84"/>
                      <a:pt x="738" y="84"/>
                    </a:cubicBezTo>
                    <a:cubicBezTo>
                      <a:pt x="751" y="84"/>
                      <a:pt x="751" y="74"/>
                      <a:pt x="758" y="74"/>
                    </a:cubicBezTo>
                    <a:cubicBezTo>
                      <a:pt x="767" y="74"/>
                      <a:pt x="780" y="58"/>
                      <a:pt x="792" y="56"/>
                    </a:cubicBezTo>
                    <a:cubicBezTo>
                      <a:pt x="792" y="67"/>
                      <a:pt x="786" y="70"/>
                      <a:pt x="783" y="76"/>
                    </a:cubicBezTo>
                    <a:cubicBezTo>
                      <a:pt x="798" y="76"/>
                      <a:pt x="798" y="76"/>
                      <a:pt x="798" y="76"/>
                    </a:cubicBezTo>
                    <a:cubicBezTo>
                      <a:pt x="799" y="82"/>
                      <a:pt x="806" y="85"/>
                      <a:pt x="811" y="85"/>
                    </a:cubicBezTo>
                    <a:cubicBezTo>
                      <a:pt x="821" y="85"/>
                      <a:pt x="824" y="78"/>
                      <a:pt x="832" y="78"/>
                    </a:cubicBezTo>
                    <a:cubicBezTo>
                      <a:pt x="851" y="78"/>
                      <a:pt x="860" y="88"/>
                      <a:pt x="876" y="88"/>
                    </a:cubicBezTo>
                    <a:cubicBezTo>
                      <a:pt x="876" y="97"/>
                      <a:pt x="876" y="97"/>
                      <a:pt x="876" y="97"/>
                    </a:cubicBezTo>
                    <a:cubicBezTo>
                      <a:pt x="864" y="101"/>
                      <a:pt x="848" y="97"/>
                      <a:pt x="842" y="97"/>
                    </a:cubicBezTo>
                    <a:cubicBezTo>
                      <a:pt x="825" y="97"/>
                      <a:pt x="795" y="120"/>
                      <a:pt x="793" y="136"/>
                    </a:cubicBezTo>
                    <a:cubicBezTo>
                      <a:pt x="801" y="131"/>
                      <a:pt x="804" y="124"/>
                      <a:pt x="811" y="124"/>
                    </a:cubicBezTo>
                    <a:cubicBezTo>
                      <a:pt x="798" y="142"/>
                      <a:pt x="792" y="183"/>
                      <a:pt x="792" y="203"/>
                    </a:cubicBezTo>
                    <a:cubicBezTo>
                      <a:pt x="792" y="212"/>
                      <a:pt x="801" y="219"/>
                      <a:pt x="810" y="219"/>
                    </a:cubicBezTo>
                    <a:cubicBezTo>
                      <a:pt x="821" y="219"/>
                      <a:pt x="825" y="195"/>
                      <a:pt x="825" y="185"/>
                    </a:cubicBezTo>
                    <a:cubicBezTo>
                      <a:pt x="825" y="175"/>
                      <a:pt x="825" y="159"/>
                      <a:pt x="825" y="159"/>
                    </a:cubicBezTo>
                    <a:cubicBezTo>
                      <a:pt x="825" y="149"/>
                      <a:pt x="825" y="125"/>
                      <a:pt x="833" y="125"/>
                    </a:cubicBezTo>
                    <a:cubicBezTo>
                      <a:pt x="861" y="123"/>
                      <a:pt x="848" y="104"/>
                      <a:pt x="860" y="104"/>
                    </a:cubicBezTo>
                    <a:cubicBezTo>
                      <a:pt x="867" y="104"/>
                      <a:pt x="895" y="118"/>
                      <a:pt x="895" y="128"/>
                    </a:cubicBezTo>
                    <a:cubicBezTo>
                      <a:pt x="895" y="139"/>
                      <a:pt x="888" y="146"/>
                      <a:pt x="886" y="157"/>
                    </a:cubicBezTo>
                    <a:cubicBezTo>
                      <a:pt x="895" y="157"/>
                      <a:pt x="894" y="154"/>
                      <a:pt x="901" y="152"/>
                    </a:cubicBezTo>
                    <a:cubicBezTo>
                      <a:pt x="904" y="164"/>
                      <a:pt x="904" y="170"/>
                      <a:pt x="912" y="176"/>
                    </a:cubicBezTo>
                    <a:cubicBezTo>
                      <a:pt x="903" y="186"/>
                      <a:pt x="895" y="191"/>
                      <a:pt x="895" y="203"/>
                    </a:cubicBezTo>
                    <a:cubicBezTo>
                      <a:pt x="895" y="211"/>
                      <a:pt x="898" y="223"/>
                      <a:pt x="906" y="223"/>
                    </a:cubicBezTo>
                    <a:cubicBezTo>
                      <a:pt x="926" y="223"/>
                      <a:pt x="961" y="203"/>
                      <a:pt x="976" y="195"/>
                    </a:cubicBezTo>
                    <a:cubicBezTo>
                      <a:pt x="974" y="187"/>
                      <a:pt x="971" y="180"/>
                      <a:pt x="969" y="176"/>
                    </a:cubicBezTo>
                    <a:cubicBezTo>
                      <a:pt x="974" y="176"/>
                      <a:pt x="974" y="175"/>
                      <a:pt x="978" y="175"/>
                    </a:cubicBezTo>
                    <a:cubicBezTo>
                      <a:pt x="1000" y="175"/>
                      <a:pt x="1048" y="183"/>
                      <a:pt x="1048" y="153"/>
                    </a:cubicBezTo>
                    <a:cubicBezTo>
                      <a:pt x="1050" y="152"/>
                      <a:pt x="1077" y="123"/>
                      <a:pt x="1082" y="119"/>
                    </a:cubicBezTo>
                    <a:cubicBezTo>
                      <a:pt x="1086" y="116"/>
                      <a:pt x="1104" y="117"/>
                      <a:pt x="1122" y="117"/>
                    </a:cubicBezTo>
                    <a:cubicBezTo>
                      <a:pt x="1129" y="117"/>
                      <a:pt x="1134" y="117"/>
                      <a:pt x="1141" y="117"/>
                    </a:cubicBezTo>
                    <a:cubicBezTo>
                      <a:pt x="1148" y="117"/>
                      <a:pt x="1155" y="115"/>
                      <a:pt x="1160" y="114"/>
                    </a:cubicBezTo>
                    <a:cubicBezTo>
                      <a:pt x="1167" y="113"/>
                      <a:pt x="1165" y="110"/>
                      <a:pt x="1168" y="107"/>
                    </a:cubicBezTo>
                    <a:cubicBezTo>
                      <a:pt x="1182" y="92"/>
                      <a:pt x="1181" y="66"/>
                      <a:pt x="1201" y="52"/>
                    </a:cubicBezTo>
                    <a:cubicBezTo>
                      <a:pt x="1210" y="64"/>
                      <a:pt x="1224" y="47"/>
                      <a:pt x="1230" y="58"/>
                    </a:cubicBezTo>
                    <a:cubicBezTo>
                      <a:pt x="1242" y="80"/>
                      <a:pt x="1232" y="113"/>
                      <a:pt x="1247" y="132"/>
                    </a:cubicBezTo>
                    <a:cubicBezTo>
                      <a:pt x="1241" y="140"/>
                      <a:pt x="1233" y="145"/>
                      <a:pt x="1222" y="145"/>
                    </a:cubicBezTo>
                    <a:cubicBezTo>
                      <a:pt x="1213" y="145"/>
                      <a:pt x="1213" y="141"/>
                      <a:pt x="1205" y="145"/>
                    </a:cubicBezTo>
                    <a:cubicBezTo>
                      <a:pt x="1193" y="158"/>
                      <a:pt x="1167" y="167"/>
                      <a:pt x="1167" y="197"/>
                    </a:cubicBezTo>
                    <a:cubicBezTo>
                      <a:pt x="1167" y="199"/>
                      <a:pt x="1168" y="203"/>
                      <a:pt x="1170" y="204"/>
                    </a:cubicBezTo>
                    <a:cubicBezTo>
                      <a:pt x="1170" y="208"/>
                      <a:pt x="1173" y="218"/>
                      <a:pt x="1178" y="218"/>
                    </a:cubicBezTo>
                    <a:cubicBezTo>
                      <a:pt x="1179" y="218"/>
                      <a:pt x="1186" y="213"/>
                      <a:pt x="1186" y="213"/>
                    </a:cubicBezTo>
                    <a:cubicBezTo>
                      <a:pt x="1186" y="218"/>
                      <a:pt x="1186" y="218"/>
                      <a:pt x="1186" y="218"/>
                    </a:cubicBezTo>
                    <a:cubicBezTo>
                      <a:pt x="1177" y="221"/>
                      <a:pt x="1164" y="224"/>
                      <a:pt x="1161" y="221"/>
                    </a:cubicBezTo>
                    <a:cubicBezTo>
                      <a:pt x="1146" y="233"/>
                      <a:pt x="1120" y="228"/>
                      <a:pt x="1105" y="238"/>
                    </a:cubicBezTo>
                    <a:cubicBezTo>
                      <a:pt x="1113" y="238"/>
                      <a:pt x="1113" y="238"/>
                      <a:pt x="1113" y="238"/>
                    </a:cubicBezTo>
                    <a:cubicBezTo>
                      <a:pt x="1119" y="238"/>
                      <a:pt x="1126" y="234"/>
                      <a:pt x="1132" y="238"/>
                    </a:cubicBezTo>
                    <a:cubicBezTo>
                      <a:pt x="1121" y="242"/>
                      <a:pt x="1113" y="242"/>
                      <a:pt x="1103" y="242"/>
                    </a:cubicBezTo>
                    <a:cubicBezTo>
                      <a:pt x="1101" y="242"/>
                      <a:pt x="1098" y="241"/>
                      <a:pt x="1096" y="241"/>
                    </a:cubicBezTo>
                    <a:cubicBezTo>
                      <a:pt x="1094" y="242"/>
                      <a:pt x="1091" y="245"/>
                      <a:pt x="1091" y="247"/>
                    </a:cubicBezTo>
                    <a:cubicBezTo>
                      <a:pt x="1091" y="251"/>
                      <a:pt x="1098" y="256"/>
                      <a:pt x="1098" y="256"/>
                    </a:cubicBezTo>
                    <a:cubicBezTo>
                      <a:pt x="1097" y="263"/>
                      <a:pt x="1082" y="291"/>
                      <a:pt x="1077" y="291"/>
                    </a:cubicBezTo>
                    <a:cubicBezTo>
                      <a:pt x="1075" y="291"/>
                      <a:pt x="1073" y="286"/>
                      <a:pt x="1072" y="284"/>
                    </a:cubicBezTo>
                    <a:cubicBezTo>
                      <a:pt x="1068" y="288"/>
                      <a:pt x="1068" y="288"/>
                      <a:pt x="1068" y="288"/>
                    </a:cubicBezTo>
                    <a:cubicBezTo>
                      <a:pt x="1069" y="295"/>
                      <a:pt x="1075" y="297"/>
                      <a:pt x="1075" y="303"/>
                    </a:cubicBezTo>
                    <a:cubicBezTo>
                      <a:pt x="1075" y="308"/>
                      <a:pt x="1060" y="336"/>
                      <a:pt x="1057" y="336"/>
                    </a:cubicBezTo>
                    <a:cubicBezTo>
                      <a:pt x="1056" y="336"/>
                      <a:pt x="1054" y="333"/>
                      <a:pt x="1054" y="331"/>
                    </a:cubicBezTo>
                    <a:cubicBezTo>
                      <a:pt x="1054" y="328"/>
                      <a:pt x="1054" y="326"/>
                      <a:pt x="1054" y="322"/>
                    </a:cubicBezTo>
                    <a:cubicBezTo>
                      <a:pt x="1054" y="317"/>
                      <a:pt x="1048" y="304"/>
                      <a:pt x="1046" y="296"/>
                    </a:cubicBezTo>
                    <a:cubicBezTo>
                      <a:pt x="1044" y="300"/>
                      <a:pt x="1045" y="307"/>
                      <a:pt x="1045" y="307"/>
                    </a:cubicBezTo>
                    <a:cubicBezTo>
                      <a:pt x="1045" y="312"/>
                      <a:pt x="1049" y="326"/>
                      <a:pt x="1049" y="334"/>
                    </a:cubicBezTo>
                    <a:cubicBezTo>
                      <a:pt x="1049" y="342"/>
                      <a:pt x="1044" y="341"/>
                      <a:pt x="1049" y="346"/>
                    </a:cubicBezTo>
                    <a:cubicBezTo>
                      <a:pt x="1051" y="346"/>
                      <a:pt x="1053" y="346"/>
                      <a:pt x="1054" y="346"/>
                    </a:cubicBezTo>
                    <a:cubicBezTo>
                      <a:pt x="1054" y="349"/>
                      <a:pt x="1054" y="352"/>
                      <a:pt x="1054" y="354"/>
                    </a:cubicBezTo>
                    <a:cubicBezTo>
                      <a:pt x="1054" y="361"/>
                      <a:pt x="1048" y="364"/>
                      <a:pt x="1044" y="364"/>
                    </a:cubicBezTo>
                    <a:cubicBezTo>
                      <a:pt x="1047" y="369"/>
                      <a:pt x="1051" y="370"/>
                      <a:pt x="1055" y="371"/>
                    </a:cubicBezTo>
                    <a:cubicBezTo>
                      <a:pt x="1053" y="380"/>
                      <a:pt x="1050" y="379"/>
                      <a:pt x="1043" y="379"/>
                    </a:cubicBezTo>
                    <a:cubicBezTo>
                      <a:pt x="1043" y="385"/>
                      <a:pt x="1043" y="385"/>
                      <a:pt x="1043" y="385"/>
                    </a:cubicBezTo>
                    <a:cubicBezTo>
                      <a:pt x="1052" y="391"/>
                      <a:pt x="1052" y="391"/>
                      <a:pt x="1052" y="391"/>
                    </a:cubicBezTo>
                    <a:cubicBezTo>
                      <a:pt x="1050" y="394"/>
                      <a:pt x="1047" y="399"/>
                      <a:pt x="1043" y="399"/>
                    </a:cubicBezTo>
                    <a:cubicBezTo>
                      <a:pt x="1034" y="401"/>
                      <a:pt x="1030" y="407"/>
                      <a:pt x="1024" y="409"/>
                    </a:cubicBezTo>
                    <a:cubicBezTo>
                      <a:pt x="1015" y="412"/>
                      <a:pt x="1016" y="415"/>
                      <a:pt x="1011" y="419"/>
                    </a:cubicBezTo>
                    <a:lnTo>
                      <a:pt x="1013" y="421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15">
                <a:extLst>
                  <a:ext uri="{FF2B5EF4-FFF2-40B4-BE49-F238E27FC236}">
                    <a16:creationId xmlns:a16="http://schemas.microsoft.com/office/drawing/2014/main" id="{08A62361-F905-480E-ADA6-AEA732EC1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5658" y="1937173"/>
                <a:ext cx="2102824" cy="1140166"/>
              </a:xfrm>
              <a:custGeom>
                <a:avLst/>
                <a:gdLst>
                  <a:gd name="T0" fmla="*/ 1630 w 1838"/>
                  <a:gd name="T1" fmla="*/ 903 h 996"/>
                  <a:gd name="T2" fmla="*/ 1630 w 1838"/>
                  <a:gd name="T3" fmla="*/ 950 h 996"/>
                  <a:gd name="T4" fmla="*/ 1640 w 1838"/>
                  <a:gd name="T5" fmla="*/ 845 h 996"/>
                  <a:gd name="T6" fmla="*/ 1621 w 1838"/>
                  <a:gd name="T7" fmla="*/ 785 h 996"/>
                  <a:gd name="T8" fmla="*/ 1685 w 1838"/>
                  <a:gd name="T9" fmla="*/ 753 h 996"/>
                  <a:gd name="T10" fmla="*/ 1819 w 1838"/>
                  <a:gd name="T11" fmla="*/ 642 h 996"/>
                  <a:gd name="T12" fmla="*/ 1801 w 1838"/>
                  <a:gd name="T13" fmla="*/ 623 h 996"/>
                  <a:gd name="T14" fmla="*/ 1702 w 1838"/>
                  <a:gd name="T15" fmla="*/ 559 h 996"/>
                  <a:gd name="T16" fmla="*/ 1656 w 1838"/>
                  <a:gd name="T17" fmla="*/ 446 h 996"/>
                  <a:gd name="T18" fmla="*/ 1558 w 1838"/>
                  <a:gd name="T19" fmla="*/ 481 h 996"/>
                  <a:gd name="T20" fmla="*/ 1425 w 1838"/>
                  <a:gd name="T21" fmla="*/ 368 h 996"/>
                  <a:gd name="T22" fmla="*/ 1363 w 1838"/>
                  <a:gd name="T23" fmla="*/ 446 h 996"/>
                  <a:gd name="T24" fmla="*/ 1344 w 1838"/>
                  <a:gd name="T25" fmla="*/ 697 h 996"/>
                  <a:gd name="T26" fmla="*/ 1246 w 1838"/>
                  <a:gd name="T27" fmla="*/ 602 h 996"/>
                  <a:gd name="T28" fmla="*/ 1041 w 1838"/>
                  <a:gd name="T29" fmla="*/ 551 h 996"/>
                  <a:gd name="T30" fmla="*/ 1020 w 1838"/>
                  <a:gd name="T31" fmla="*/ 390 h 996"/>
                  <a:gd name="T32" fmla="*/ 1087 w 1838"/>
                  <a:gd name="T33" fmla="*/ 321 h 996"/>
                  <a:gd name="T34" fmla="*/ 1159 w 1838"/>
                  <a:gd name="T35" fmla="*/ 263 h 996"/>
                  <a:gd name="T36" fmla="*/ 1178 w 1838"/>
                  <a:gd name="T37" fmla="*/ 229 h 996"/>
                  <a:gd name="T38" fmla="*/ 1240 w 1838"/>
                  <a:gd name="T39" fmla="*/ 217 h 996"/>
                  <a:gd name="T40" fmla="*/ 1280 w 1838"/>
                  <a:gd name="T41" fmla="*/ 109 h 996"/>
                  <a:gd name="T42" fmla="*/ 1204 w 1838"/>
                  <a:gd name="T43" fmla="*/ 121 h 996"/>
                  <a:gd name="T44" fmla="*/ 1141 w 1838"/>
                  <a:gd name="T45" fmla="*/ 133 h 996"/>
                  <a:gd name="T46" fmla="*/ 1073 w 1838"/>
                  <a:gd name="T47" fmla="*/ 99 h 996"/>
                  <a:gd name="T48" fmla="*/ 985 w 1838"/>
                  <a:gd name="T49" fmla="*/ 0 h 996"/>
                  <a:gd name="T50" fmla="*/ 952 w 1838"/>
                  <a:gd name="T51" fmla="*/ 68 h 996"/>
                  <a:gd name="T52" fmla="*/ 973 w 1838"/>
                  <a:gd name="T53" fmla="*/ 177 h 996"/>
                  <a:gd name="T54" fmla="*/ 844 w 1838"/>
                  <a:gd name="T55" fmla="*/ 165 h 996"/>
                  <a:gd name="T56" fmla="*/ 738 w 1838"/>
                  <a:gd name="T57" fmla="*/ 136 h 996"/>
                  <a:gd name="T58" fmla="*/ 664 w 1838"/>
                  <a:gd name="T59" fmla="*/ 159 h 996"/>
                  <a:gd name="T60" fmla="*/ 572 w 1838"/>
                  <a:gd name="T61" fmla="*/ 145 h 996"/>
                  <a:gd name="T62" fmla="*/ 345 w 1838"/>
                  <a:gd name="T63" fmla="*/ 76 h 996"/>
                  <a:gd name="T64" fmla="*/ 237 w 1838"/>
                  <a:gd name="T65" fmla="*/ 73 h 996"/>
                  <a:gd name="T66" fmla="*/ 104 w 1838"/>
                  <a:gd name="T67" fmla="*/ 125 h 996"/>
                  <a:gd name="T68" fmla="*/ 0 w 1838"/>
                  <a:gd name="T69" fmla="*/ 435 h 996"/>
                  <a:gd name="T70" fmla="*/ 115 w 1838"/>
                  <a:gd name="T71" fmla="*/ 455 h 996"/>
                  <a:gd name="T72" fmla="*/ 212 w 1838"/>
                  <a:gd name="T73" fmla="*/ 570 h 996"/>
                  <a:gd name="T74" fmla="*/ 233 w 1838"/>
                  <a:gd name="T75" fmla="*/ 659 h 996"/>
                  <a:gd name="T76" fmla="*/ 310 w 1838"/>
                  <a:gd name="T77" fmla="*/ 744 h 996"/>
                  <a:gd name="T78" fmla="*/ 384 w 1838"/>
                  <a:gd name="T79" fmla="*/ 793 h 996"/>
                  <a:gd name="T80" fmla="*/ 1047 w 1838"/>
                  <a:gd name="T81" fmla="*/ 803 h 996"/>
                  <a:gd name="T82" fmla="*/ 1159 w 1838"/>
                  <a:gd name="T83" fmla="*/ 816 h 996"/>
                  <a:gd name="T84" fmla="*/ 1210 w 1838"/>
                  <a:gd name="T85" fmla="*/ 859 h 996"/>
                  <a:gd name="T86" fmla="*/ 1303 w 1838"/>
                  <a:gd name="T87" fmla="*/ 922 h 996"/>
                  <a:gd name="T88" fmla="*/ 1256 w 1838"/>
                  <a:gd name="T89" fmla="*/ 996 h 996"/>
                  <a:gd name="T90" fmla="*/ 1325 w 1838"/>
                  <a:gd name="T91" fmla="*/ 978 h 996"/>
                  <a:gd name="T92" fmla="*/ 1397 w 1838"/>
                  <a:gd name="T93" fmla="*/ 936 h 996"/>
                  <a:gd name="T94" fmla="*/ 1509 w 1838"/>
                  <a:gd name="T95" fmla="*/ 897 h 996"/>
                  <a:gd name="T96" fmla="*/ 1592 w 1838"/>
                  <a:gd name="T97" fmla="*/ 909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38" h="996">
                    <a:moveTo>
                      <a:pt x="1592" y="907"/>
                    </a:moveTo>
                    <a:cubicBezTo>
                      <a:pt x="1592" y="904"/>
                      <a:pt x="1592" y="904"/>
                      <a:pt x="1592" y="904"/>
                    </a:cubicBezTo>
                    <a:cubicBezTo>
                      <a:pt x="1593" y="905"/>
                      <a:pt x="1597" y="904"/>
                      <a:pt x="1600" y="904"/>
                    </a:cubicBezTo>
                    <a:cubicBezTo>
                      <a:pt x="1604" y="904"/>
                      <a:pt x="1623" y="907"/>
                      <a:pt x="1630" y="903"/>
                    </a:cubicBezTo>
                    <a:cubicBezTo>
                      <a:pt x="1637" y="898"/>
                      <a:pt x="1637" y="888"/>
                      <a:pt x="1648" y="887"/>
                    </a:cubicBezTo>
                    <a:cubicBezTo>
                      <a:pt x="1648" y="898"/>
                      <a:pt x="1647" y="899"/>
                      <a:pt x="1659" y="899"/>
                    </a:cubicBezTo>
                    <a:cubicBezTo>
                      <a:pt x="1642" y="900"/>
                      <a:pt x="1615" y="913"/>
                      <a:pt x="1615" y="931"/>
                    </a:cubicBezTo>
                    <a:cubicBezTo>
                      <a:pt x="1615" y="938"/>
                      <a:pt x="1625" y="950"/>
                      <a:pt x="1630" y="950"/>
                    </a:cubicBezTo>
                    <a:cubicBezTo>
                      <a:pt x="1636" y="950"/>
                      <a:pt x="1650" y="929"/>
                      <a:pt x="1665" y="924"/>
                    </a:cubicBezTo>
                    <a:cubicBezTo>
                      <a:pt x="1669" y="923"/>
                      <a:pt x="1721" y="903"/>
                      <a:pt x="1721" y="896"/>
                    </a:cubicBezTo>
                    <a:cubicBezTo>
                      <a:pt x="1721" y="888"/>
                      <a:pt x="1701" y="887"/>
                      <a:pt x="1696" y="887"/>
                    </a:cubicBezTo>
                    <a:cubicBezTo>
                      <a:pt x="1674" y="887"/>
                      <a:pt x="1640" y="865"/>
                      <a:pt x="1640" y="845"/>
                    </a:cubicBezTo>
                    <a:cubicBezTo>
                      <a:pt x="1640" y="840"/>
                      <a:pt x="1646" y="834"/>
                      <a:pt x="1647" y="826"/>
                    </a:cubicBezTo>
                    <a:cubicBezTo>
                      <a:pt x="1643" y="826"/>
                      <a:pt x="1635" y="823"/>
                      <a:pt x="1628" y="823"/>
                    </a:cubicBezTo>
                    <a:cubicBezTo>
                      <a:pt x="1633" y="817"/>
                      <a:pt x="1660" y="813"/>
                      <a:pt x="1660" y="797"/>
                    </a:cubicBezTo>
                    <a:cubicBezTo>
                      <a:pt x="1660" y="782"/>
                      <a:pt x="1637" y="785"/>
                      <a:pt x="1621" y="785"/>
                    </a:cubicBezTo>
                    <a:cubicBezTo>
                      <a:pt x="1587" y="785"/>
                      <a:pt x="1572" y="810"/>
                      <a:pt x="1550" y="813"/>
                    </a:cubicBezTo>
                    <a:cubicBezTo>
                      <a:pt x="1559" y="791"/>
                      <a:pt x="1575" y="799"/>
                      <a:pt x="1592" y="781"/>
                    </a:cubicBezTo>
                    <a:cubicBezTo>
                      <a:pt x="1603" y="770"/>
                      <a:pt x="1595" y="763"/>
                      <a:pt x="1611" y="757"/>
                    </a:cubicBezTo>
                    <a:cubicBezTo>
                      <a:pt x="1640" y="748"/>
                      <a:pt x="1656" y="753"/>
                      <a:pt x="1685" y="753"/>
                    </a:cubicBezTo>
                    <a:cubicBezTo>
                      <a:pt x="1723" y="753"/>
                      <a:pt x="1744" y="766"/>
                      <a:pt x="1766" y="736"/>
                    </a:cubicBezTo>
                    <a:cubicBezTo>
                      <a:pt x="1777" y="721"/>
                      <a:pt x="1838" y="717"/>
                      <a:pt x="1838" y="692"/>
                    </a:cubicBezTo>
                    <a:cubicBezTo>
                      <a:pt x="1838" y="674"/>
                      <a:pt x="1832" y="666"/>
                      <a:pt x="1825" y="654"/>
                    </a:cubicBezTo>
                    <a:cubicBezTo>
                      <a:pt x="1819" y="654"/>
                      <a:pt x="1828" y="646"/>
                      <a:pt x="1819" y="642"/>
                    </a:cubicBezTo>
                    <a:cubicBezTo>
                      <a:pt x="1819" y="632"/>
                      <a:pt x="1819" y="632"/>
                      <a:pt x="1819" y="632"/>
                    </a:cubicBezTo>
                    <a:cubicBezTo>
                      <a:pt x="1802" y="643"/>
                      <a:pt x="1765" y="656"/>
                      <a:pt x="1747" y="656"/>
                    </a:cubicBezTo>
                    <a:cubicBezTo>
                      <a:pt x="1745" y="656"/>
                      <a:pt x="1740" y="655"/>
                      <a:pt x="1740" y="653"/>
                    </a:cubicBezTo>
                    <a:cubicBezTo>
                      <a:pt x="1755" y="644"/>
                      <a:pt x="1797" y="638"/>
                      <a:pt x="1801" y="623"/>
                    </a:cubicBezTo>
                    <a:cubicBezTo>
                      <a:pt x="1802" y="619"/>
                      <a:pt x="1796" y="618"/>
                      <a:pt x="1795" y="614"/>
                    </a:cubicBezTo>
                    <a:cubicBezTo>
                      <a:pt x="1777" y="616"/>
                      <a:pt x="1738" y="608"/>
                      <a:pt x="1738" y="581"/>
                    </a:cubicBezTo>
                    <a:cubicBezTo>
                      <a:pt x="1738" y="578"/>
                      <a:pt x="1738" y="578"/>
                      <a:pt x="1738" y="578"/>
                    </a:cubicBezTo>
                    <a:cubicBezTo>
                      <a:pt x="1721" y="578"/>
                      <a:pt x="1712" y="567"/>
                      <a:pt x="1702" y="559"/>
                    </a:cubicBezTo>
                    <a:cubicBezTo>
                      <a:pt x="1706" y="557"/>
                      <a:pt x="1713" y="554"/>
                      <a:pt x="1713" y="545"/>
                    </a:cubicBezTo>
                    <a:cubicBezTo>
                      <a:pt x="1713" y="537"/>
                      <a:pt x="1706" y="531"/>
                      <a:pt x="1708" y="523"/>
                    </a:cubicBezTo>
                    <a:cubicBezTo>
                      <a:pt x="1701" y="520"/>
                      <a:pt x="1676" y="504"/>
                      <a:pt x="1683" y="489"/>
                    </a:cubicBezTo>
                    <a:cubicBezTo>
                      <a:pt x="1691" y="471"/>
                      <a:pt x="1659" y="467"/>
                      <a:pt x="1656" y="446"/>
                    </a:cubicBezTo>
                    <a:cubicBezTo>
                      <a:pt x="1654" y="446"/>
                      <a:pt x="1646" y="438"/>
                      <a:pt x="1643" y="435"/>
                    </a:cubicBezTo>
                    <a:cubicBezTo>
                      <a:pt x="1638" y="439"/>
                      <a:pt x="1626" y="446"/>
                      <a:pt x="1626" y="458"/>
                    </a:cubicBezTo>
                    <a:cubicBezTo>
                      <a:pt x="1626" y="469"/>
                      <a:pt x="1602" y="499"/>
                      <a:pt x="1583" y="499"/>
                    </a:cubicBezTo>
                    <a:cubicBezTo>
                      <a:pt x="1569" y="499"/>
                      <a:pt x="1567" y="481"/>
                      <a:pt x="1558" y="481"/>
                    </a:cubicBezTo>
                    <a:cubicBezTo>
                      <a:pt x="1545" y="481"/>
                      <a:pt x="1540" y="442"/>
                      <a:pt x="1537" y="426"/>
                    </a:cubicBezTo>
                    <a:cubicBezTo>
                      <a:pt x="1534" y="403"/>
                      <a:pt x="1493" y="419"/>
                      <a:pt x="1493" y="390"/>
                    </a:cubicBezTo>
                    <a:cubicBezTo>
                      <a:pt x="1472" y="387"/>
                      <a:pt x="1468" y="360"/>
                      <a:pt x="1446" y="360"/>
                    </a:cubicBezTo>
                    <a:cubicBezTo>
                      <a:pt x="1437" y="360"/>
                      <a:pt x="1437" y="368"/>
                      <a:pt x="1425" y="368"/>
                    </a:cubicBezTo>
                    <a:cubicBezTo>
                      <a:pt x="1403" y="368"/>
                      <a:pt x="1390" y="354"/>
                      <a:pt x="1368" y="354"/>
                    </a:cubicBezTo>
                    <a:cubicBezTo>
                      <a:pt x="1357" y="354"/>
                      <a:pt x="1346" y="360"/>
                      <a:pt x="1346" y="374"/>
                    </a:cubicBezTo>
                    <a:cubicBezTo>
                      <a:pt x="1346" y="382"/>
                      <a:pt x="1372" y="394"/>
                      <a:pt x="1348" y="410"/>
                    </a:cubicBezTo>
                    <a:cubicBezTo>
                      <a:pt x="1338" y="416"/>
                      <a:pt x="1362" y="434"/>
                      <a:pt x="1363" y="446"/>
                    </a:cubicBezTo>
                    <a:cubicBezTo>
                      <a:pt x="1366" y="469"/>
                      <a:pt x="1344" y="475"/>
                      <a:pt x="1335" y="479"/>
                    </a:cubicBezTo>
                    <a:cubicBezTo>
                      <a:pt x="1352" y="510"/>
                      <a:pt x="1378" y="520"/>
                      <a:pt x="1378" y="573"/>
                    </a:cubicBezTo>
                    <a:cubicBezTo>
                      <a:pt x="1378" y="587"/>
                      <a:pt x="1333" y="623"/>
                      <a:pt x="1318" y="626"/>
                    </a:cubicBezTo>
                    <a:cubicBezTo>
                      <a:pt x="1344" y="640"/>
                      <a:pt x="1334" y="683"/>
                      <a:pt x="1344" y="697"/>
                    </a:cubicBezTo>
                    <a:cubicBezTo>
                      <a:pt x="1341" y="702"/>
                      <a:pt x="1331" y="707"/>
                      <a:pt x="1331" y="716"/>
                    </a:cubicBezTo>
                    <a:cubicBezTo>
                      <a:pt x="1322" y="716"/>
                      <a:pt x="1315" y="731"/>
                      <a:pt x="1308" y="725"/>
                    </a:cubicBezTo>
                    <a:cubicBezTo>
                      <a:pt x="1289" y="710"/>
                      <a:pt x="1262" y="685"/>
                      <a:pt x="1262" y="662"/>
                    </a:cubicBezTo>
                    <a:cubicBezTo>
                      <a:pt x="1262" y="636"/>
                      <a:pt x="1267" y="616"/>
                      <a:pt x="1246" y="602"/>
                    </a:cubicBezTo>
                    <a:cubicBezTo>
                      <a:pt x="1197" y="602"/>
                      <a:pt x="1197" y="602"/>
                      <a:pt x="1197" y="602"/>
                    </a:cubicBezTo>
                    <a:cubicBezTo>
                      <a:pt x="1169" y="581"/>
                      <a:pt x="1137" y="568"/>
                      <a:pt x="1103" y="554"/>
                    </a:cubicBezTo>
                    <a:cubicBezTo>
                      <a:pt x="1097" y="552"/>
                      <a:pt x="1080" y="539"/>
                      <a:pt x="1069" y="539"/>
                    </a:cubicBezTo>
                    <a:cubicBezTo>
                      <a:pt x="1058" y="539"/>
                      <a:pt x="1053" y="551"/>
                      <a:pt x="1041" y="551"/>
                    </a:cubicBezTo>
                    <a:cubicBezTo>
                      <a:pt x="1041" y="531"/>
                      <a:pt x="1029" y="487"/>
                      <a:pt x="1013" y="487"/>
                    </a:cubicBezTo>
                    <a:cubicBezTo>
                      <a:pt x="1005" y="487"/>
                      <a:pt x="1001" y="493"/>
                      <a:pt x="994" y="495"/>
                    </a:cubicBezTo>
                    <a:cubicBezTo>
                      <a:pt x="997" y="485"/>
                      <a:pt x="994" y="482"/>
                      <a:pt x="994" y="459"/>
                    </a:cubicBezTo>
                    <a:cubicBezTo>
                      <a:pt x="994" y="427"/>
                      <a:pt x="1003" y="408"/>
                      <a:pt x="1020" y="390"/>
                    </a:cubicBezTo>
                    <a:cubicBezTo>
                      <a:pt x="1026" y="384"/>
                      <a:pt x="1039" y="353"/>
                      <a:pt x="1045" y="350"/>
                    </a:cubicBezTo>
                    <a:cubicBezTo>
                      <a:pt x="1058" y="345"/>
                      <a:pt x="1081" y="353"/>
                      <a:pt x="1081" y="334"/>
                    </a:cubicBezTo>
                    <a:cubicBezTo>
                      <a:pt x="1081" y="322"/>
                      <a:pt x="1052" y="321"/>
                      <a:pt x="1041" y="315"/>
                    </a:cubicBezTo>
                    <a:cubicBezTo>
                      <a:pt x="1048" y="317"/>
                      <a:pt x="1025" y="301"/>
                      <a:pt x="1087" y="321"/>
                    </a:cubicBezTo>
                    <a:cubicBezTo>
                      <a:pt x="1103" y="326"/>
                      <a:pt x="1093" y="304"/>
                      <a:pt x="1102" y="304"/>
                    </a:cubicBezTo>
                    <a:cubicBezTo>
                      <a:pt x="1103" y="304"/>
                      <a:pt x="1109" y="304"/>
                      <a:pt x="1119" y="304"/>
                    </a:cubicBezTo>
                    <a:cubicBezTo>
                      <a:pt x="1137" y="304"/>
                      <a:pt x="1147" y="284"/>
                      <a:pt x="1159" y="275"/>
                    </a:cubicBezTo>
                    <a:cubicBezTo>
                      <a:pt x="1159" y="263"/>
                      <a:pt x="1159" y="263"/>
                      <a:pt x="1159" y="263"/>
                    </a:cubicBezTo>
                    <a:cubicBezTo>
                      <a:pt x="1133" y="256"/>
                      <a:pt x="1107" y="260"/>
                      <a:pt x="1096" y="236"/>
                    </a:cubicBezTo>
                    <a:cubicBezTo>
                      <a:pt x="1096" y="236"/>
                      <a:pt x="1104" y="236"/>
                      <a:pt x="1109" y="236"/>
                    </a:cubicBezTo>
                    <a:cubicBezTo>
                      <a:pt x="1119" y="243"/>
                      <a:pt x="1129" y="255"/>
                      <a:pt x="1144" y="255"/>
                    </a:cubicBezTo>
                    <a:cubicBezTo>
                      <a:pt x="1156" y="255"/>
                      <a:pt x="1178" y="238"/>
                      <a:pt x="1178" y="229"/>
                    </a:cubicBezTo>
                    <a:cubicBezTo>
                      <a:pt x="1178" y="225"/>
                      <a:pt x="1166" y="211"/>
                      <a:pt x="1172" y="211"/>
                    </a:cubicBezTo>
                    <a:cubicBezTo>
                      <a:pt x="1189" y="211"/>
                      <a:pt x="1195" y="227"/>
                      <a:pt x="1206" y="227"/>
                    </a:cubicBezTo>
                    <a:cubicBezTo>
                      <a:pt x="1212" y="227"/>
                      <a:pt x="1217" y="221"/>
                      <a:pt x="1231" y="221"/>
                    </a:cubicBezTo>
                    <a:cubicBezTo>
                      <a:pt x="1227" y="216"/>
                      <a:pt x="1230" y="202"/>
                      <a:pt x="1240" y="217"/>
                    </a:cubicBezTo>
                    <a:cubicBezTo>
                      <a:pt x="1245" y="225"/>
                      <a:pt x="1284" y="190"/>
                      <a:pt x="1284" y="179"/>
                    </a:cubicBezTo>
                    <a:cubicBezTo>
                      <a:pt x="1284" y="172"/>
                      <a:pt x="1266" y="164"/>
                      <a:pt x="1266" y="159"/>
                    </a:cubicBezTo>
                    <a:cubicBezTo>
                      <a:pt x="1266" y="154"/>
                      <a:pt x="1256" y="141"/>
                      <a:pt x="1280" y="129"/>
                    </a:cubicBezTo>
                    <a:cubicBezTo>
                      <a:pt x="1283" y="122"/>
                      <a:pt x="1280" y="123"/>
                      <a:pt x="1280" y="109"/>
                    </a:cubicBezTo>
                    <a:cubicBezTo>
                      <a:pt x="1256" y="109"/>
                      <a:pt x="1262" y="89"/>
                      <a:pt x="1231" y="89"/>
                    </a:cubicBezTo>
                    <a:cubicBezTo>
                      <a:pt x="1224" y="89"/>
                      <a:pt x="1219" y="84"/>
                      <a:pt x="1212" y="84"/>
                    </a:cubicBezTo>
                    <a:cubicBezTo>
                      <a:pt x="1203" y="84"/>
                      <a:pt x="1193" y="90"/>
                      <a:pt x="1193" y="100"/>
                    </a:cubicBezTo>
                    <a:cubicBezTo>
                      <a:pt x="1193" y="110"/>
                      <a:pt x="1204" y="114"/>
                      <a:pt x="1204" y="121"/>
                    </a:cubicBezTo>
                    <a:cubicBezTo>
                      <a:pt x="1204" y="129"/>
                      <a:pt x="1187" y="129"/>
                      <a:pt x="1183" y="137"/>
                    </a:cubicBezTo>
                    <a:cubicBezTo>
                      <a:pt x="1177" y="151"/>
                      <a:pt x="1179" y="161"/>
                      <a:pt x="1168" y="176"/>
                    </a:cubicBezTo>
                    <a:cubicBezTo>
                      <a:pt x="1151" y="199"/>
                      <a:pt x="1128" y="162"/>
                      <a:pt x="1128" y="153"/>
                    </a:cubicBezTo>
                    <a:cubicBezTo>
                      <a:pt x="1128" y="143"/>
                      <a:pt x="1141" y="145"/>
                      <a:pt x="1141" y="133"/>
                    </a:cubicBezTo>
                    <a:cubicBezTo>
                      <a:pt x="1141" y="128"/>
                      <a:pt x="1119" y="105"/>
                      <a:pt x="1113" y="105"/>
                    </a:cubicBezTo>
                    <a:cubicBezTo>
                      <a:pt x="1091" y="105"/>
                      <a:pt x="1106" y="140"/>
                      <a:pt x="1083" y="140"/>
                    </a:cubicBezTo>
                    <a:cubicBezTo>
                      <a:pt x="1083" y="126"/>
                      <a:pt x="1082" y="116"/>
                      <a:pt x="1066" y="109"/>
                    </a:cubicBezTo>
                    <a:cubicBezTo>
                      <a:pt x="1068" y="105"/>
                      <a:pt x="1069" y="102"/>
                      <a:pt x="1073" y="99"/>
                    </a:cubicBezTo>
                    <a:cubicBezTo>
                      <a:pt x="1061" y="91"/>
                      <a:pt x="1044" y="99"/>
                      <a:pt x="1035" y="87"/>
                    </a:cubicBezTo>
                    <a:cubicBezTo>
                      <a:pt x="1041" y="84"/>
                      <a:pt x="1054" y="78"/>
                      <a:pt x="1054" y="68"/>
                    </a:cubicBezTo>
                    <a:cubicBezTo>
                      <a:pt x="1054" y="53"/>
                      <a:pt x="1032" y="53"/>
                      <a:pt x="1031" y="42"/>
                    </a:cubicBezTo>
                    <a:cubicBezTo>
                      <a:pt x="1031" y="17"/>
                      <a:pt x="1014" y="1"/>
                      <a:pt x="985" y="0"/>
                    </a:cubicBezTo>
                    <a:cubicBezTo>
                      <a:pt x="970" y="0"/>
                      <a:pt x="976" y="10"/>
                      <a:pt x="977" y="18"/>
                    </a:cubicBezTo>
                    <a:cubicBezTo>
                      <a:pt x="968" y="20"/>
                      <a:pt x="956" y="18"/>
                      <a:pt x="956" y="30"/>
                    </a:cubicBezTo>
                    <a:cubicBezTo>
                      <a:pt x="956" y="38"/>
                      <a:pt x="962" y="42"/>
                      <a:pt x="962" y="50"/>
                    </a:cubicBezTo>
                    <a:cubicBezTo>
                      <a:pt x="962" y="58"/>
                      <a:pt x="952" y="57"/>
                      <a:pt x="952" y="68"/>
                    </a:cubicBezTo>
                    <a:cubicBezTo>
                      <a:pt x="952" y="94"/>
                      <a:pt x="1003" y="78"/>
                      <a:pt x="1003" y="105"/>
                    </a:cubicBezTo>
                    <a:cubicBezTo>
                      <a:pt x="1003" y="110"/>
                      <a:pt x="997" y="129"/>
                      <a:pt x="997" y="129"/>
                    </a:cubicBezTo>
                    <a:cubicBezTo>
                      <a:pt x="1003" y="126"/>
                      <a:pt x="1007" y="124"/>
                      <a:pt x="1013" y="121"/>
                    </a:cubicBezTo>
                    <a:cubicBezTo>
                      <a:pt x="1023" y="154"/>
                      <a:pt x="973" y="138"/>
                      <a:pt x="973" y="177"/>
                    </a:cubicBezTo>
                    <a:cubicBezTo>
                      <a:pt x="948" y="184"/>
                      <a:pt x="968" y="158"/>
                      <a:pt x="962" y="149"/>
                    </a:cubicBezTo>
                    <a:cubicBezTo>
                      <a:pt x="960" y="145"/>
                      <a:pt x="939" y="140"/>
                      <a:pt x="928" y="140"/>
                    </a:cubicBezTo>
                    <a:cubicBezTo>
                      <a:pt x="914" y="140"/>
                      <a:pt x="909" y="148"/>
                      <a:pt x="909" y="165"/>
                    </a:cubicBezTo>
                    <a:cubicBezTo>
                      <a:pt x="896" y="163"/>
                      <a:pt x="888" y="165"/>
                      <a:pt x="844" y="165"/>
                    </a:cubicBezTo>
                    <a:cubicBezTo>
                      <a:pt x="804" y="165"/>
                      <a:pt x="756" y="150"/>
                      <a:pt x="746" y="117"/>
                    </a:cubicBezTo>
                    <a:cubicBezTo>
                      <a:pt x="732" y="121"/>
                      <a:pt x="687" y="122"/>
                      <a:pt x="687" y="140"/>
                    </a:cubicBezTo>
                    <a:cubicBezTo>
                      <a:pt x="687" y="145"/>
                      <a:pt x="690" y="148"/>
                      <a:pt x="696" y="148"/>
                    </a:cubicBezTo>
                    <a:cubicBezTo>
                      <a:pt x="709" y="148"/>
                      <a:pt x="729" y="142"/>
                      <a:pt x="738" y="136"/>
                    </a:cubicBezTo>
                    <a:cubicBezTo>
                      <a:pt x="741" y="162"/>
                      <a:pt x="702" y="140"/>
                      <a:pt x="702" y="167"/>
                    </a:cubicBezTo>
                    <a:cubicBezTo>
                      <a:pt x="702" y="173"/>
                      <a:pt x="710" y="191"/>
                      <a:pt x="707" y="191"/>
                    </a:cubicBezTo>
                    <a:cubicBezTo>
                      <a:pt x="691" y="191"/>
                      <a:pt x="688" y="171"/>
                      <a:pt x="676" y="165"/>
                    </a:cubicBezTo>
                    <a:cubicBezTo>
                      <a:pt x="664" y="159"/>
                      <a:pt x="664" y="159"/>
                      <a:pt x="664" y="159"/>
                    </a:cubicBezTo>
                    <a:cubicBezTo>
                      <a:pt x="646" y="159"/>
                      <a:pt x="634" y="159"/>
                      <a:pt x="616" y="159"/>
                    </a:cubicBezTo>
                    <a:cubicBezTo>
                      <a:pt x="601" y="159"/>
                      <a:pt x="591" y="166"/>
                      <a:pt x="574" y="167"/>
                    </a:cubicBezTo>
                    <a:cubicBezTo>
                      <a:pt x="544" y="168"/>
                      <a:pt x="544" y="156"/>
                      <a:pt x="544" y="154"/>
                    </a:cubicBezTo>
                    <a:cubicBezTo>
                      <a:pt x="544" y="147"/>
                      <a:pt x="567" y="150"/>
                      <a:pt x="572" y="145"/>
                    </a:cubicBezTo>
                    <a:cubicBezTo>
                      <a:pt x="551" y="114"/>
                      <a:pt x="554" y="119"/>
                      <a:pt x="511" y="123"/>
                    </a:cubicBezTo>
                    <a:cubicBezTo>
                      <a:pt x="465" y="127"/>
                      <a:pt x="442" y="87"/>
                      <a:pt x="396" y="87"/>
                    </a:cubicBezTo>
                    <a:cubicBezTo>
                      <a:pt x="382" y="87"/>
                      <a:pt x="376" y="97"/>
                      <a:pt x="364" y="97"/>
                    </a:cubicBezTo>
                    <a:cubicBezTo>
                      <a:pt x="355" y="97"/>
                      <a:pt x="347" y="82"/>
                      <a:pt x="345" y="76"/>
                    </a:cubicBezTo>
                    <a:cubicBezTo>
                      <a:pt x="331" y="79"/>
                      <a:pt x="331" y="97"/>
                      <a:pt x="316" y="97"/>
                    </a:cubicBezTo>
                    <a:cubicBezTo>
                      <a:pt x="301" y="97"/>
                      <a:pt x="281" y="61"/>
                      <a:pt x="276" y="61"/>
                    </a:cubicBezTo>
                    <a:cubicBezTo>
                      <a:pt x="261" y="61"/>
                      <a:pt x="267" y="84"/>
                      <a:pt x="251" y="84"/>
                    </a:cubicBezTo>
                    <a:cubicBezTo>
                      <a:pt x="245" y="84"/>
                      <a:pt x="239" y="79"/>
                      <a:pt x="237" y="73"/>
                    </a:cubicBezTo>
                    <a:cubicBezTo>
                      <a:pt x="214" y="78"/>
                      <a:pt x="205" y="80"/>
                      <a:pt x="184" y="89"/>
                    </a:cubicBezTo>
                    <a:cubicBezTo>
                      <a:pt x="176" y="90"/>
                      <a:pt x="156" y="105"/>
                      <a:pt x="149" y="99"/>
                    </a:cubicBezTo>
                    <a:cubicBezTo>
                      <a:pt x="129" y="80"/>
                      <a:pt x="133" y="104"/>
                      <a:pt x="126" y="105"/>
                    </a:cubicBezTo>
                    <a:cubicBezTo>
                      <a:pt x="76" y="106"/>
                      <a:pt x="111" y="125"/>
                      <a:pt x="104" y="125"/>
                    </a:cubicBezTo>
                    <a:cubicBezTo>
                      <a:pt x="85" y="125"/>
                      <a:pt x="51" y="121"/>
                      <a:pt x="20" y="101"/>
                    </a:cubicBezTo>
                    <a:cubicBezTo>
                      <a:pt x="18" y="101"/>
                      <a:pt x="9" y="93"/>
                      <a:pt x="9" y="91"/>
                    </a:cubicBezTo>
                    <a:cubicBezTo>
                      <a:pt x="4" y="94"/>
                      <a:pt x="8" y="93"/>
                      <a:pt x="0" y="91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10" y="446"/>
                      <a:pt x="33" y="432"/>
                      <a:pt x="42" y="447"/>
                    </a:cubicBezTo>
                    <a:cubicBezTo>
                      <a:pt x="48" y="458"/>
                      <a:pt x="64" y="479"/>
                      <a:pt x="80" y="479"/>
                    </a:cubicBezTo>
                    <a:cubicBezTo>
                      <a:pt x="90" y="479"/>
                      <a:pt x="90" y="462"/>
                      <a:pt x="101" y="459"/>
                    </a:cubicBezTo>
                    <a:cubicBezTo>
                      <a:pt x="105" y="458"/>
                      <a:pt x="110" y="459"/>
                      <a:pt x="115" y="455"/>
                    </a:cubicBezTo>
                    <a:cubicBezTo>
                      <a:pt x="138" y="479"/>
                      <a:pt x="149" y="488"/>
                      <a:pt x="169" y="519"/>
                    </a:cubicBezTo>
                    <a:cubicBezTo>
                      <a:pt x="170" y="522"/>
                      <a:pt x="176" y="523"/>
                      <a:pt x="179" y="531"/>
                    </a:cubicBezTo>
                    <a:cubicBezTo>
                      <a:pt x="182" y="540"/>
                      <a:pt x="186" y="552"/>
                      <a:pt x="194" y="561"/>
                    </a:cubicBezTo>
                    <a:cubicBezTo>
                      <a:pt x="198" y="566"/>
                      <a:pt x="207" y="563"/>
                      <a:pt x="212" y="570"/>
                    </a:cubicBezTo>
                    <a:cubicBezTo>
                      <a:pt x="219" y="577"/>
                      <a:pt x="232" y="581"/>
                      <a:pt x="232" y="597"/>
                    </a:cubicBezTo>
                    <a:cubicBezTo>
                      <a:pt x="232" y="606"/>
                      <a:pt x="221" y="608"/>
                      <a:pt x="221" y="613"/>
                    </a:cubicBezTo>
                    <a:cubicBezTo>
                      <a:pt x="221" y="617"/>
                      <a:pt x="226" y="620"/>
                      <a:pt x="226" y="624"/>
                    </a:cubicBezTo>
                    <a:cubicBezTo>
                      <a:pt x="226" y="635"/>
                      <a:pt x="223" y="656"/>
                      <a:pt x="233" y="659"/>
                    </a:cubicBezTo>
                    <a:cubicBezTo>
                      <a:pt x="239" y="661"/>
                      <a:pt x="245" y="661"/>
                      <a:pt x="250" y="666"/>
                    </a:cubicBezTo>
                    <a:cubicBezTo>
                      <a:pt x="257" y="673"/>
                      <a:pt x="248" y="683"/>
                      <a:pt x="257" y="690"/>
                    </a:cubicBezTo>
                    <a:cubicBezTo>
                      <a:pt x="257" y="690"/>
                      <a:pt x="277" y="702"/>
                      <a:pt x="278" y="705"/>
                    </a:cubicBezTo>
                    <a:cubicBezTo>
                      <a:pt x="283" y="723"/>
                      <a:pt x="285" y="744"/>
                      <a:pt x="310" y="744"/>
                    </a:cubicBezTo>
                    <a:cubicBezTo>
                      <a:pt x="314" y="760"/>
                      <a:pt x="341" y="750"/>
                      <a:pt x="347" y="771"/>
                    </a:cubicBezTo>
                    <a:cubicBezTo>
                      <a:pt x="349" y="779"/>
                      <a:pt x="368" y="780"/>
                      <a:pt x="376" y="788"/>
                    </a:cubicBezTo>
                    <a:cubicBezTo>
                      <a:pt x="377" y="790"/>
                      <a:pt x="381" y="791"/>
                      <a:pt x="384" y="793"/>
                    </a:cubicBezTo>
                    <a:cubicBezTo>
                      <a:pt x="384" y="793"/>
                      <a:pt x="384" y="793"/>
                      <a:pt x="384" y="793"/>
                    </a:cubicBezTo>
                    <a:cubicBezTo>
                      <a:pt x="990" y="793"/>
                      <a:pt x="990" y="793"/>
                      <a:pt x="990" y="793"/>
                    </a:cubicBezTo>
                    <a:cubicBezTo>
                      <a:pt x="990" y="783"/>
                      <a:pt x="990" y="783"/>
                      <a:pt x="990" y="783"/>
                    </a:cubicBezTo>
                    <a:cubicBezTo>
                      <a:pt x="1000" y="791"/>
                      <a:pt x="999" y="798"/>
                      <a:pt x="1009" y="803"/>
                    </a:cubicBezTo>
                    <a:cubicBezTo>
                      <a:pt x="1047" y="803"/>
                      <a:pt x="1047" y="803"/>
                      <a:pt x="1047" y="803"/>
                    </a:cubicBezTo>
                    <a:cubicBezTo>
                      <a:pt x="1062" y="819"/>
                      <a:pt x="1082" y="819"/>
                      <a:pt x="1109" y="819"/>
                    </a:cubicBezTo>
                    <a:cubicBezTo>
                      <a:pt x="1119" y="816"/>
                      <a:pt x="1121" y="819"/>
                      <a:pt x="1129" y="815"/>
                    </a:cubicBezTo>
                    <a:cubicBezTo>
                      <a:pt x="1137" y="811"/>
                      <a:pt x="1134" y="799"/>
                      <a:pt x="1141" y="799"/>
                    </a:cubicBezTo>
                    <a:cubicBezTo>
                      <a:pt x="1150" y="799"/>
                      <a:pt x="1156" y="813"/>
                      <a:pt x="1159" y="816"/>
                    </a:cubicBezTo>
                    <a:cubicBezTo>
                      <a:pt x="1161" y="813"/>
                      <a:pt x="1160" y="806"/>
                      <a:pt x="1160" y="805"/>
                    </a:cubicBezTo>
                    <a:cubicBezTo>
                      <a:pt x="1163" y="805"/>
                      <a:pt x="1164" y="805"/>
                      <a:pt x="1166" y="805"/>
                    </a:cubicBezTo>
                    <a:cubicBezTo>
                      <a:pt x="1171" y="805"/>
                      <a:pt x="1203" y="832"/>
                      <a:pt x="1204" y="835"/>
                    </a:cubicBezTo>
                    <a:cubicBezTo>
                      <a:pt x="1209" y="845"/>
                      <a:pt x="1204" y="853"/>
                      <a:pt x="1210" y="859"/>
                    </a:cubicBezTo>
                    <a:cubicBezTo>
                      <a:pt x="1228" y="877"/>
                      <a:pt x="1251" y="873"/>
                      <a:pt x="1270" y="886"/>
                    </a:cubicBezTo>
                    <a:cubicBezTo>
                      <a:pt x="1290" y="886"/>
                      <a:pt x="1290" y="886"/>
                      <a:pt x="1290" y="886"/>
                    </a:cubicBezTo>
                    <a:cubicBezTo>
                      <a:pt x="1299" y="892"/>
                      <a:pt x="1310" y="900"/>
                      <a:pt x="1310" y="912"/>
                    </a:cubicBezTo>
                    <a:cubicBezTo>
                      <a:pt x="1310" y="918"/>
                      <a:pt x="1307" y="922"/>
                      <a:pt x="1303" y="922"/>
                    </a:cubicBezTo>
                    <a:cubicBezTo>
                      <a:pt x="1294" y="922"/>
                      <a:pt x="1284" y="911"/>
                      <a:pt x="1281" y="908"/>
                    </a:cubicBezTo>
                    <a:cubicBezTo>
                      <a:pt x="1278" y="921"/>
                      <a:pt x="1272" y="959"/>
                      <a:pt x="1261" y="959"/>
                    </a:cubicBezTo>
                    <a:cubicBezTo>
                      <a:pt x="1252" y="969"/>
                      <a:pt x="1244" y="974"/>
                      <a:pt x="1244" y="986"/>
                    </a:cubicBezTo>
                    <a:cubicBezTo>
                      <a:pt x="1247" y="990"/>
                      <a:pt x="1251" y="996"/>
                      <a:pt x="1256" y="996"/>
                    </a:cubicBezTo>
                    <a:cubicBezTo>
                      <a:pt x="1262" y="996"/>
                      <a:pt x="1263" y="991"/>
                      <a:pt x="1266" y="988"/>
                    </a:cubicBezTo>
                    <a:cubicBezTo>
                      <a:pt x="1273" y="981"/>
                      <a:pt x="1284" y="981"/>
                      <a:pt x="1295" y="981"/>
                    </a:cubicBezTo>
                    <a:cubicBezTo>
                      <a:pt x="1305" y="981"/>
                      <a:pt x="1309" y="987"/>
                      <a:pt x="1313" y="985"/>
                    </a:cubicBezTo>
                    <a:cubicBezTo>
                      <a:pt x="1318" y="982"/>
                      <a:pt x="1322" y="980"/>
                      <a:pt x="1325" y="978"/>
                    </a:cubicBezTo>
                    <a:cubicBezTo>
                      <a:pt x="1324" y="974"/>
                      <a:pt x="1322" y="969"/>
                      <a:pt x="1321" y="965"/>
                    </a:cubicBezTo>
                    <a:cubicBezTo>
                      <a:pt x="1320" y="962"/>
                      <a:pt x="1316" y="961"/>
                      <a:pt x="1316" y="958"/>
                    </a:cubicBezTo>
                    <a:cubicBezTo>
                      <a:pt x="1316" y="954"/>
                      <a:pt x="1324" y="952"/>
                      <a:pt x="1326" y="951"/>
                    </a:cubicBezTo>
                    <a:cubicBezTo>
                      <a:pt x="1343" y="946"/>
                      <a:pt x="1378" y="936"/>
                      <a:pt x="1397" y="936"/>
                    </a:cubicBezTo>
                    <a:cubicBezTo>
                      <a:pt x="1399" y="935"/>
                      <a:pt x="1426" y="906"/>
                      <a:pt x="1431" y="902"/>
                    </a:cubicBezTo>
                    <a:cubicBezTo>
                      <a:pt x="1435" y="899"/>
                      <a:pt x="1453" y="900"/>
                      <a:pt x="1471" y="900"/>
                    </a:cubicBezTo>
                    <a:cubicBezTo>
                      <a:pt x="1478" y="900"/>
                      <a:pt x="1483" y="900"/>
                      <a:pt x="1490" y="900"/>
                    </a:cubicBezTo>
                    <a:cubicBezTo>
                      <a:pt x="1497" y="900"/>
                      <a:pt x="1504" y="898"/>
                      <a:pt x="1509" y="897"/>
                    </a:cubicBezTo>
                    <a:cubicBezTo>
                      <a:pt x="1516" y="896"/>
                      <a:pt x="1514" y="893"/>
                      <a:pt x="1517" y="890"/>
                    </a:cubicBezTo>
                    <a:cubicBezTo>
                      <a:pt x="1531" y="875"/>
                      <a:pt x="1530" y="849"/>
                      <a:pt x="1550" y="835"/>
                    </a:cubicBezTo>
                    <a:cubicBezTo>
                      <a:pt x="1559" y="847"/>
                      <a:pt x="1573" y="830"/>
                      <a:pt x="1579" y="841"/>
                    </a:cubicBezTo>
                    <a:cubicBezTo>
                      <a:pt x="1590" y="861"/>
                      <a:pt x="1583" y="890"/>
                      <a:pt x="1592" y="909"/>
                    </a:cubicBezTo>
                    <a:lnTo>
                      <a:pt x="1592" y="907"/>
                    </a:lnTo>
                    <a:close/>
                  </a:path>
                </a:pathLst>
              </a:custGeom>
              <a:solidFill>
                <a:srgbClr val="00CC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16">
                <a:extLst>
                  <a:ext uri="{FF2B5EF4-FFF2-40B4-BE49-F238E27FC236}">
                    <a16:creationId xmlns:a16="http://schemas.microsoft.com/office/drawing/2014/main" id="{1CD40F49-B066-4EEA-9FD7-33DF64192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100" y="1967781"/>
                <a:ext cx="921324" cy="705526"/>
              </a:xfrm>
              <a:custGeom>
                <a:avLst/>
                <a:gdLst>
                  <a:gd name="T0" fmla="*/ 574 w 806"/>
                  <a:gd name="T1" fmla="*/ 409 h 617"/>
                  <a:gd name="T2" fmla="*/ 654 w 806"/>
                  <a:gd name="T3" fmla="*/ 453 h 617"/>
                  <a:gd name="T4" fmla="*/ 689 w 806"/>
                  <a:gd name="T5" fmla="*/ 429 h 617"/>
                  <a:gd name="T6" fmla="*/ 753 w 806"/>
                  <a:gd name="T7" fmla="*/ 505 h 617"/>
                  <a:gd name="T8" fmla="*/ 786 w 806"/>
                  <a:gd name="T9" fmla="*/ 544 h 617"/>
                  <a:gd name="T10" fmla="*/ 795 w 806"/>
                  <a:gd name="T11" fmla="*/ 587 h 617"/>
                  <a:gd name="T12" fmla="*/ 756 w 806"/>
                  <a:gd name="T13" fmla="*/ 564 h 617"/>
                  <a:gd name="T14" fmla="*/ 733 w 806"/>
                  <a:gd name="T15" fmla="*/ 540 h 617"/>
                  <a:gd name="T16" fmla="*/ 731 w 806"/>
                  <a:gd name="T17" fmla="*/ 515 h 617"/>
                  <a:gd name="T18" fmla="*/ 710 w 806"/>
                  <a:gd name="T19" fmla="*/ 515 h 617"/>
                  <a:gd name="T20" fmla="*/ 707 w 806"/>
                  <a:gd name="T21" fmla="*/ 486 h 617"/>
                  <a:gd name="T22" fmla="*/ 670 w 806"/>
                  <a:gd name="T23" fmla="*/ 469 h 617"/>
                  <a:gd name="T24" fmla="*/ 623 w 806"/>
                  <a:gd name="T25" fmla="*/ 453 h 617"/>
                  <a:gd name="T26" fmla="*/ 513 w 806"/>
                  <a:gd name="T27" fmla="*/ 425 h 617"/>
                  <a:gd name="T28" fmla="*/ 411 w 806"/>
                  <a:gd name="T29" fmla="*/ 397 h 617"/>
                  <a:gd name="T30" fmla="*/ 343 w 806"/>
                  <a:gd name="T31" fmla="*/ 453 h 617"/>
                  <a:gd name="T32" fmla="*/ 342 w 806"/>
                  <a:gd name="T33" fmla="*/ 441 h 617"/>
                  <a:gd name="T34" fmla="*/ 374 w 806"/>
                  <a:gd name="T35" fmla="*/ 393 h 617"/>
                  <a:gd name="T36" fmla="*/ 366 w 806"/>
                  <a:gd name="T37" fmla="*/ 385 h 617"/>
                  <a:gd name="T38" fmla="*/ 298 w 806"/>
                  <a:gd name="T39" fmla="*/ 467 h 617"/>
                  <a:gd name="T40" fmla="*/ 245 w 806"/>
                  <a:gd name="T41" fmla="*/ 519 h 617"/>
                  <a:gd name="T42" fmla="*/ 135 w 806"/>
                  <a:gd name="T43" fmla="*/ 579 h 617"/>
                  <a:gd name="T44" fmla="*/ 97 w 806"/>
                  <a:gd name="T45" fmla="*/ 590 h 617"/>
                  <a:gd name="T46" fmla="*/ 157 w 806"/>
                  <a:gd name="T47" fmla="*/ 552 h 617"/>
                  <a:gd name="T48" fmla="*/ 254 w 806"/>
                  <a:gd name="T49" fmla="*/ 461 h 617"/>
                  <a:gd name="T50" fmla="*/ 214 w 806"/>
                  <a:gd name="T51" fmla="*/ 471 h 617"/>
                  <a:gd name="T52" fmla="*/ 188 w 806"/>
                  <a:gd name="T53" fmla="*/ 479 h 617"/>
                  <a:gd name="T54" fmla="*/ 151 w 806"/>
                  <a:gd name="T55" fmla="*/ 469 h 617"/>
                  <a:gd name="T56" fmla="*/ 131 w 806"/>
                  <a:gd name="T57" fmla="*/ 475 h 617"/>
                  <a:gd name="T58" fmla="*/ 123 w 806"/>
                  <a:gd name="T59" fmla="*/ 439 h 617"/>
                  <a:gd name="T60" fmla="*/ 102 w 806"/>
                  <a:gd name="T61" fmla="*/ 441 h 617"/>
                  <a:gd name="T62" fmla="*/ 63 w 806"/>
                  <a:gd name="T63" fmla="*/ 402 h 617"/>
                  <a:gd name="T64" fmla="*/ 89 w 806"/>
                  <a:gd name="T65" fmla="*/ 324 h 617"/>
                  <a:gd name="T66" fmla="*/ 135 w 806"/>
                  <a:gd name="T67" fmla="*/ 273 h 617"/>
                  <a:gd name="T68" fmla="*/ 146 w 806"/>
                  <a:gd name="T69" fmla="*/ 261 h 617"/>
                  <a:gd name="T70" fmla="*/ 102 w 806"/>
                  <a:gd name="T71" fmla="*/ 274 h 617"/>
                  <a:gd name="T72" fmla="*/ 30 w 806"/>
                  <a:gd name="T73" fmla="*/ 269 h 617"/>
                  <a:gd name="T74" fmla="*/ 23 w 806"/>
                  <a:gd name="T75" fmla="*/ 238 h 617"/>
                  <a:gd name="T76" fmla="*/ 68 w 806"/>
                  <a:gd name="T77" fmla="*/ 191 h 617"/>
                  <a:gd name="T78" fmla="*/ 110 w 806"/>
                  <a:gd name="T79" fmla="*/ 209 h 617"/>
                  <a:gd name="T80" fmla="*/ 85 w 806"/>
                  <a:gd name="T81" fmla="*/ 171 h 617"/>
                  <a:gd name="T82" fmla="*/ 23 w 806"/>
                  <a:gd name="T83" fmla="*/ 121 h 617"/>
                  <a:gd name="T84" fmla="*/ 76 w 806"/>
                  <a:gd name="T85" fmla="*/ 99 h 617"/>
                  <a:gd name="T86" fmla="*/ 201 w 806"/>
                  <a:gd name="T87" fmla="*/ 22 h 617"/>
                  <a:gd name="T88" fmla="*/ 257 w 806"/>
                  <a:gd name="T89" fmla="*/ 12 h 617"/>
                  <a:gd name="T90" fmla="*/ 269 w 806"/>
                  <a:gd name="T91" fmla="*/ 12 h 617"/>
                  <a:gd name="T92" fmla="*/ 324 w 806"/>
                  <a:gd name="T93" fmla="*/ 20 h 617"/>
                  <a:gd name="T94" fmla="*/ 405 w 806"/>
                  <a:gd name="T95" fmla="*/ 36 h 617"/>
                  <a:gd name="T96" fmla="*/ 526 w 806"/>
                  <a:gd name="T97" fmla="*/ 50 h 617"/>
                  <a:gd name="T98" fmla="*/ 574 w 806"/>
                  <a:gd name="T99" fmla="*/ 63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06" h="617">
                    <a:moveTo>
                      <a:pt x="574" y="65"/>
                    </a:moveTo>
                    <a:cubicBezTo>
                      <a:pt x="574" y="409"/>
                      <a:pt x="574" y="409"/>
                      <a:pt x="574" y="409"/>
                    </a:cubicBezTo>
                    <a:cubicBezTo>
                      <a:pt x="584" y="420"/>
                      <a:pt x="607" y="406"/>
                      <a:pt x="616" y="421"/>
                    </a:cubicBezTo>
                    <a:cubicBezTo>
                      <a:pt x="622" y="432"/>
                      <a:pt x="638" y="453"/>
                      <a:pt x="654" y="453"/>
                    </a:cubicBezTo>
                    <a:cubicBezTo>
                      <a:pt x="664" y="453"/>
                      <a:pt x="664" y="436"/>
                      <a:pt x="675" y="433"/>
                    </a:cubicBezTo>
                    <a:cubicBezTo>
                      <a:pt x="679" y="432"/>
                      <a:pt x="684" y="433"/>
                      <a:pt x="689" y="429"/>
                    </a:cubicBezTo>
                    <a:cubicBezTo>
                      <a:pt x="712" y="453"/>
                      <a:pt x="723" y="462"/>
                      <a:pt x="743" y="493"/>
                    </a:cubicBezTo>
                    <a:cubicBezTo>
                      <a:pt x="744" y="496"/>
                      <a:pt x="750" y="497"/>
                      <a:pt x="753" y="505"/>
                    </a:cubicBezTo>
                    <a:cubicBezTo>
                      <a:pt x="756" y="514"/>
                      <a:pt x="760" y="526"/>
                      <a:pt x="768" y="535"/>
                    </a:cubicBezTo>
                    <a:cubicBezTo>
                      <a:pt x="772" y="540"/>
                      <a:pt x="781" y="537"/>
                      <a:pt x="786" y="544"/>
                    </a:cubicBezTo>
                    <a:cubicBezTo>
                      <a:pt x="793" y="551"/>
                      <a:pt x="806" y="555"/>
                      <a:pt x="806" y="571"/>
                    </a:cubicBezTo>
                    <a:cubicBezTo>
                      <a:pt x="806" y="580"/>
                      <a:pt x="795" y="582"/>
                      <a:pt x="795" y="587"/>
                    </a:cubicBezTo>
                    <a:cubicBezTo>
                      <a:pt x="791" y="587"/>
                      <a:pt x="791" y="588"/>
                      <a:pt x="788" y="588"/>
                    </a:cubicBezTo>
                    <a:cubicBezTo>
                      <a:pt x="775" y="588"/>
                      <a:pt x="756" y="573"/>
                      <a:pt x="756" y="564"/>
                    </a:cubicBezTo>
                    <a:cubicBezTo>
                      <a:pt x="756" y="557"/>
                      <a:pt x="756" y="559"/>
                      <a:pt x="756" y="552"/>
                    </a:cubicBezTo>
                    <a:cubicBezTo>
                      <a:pt x="756" y="540"/>
                      <a:pt x="747" y="540"/>
                      <a:pt x="733" y="540"/>
                    </a:cubicBezTo>
                    <a:cubicBezTo>
                      <a:pt x="722" y="540"/>
                      <a:pt x="719" y="533"/>
                      <a:pt x="719" y="528"/>
                    </a:cubicBezTo>
                    <a:cubicBezTo>
                      <a:pt x="719" y="522"/>
                      <a:pt x="731" y="521"/>
                      <a:pt x="731" y="515"/>
                    </a:cubicBezTo>
                    <a:cubicBezTo>
                      <a:pt x="731" y="509"/>
                      <a:pt x="731" y="506"/>
                      <a:pt x="731" y="505"/>
                    </a:cubicBezTo>
                    <a:cubicBezTo>
                      <a:pt x="716" y="505"/>
                      <a:pt x="720" y="515"/>
                      <a:pt x="710" y="515"/>
                    </a:cubicBezTo>
                    <a:cubicBezTo>
                      <a:pt x="707" y="515"/>
                      <a:pt x="699" y="508"/>
                      <a:pt x="699" y="503"/>
                    </a:cubicBezTo>
                    <a:cubicBezTo>
                      <a:pt x="699" y="494"/>
                      <a:pt x="704" y="490"/>
                      <a:pt x="707" y="486"/>
                    </a:cubicBezTo>
                    <a:cubicBezTo>
                      <a:pt x="703" y="482"/>
                      <a:pt x="696" y="475"/>
                      <a:pt x="693" y="481"/>
                    </a:cubicBezTo>
                    <a:cubicBezTo>
                      <a:pt x="682" y="481"/>
                      <a:pt x="676" y="475"/>
                      <a:pt x="670" y="469"/>
                    </a:cubicBezTo>
                    <a:cubicBezTo>
                      <a:pt x="668" y="475"/>
                      <a:pt x="665" y="483"/>
                      <a:pt x="659" y="483"/>
                    </a:cubicBezTo>
                    <a:cubicBezTo>
                      <a:pt x="643" y="483"/>
                      <a:pt x="632" y="460"/>
                      <a:pt x="623" y="453"/>
                    </a:cubicBezTo>
                    <a:cubicBezTo>
                      <a:pt x="604" y="438"/>
                      <a:pt x="578" y="439"/>
                      <a:pt x="555" y="425"/>
                    </a:cubicBezTo>
                    <a:cubicBezTo>
                      <a:pt x="513" y="425"/>
                      <a:pt x="513" y="425"/>
                      <a:pt x="513" y="425"/>
                    </a:cubicBezTo>
                    <a:cubicBezTo>
                      <a:pt x="488" y="416"/>
                      <a:pt x="455" y="413"/>
                      <a:pt x="442" y="385"/>
                    </a:cubicBezTo>
                    <a:cubicBezTo>
                      <a:pt x="433" y="389"/>
                      <a:pt x="418" y="393"/>
                      <a:pt x="411" y="397"/>
                    </a:cubicBezTo>
                    <a:cubicBezTo>
                      <a:pt x="413" y="403"/>
                      <a:pt x="415" y="405"/>
                      <a:pt x="419" y="408"/>
                    </a:cubicBezTo>
                    <a:cubicBezTo>
                      <a:pt x="409" y="424"/>
                      <a:pt x="360" y="453"/>
                      <a:pt x="343" y="453"/>
                    </a:cubicBezTo>
                    <a:cubicBezTo>
                      <a:pt x="340" y="453"/>
                      <a:pt x="335" y="451"/>
                      <a:pt x="335" y="447"/>
                    </a:cubicBezTo>
                    <a:cubicBezTo>
                      <a:pt x="335" y="443"/>
                      <a:pt x="340" y="442"/>
                      <a:pt x="342" y="441"/>
                    </a:cubicBezTo>
                    <a:cubicBezTo>
                      <a:pt x="338" y="435"/>
                      <a:pt x="341" y="435"/>
                      <a:pt x="341" y="432"/>
                    </a:cubicBezTo>
                    <a:cubicBezTo>
                      <a:pt x="341" y="414"/>
                      <a:pt x="352" y="400"/>
                      <a:pt x="374" y="393"/>
                    </a:cubicBezTo>
                    <a:cubicBezTo>
                      <a:pt x="374" y="391"/>
                      <a:pt x="375" y="388"/>
                      <a:pt x="375" y="385"/>
                    </a:cubicBezTo>
                    <a:cubicBezTo>
                      <a:pt x="368" y="385"/>
                      <a:pt x="369" y="385"/>
                      <a:pt x="366" y="385"/>
                    </a:cubicBezTo>
                    <a:cubicBezTo>
                      <a:pt x="348" y="385"/>
                      <a:pt x="298" y="429"/>
                      <a:pt x="298" y="455"/>
                    </a:cubicBezTo>
                    <a:cubicBezTo>
                      <a:pt x="298" y="459"/>
                      <a:pt x="298" y="463"/>
                      <a:pt x="298" y="467"/>
                    </a:cubicBezTo>
                    <a:cubicBezTo>
                      <a:pt x="298" y="486"/>
                      <a:pt x="281" y="492"/>
                      <a:pt x="263" y="499"/>
                    </a:cubicBezTo>
                    <a:cubicBezTo>
                      <a:pt x="254" y="503"/>
                      <a:pt x="251" y="511"/>
                      <a:pt x="245" y="519"/>
                    </a:cubicBezTo>
                    <a:cubicBezTo>
                      <a:pt x="233" y="534"/>
                      <a:pt x="207" y="542"/>
                      <a:pt x="195" y="555"/>
                    </a:cubicBezTo>
                    <a:cubicBezTo>
                      <a:pt x="184" y="567"/>
                      <a:pt x="157" y="575"/>
                      <a:pt x="135" y="579"/>
                    </a:cubicBezTo>
                    <a:cubicBezTo>
                      <a:pt x="107" y="583"/>
                      <a:pt x="92" y="617"/>
                      <a:pt x="61" y="607"/>
                    </a:cubicBezTo>
                    <a:cubicBezTo>
                      <a:pt x="70" y="592"/>
                      <a:pt x="84" y="598"/>
                      <a:pt x="97" y="590"/>
                    </a:cubicBezTo>
                    <a:cubicBezTo>
                      <a:pt x="106" y="585"/>
                      <a:pt x="113" y="569"/>
                      <a:pt x="121" y="564"/>
                    </a:cubicBezTo>
                    <a:cubicBezTo>
                      <a:pt x="134" y="556"/>
                      <a:pt x="148" y="564"/>
                      <a:pt x="157" y="552"/>
                    </a:cubicBezTo>
                    <a:cubicBezTo>
                      <a:pt x="170" y="535"/>
                      <a:pt x="200" y="521"/>
                      <a:pt x="218" y="509"/>
                    </a:cubicBezTo>
                    <a:cubicBezTo>
                      <a:pt x="235" y="497"/>
                      <a:pt x="235" y="473"/>
                      <a:pt x="254" y="461"/>
                    </a:cubicBezTo>
                    <a:cubicBezTo>
                      <a:pt x="242" y="461"/>
                      <a:pt x="242" y="461"/>
                      <a:pt x="242" y="461"/>
                    </a:cubicBezTo>
                    <a:cubicBezTo>
                      <a:pt x="231" y="466"/>
                      <a:pt x="226" y="471"/>
                      <a:pt x="214" y="471"/>
                    </a:cubicBezTo>
                    <a:cubicBezTo>
                      <a:pt x="205" y="471"/>
                      <a:pt x="201" y="467"/>
                      <a:pt x="194" y="465"/>
                    </a:cubicBezTo>
                    <a:cubicBezTo>
                      <a:pt x="192" y="471"/>
                      <a:pt x="189" y="474"/>
                      <a:pt x="188" y="479"/>
                    </a:cubicBezTo>
                    <a:cubicBezTo>
                      <a:pt x="170" y="472"/>
                      <a:pt x="165" y="467"/>
                      <a:pt x="152" y="457"/>
                    </a:cubicBezTo>
                    <a:cubicBezTo>
                      <a:pt x="151" y="462"/>
                      <a:pt x="151" y="466"/>
                      <a:pt x="151" y="469"/>
                    </a:cubicBezTo>
                    <a:cubicBezTo>
                      <a:pt x="145" y="469"/>
                      <a:pt x="146" y="469"/>
                      <a:pt x="142" y="469"/>
                    </a:cubicBezTo>
                    <a:cubicBezTo>
                      <a:pt x="138" y="469"/>
                      <a:pt x="134" y="475"/>
                      <a:pt x="131" y="475"/>
                    </a:cubicBezTo>
                    <a:cubicBezTo>
                      <a:pt x="126" y="475"/>
                      <a:pt x="123" y="462"/>
                      <a:pt x="123" y="455"/>
                    </a:cubicBezTo>
                    <a:cubicBezTo>
                      <a:pt x="123" y="446"/>
                      <a:pt x="123" y="446"/>
                      <a:pt x="123" y="439"/>
                    </a:cubicBezTo>
                    <a:cubicBezTo>
                      <a:pt x="123" y="437"/>
                      <a:pt x="124" y="428"/>
                      <a:pt x="117" y="428"/>
                    </a:cubicBezTo>
                    <a:cubicBezTo>
                      <a:pt x="111" y="428"/>
                      <a:pt x="105" y="441"/>
                      <a:pt x="102" y="441"/>
                    </a:cubicBezTo>
                    <a:cubicBezTo>
                      <a:pt x="92" y="441"/>
                      <a:pt x="57" y="412"/>
                      <a:pt x="51" y="404"/>
                    </a:cubicBezTo>
                    <a:cubicBezTo>
                      <a:pt x="55" y="404"/>
                      <a:pt x="59" y="402"/>
                      <a:pt x="63" y="402"/>
                    </a:cubicBezTo>
                    <a:cubicBezTo>
                      <a:pt x="57" y="385"/>
                      <a:pt x="32" y="381"/>
                      <a:pt x="32" y="368"/>
                    </a:cubicBezTo>
                    <a:cubicBezTo>
                      <a:pt x="32" y="344"/>
                      <a:pt x="73" y="324"/>
                      <a:pt x="89" y="324"/>
                    </a:cubicBezTo>
                    <a:cubicBezTo>
                      <a:pt x="96" y="324"/>
                      <a:pt x="148" y="303"/>
                      <a:pt x="148" y="292"/>
                    </a:cubicBezTo>
                    <a:cubicBezTo>
                      <a:pt x="148" y="287"/>
                      <a:pt x="135" y="276"/>
                      <a:pt x="135" y="273"/>
                    </a:cubicBezTo>
                    <a:cubicBezTo>
                      <a:pt x="142" y="269"/>
                      <a:pt x="141" y="269"/>
                      <a:pt x="146" y="273"/>
                    </a:cubicBezTo>
                    <a:cubicBezTo>
                      <a:pt x="146" y="261"/>
                      <a:pt x="146" y="261"/>
                      <a:pt x="146" y="261"/>
                    </a:cubicBezTo>
                    <a:cubicBezTo>
                      <a:pt x="139" y="260"/>
                      <a:pt x="139" y="261"/>
                      <a:pt x="135" y="261"/>
                    </a:cubicBezTo>
                    <a:cubicBezTo>
                      <a:pt x="123" y="261"/>
                      <a:pt x="118" y="274"/>
                      <a:pt x="102" y="274"/>
                    </a:cubicBezTo>
                    <a:cubicBezTo>
                      <a:pt x="87" y="274"/>
                      <a:pt x="82" y="266"/>
                      <a:pt x="70" y="269"/>
                    </a:cubicBezTo>
                    <a:cubicBezTo>
                      <a:pt x="54" y="269"/>
                      <a:pt x="36" y="269"/>
                      <a:pt x="30" y="269"/>
                    </a:cubicBezTo>
                    <a:cubicBezTo>
                      <a:pt x="29" y="257"/>
                      <a:pt x="20" y="253"/>
                      <a:pt x="20" y="246"/>
                    </a:cubicBezTo>
                    <a:cubicBezTo>
                      <a:pt x="20" y="244"/>
                      <a:pt x="22" y="241"/>
                      <a:pt x="23" y="238"/>
                    </a:cubicBezTo>
                    <a:cubicBezTo>
                      <a:pt x="10" y="238"/>
                      <a:pt x="4" y="234"/>
                      <a:pt x="0" y="226"/>
                    </a:cubicBezTo>
                    <a:cubicBezTo>
                      <a:pt x="19" y="214"/>
                      <a:pt x="50" y="203"/>
                      <a:pt x="68" y="191"/>
                    </a:cubicBezTo>
                    <a:cubicBezTo>
                      <a:pt x="82" y="191"/>
                      <a:pt x="82" y="191"/>
                      <a:pt x="82" y="191"/>
                    </a:cubicBezTo>
                    <a:cubicBezTo>
                      <a:pt x="82" y="216"/>
                      <a:pt x="94" y="209"/>
                      <a:pt x="110" y="209"/>
                    </a:cubicBezTo>
                    <a:cubicBezTo>
                      <a:pt x="120" y="209"/>
                      <a:pt x="122" y="211"/>
                      <a:pt x="131" y="209"/>
                    </a:cubicBezTo>
                    <a:cubicBezTo>
                      <a:pt x="123" y="183"/>
                      <a:pt x="107" y="182"/>
                      <a:pt x="85" y="171"/>
                    </a:cubicBezTo>
                    <a:cubicBezTo>
                      <a:pt x="79" y="168"/>
                      <a:pt x="70" y="144"/>
                      <a:pt x="63" y="139"/>
                    </a:cubicBezTo>
                    <a:cubicBezTo>
                      <a:pt x="54" y="133"/>
                      <a:pt x="23" y="127"/>
                      <a:pt x="23" y="121"/>
                    </a:cubicBezTo>
                    <a:cubicBezTo>
                      <a:pt x="23" y="121"/>
                      <a:pt x="33" y="102"/>
                      <a:pt x="34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98" y="67"/>
                      <a:pt x="132" y="37"/>
                      <a:pt x="173" y="24"/>
                    </a:cubicBezTo>
                    <a:cubicBezTo>
                      <a:pt x="183" y="21"/>
                      <a:pt x="190" y="26"/>
                      <a:pt x="201" y="22"/>
                    </a:cubicBezTo>
                    <a:cubicBezTo>
                      <a:pt x="213" y="17"/>
                      <a:pt x="220" y="0"/>
                      <a:pt x="233" y="0"/>
                    </a:cubicBezTo>
                    <a:cubicBezTo>
                      <a:pt x="243" y="0"/>
                      <a:pt x="247" y="9"/>
                      <a:pt x="257" y="12"/>
                    </a:cubicBezTo>
                    <a:cubicBezTo>
                      <a:pt x="253" y="17"/>
                      <a:pt x="252" y="18"/>
                      <a:pt x="250" y="22"/>
                    </a:cubicBezTo>
                    <a:cubicBezTo>
                      <a:pt x="257" y="24"/>
                      <a:pt x="265" y="18"/>
                      <a:pt x="269" y="12"/>
                    </a:cubicBezTo>
                    <a:cubicBezTo>
                      <a:pt x="277" y="15"/>
                      <a:pt x="279" y="17"/>
                      <a:pt x="286" y="20"/>
                    </a:cubicBezTo>
                    <a:cubicBezTo>
                      <a:pt x="324" y="20"/>
                      <a:pt x="324" y="20"/>
                      <a:pt x="324" y="20"/>
                    </a:cubicBezTo>
                    <a:cubicBezTo>
                      <a:pt x="333" y="26"/>
                      <a:pt x="336" y="30"/>
                      <a:pt x="347" y="36"/>
                    </a:cubicBezTo>
                    <a:cubicBezTo>
                      <a:pt x="405" y="36"/>
                      <a:pt x="405" y="36"/>
                      <a:pt x="405" y="36"/>
                    </a:cubicBezTo>
                    <a:cubicBezTo>
                      <a:pt x="420" y="52"/>
                      <a:pt x="467" y="55"/>
                      <a:pt x="491" y="55"/>
                    </a:cubicBezTo>
                    <a:cubicBezTo>
                      <a:pt x="504" y="55"/>
                      <a:pt x="513" y="50"/>
                      <a:pt x="526" y="50"/>
                    </a:cubicBezTo>
                    <a:cubicBezTo>
                      <a:pt x="548" y="50"/>
                      <a:pt x="555" y="59"/>
                      <a:pt x="574" y="66"/>
                    </a:cubicBezTo>
                    <a:cubicBezTo>
                      <a:pt x="574" y="63"/>
                      <a:pt x="574" y="63"/>
                      <a:pt x="574" y="63"/>
                    </a:cubicBezTo>
                    <a:lnTo>
                      <a:pt x="574" y="65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117">
                <a:extLst>
                  <a:ext uri="{FF2B5EF4-FFF2-40B4-BE49-F238E27FC236}">
                    <a16:creationId xmlns:a16="http://schemas.microsoft.com/office/drawing/2014/main" id="{BDF502D7-7380-433F-8306-3BD0ADFDF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598" y="2590664"/>
                <a:ext cx="42852" cy="58156"/>
              </a:xfrm>
              <a:custGeom>
                <a:avLst/>
                <a:gdLst>
                  <a:gd name="T0" fmla="*/ 17 w 38"/>
                  <a:gd name="T1" fmla="*/ 19 h 52"/>
                  <a:gd name="T2" fmla="*/ 0 w 38"/>
                  <a:gd name="T3" fmla="*/ 19 h 52"/>
                  <a:gd name="T4" fmla="*/ 20 w 38"/>
                  <a:gd name="T5" fmla="*/ 3 h 52"/>
                  <a:gd name="T6" fmla="*/ 38 w 38"/>
                  <a:gd name="T7" fmla="*/ 44 h 52"/>
                  <a:gd name="T8" fmla="*/ 32 w 38"/>
                  <a:gd name="T9" fmla="*/ 52 h 52"/>
                  <a:gd name="T10" fmla="*/ 17 w 38"/>
                  <a:gd name="T11" fmla="*/ 35 h 52"/>
                  <a:gd name="T12" fmla="*/ 17 w 38"/>
                  <a:gd name="T13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2">
                    <a:moveTo>
                      <a:pt x="17" y="19"/>
                    </a:moveTo>
                    <a:cubicBezTo>
                      <a:pt x="5" y="16"/>
                      <a:pt x="10" y="12"/>
                      <a:pt x="0" y="19"/>
                    </a:cubicBezTo>
                    <a:cubicBezTo>
                      <a:pt x="0" y="0"/>
                      <a:pt x="4" y="0"/>
                      <a:pt x="20" y="3"/>
                    </a:cubicBezTo>
                    <a:cubicBezTo>
                      <a:pt x="18" y="24"/>
                      <a:pt x="38" y="27"/>
                      <a:pt x="38" y="44"/>
                    </a:cubicBezTo>
                    <a:cubicBezTo>
                      <a:pt x="38" y="50"/>
                      <a:pt x="36" y="52"/>
                      <a:pt x="32" y="52"/>
                    </a:cubicBezTo>
                    <a:cubicBezTo>
                      <a:pt x="25" y="52"/>
                      <a:pt x="17" y="35"/>
                      <a:pt x="17" y="35"/>
                    </a:cubicBezTo>
                    <a:cubicBezTo>
                      <a:pt x="17" y="29"/>
                      <a:pt x="15" y="23"/>
                      <a:pt x="17" y="19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18">
                <a:extLst>
                  <a:ext uri="{FF2B5EF4-FFF2-40B4-BE49-F238E27FC236}">
                    <a16:creationId xmlns:a16="http://schemas.microsoft.com/office/drawing/2014/main" id="{0C303FD3-EB2A-4D94-8A35-29FE0FC56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320" y="2520264"/>
                <a:ext cx="45913" cy="73460"/>
              </a:xfrm>
              <a:custGeom>
                <a:avLst/>
                <a:gdLst>
                  <a:gd name="T0" fmla="*/ 26 w 40"/>
                  <a:gd name="T1" fmla="*/ 34 h 64"/>
                  <a:gd name="T2" fmla="*/ 34 w 40"/>
                  <a:gd name="T3" fmla="*/ 34 h 64"/>
                  <a:gd name="T4" fmla="*/ 32 w 40"/>
                  <a:gd name="T5" fmla="*/ 64 h 64"/>
                  <a:gd name="T6" fmla="*/ 20 w 40"/>
                  <a:gd name="T7" fmla="*/ 32 h 64"/>
                  <a:gd name="T8" fmla="*/ 0 w 40"/>
                  <a:gd name="T9" fmla="*/ 8 h 64"/>
                  <a:gd name="T10" fmla="*/ 9 w 40"/>
                  <a:gd name="T11" fmla="*/ 0 h 64"/>
                  <a:gd name="T12" fmla="*/ 26 w 40"/>
                  <a:gd name="T13" fmla="*/ 0 h 64"/>
                  <a:gd name="T14" fmla="*/ 26 w 40"/>
                  <a:gd name="T15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64">
                    <a:moveTo>
                      <a:pt x="26" y="34"/>
                    </a:moveTo>
                    <a:cubicBezTo>
                      <a:pt x="26" y="36"/>
                      <a:pt x="32" y="34"/>
                      <a:pt x="34" y="34"/>
                    </a:cubicBezTo>
                    <a:cubicBezTo>
                      <a:pt x="32" y="45"/>
                      <a:pt x="40" y="56"/>
                      <a:pt x="32" y="64"/>
                    </a:cubicBezTo>
                    <a:cubicBezTo>
                      <a:pt x="23" y="54"/>
                      <a:pt x="20" y="45"/>
                      <a:pt x="20" y="32"/>
                    </a:cubicBezTo>
                    <a:cubicBezTo>
                      <a:pt x="9" y="30"/>
                      <a:pt x="0" y="20"/>
                      <a:pt x="0" y="8"/>
                    </a:cubicBezTo>
                    <a:cubicBezTo>
                      <a:pt x="0" y="2"/>
                      <a:pt x="6" y="0"/>
                      <a:pt x="9" y="0"/>
                    </a:cubicBezTo>
                    <a:cubicBezTo>
                      <a:pt x="22" y="0"/>
                      <a:pt x="16" y="7"/>
                      <a:pt x="26" y="0"/>
                    </a:cubicBezTo>
                    <a:cubicBezTo>
                      <a:pt x="26" y="21"/>
                      <a:pt x="22" y="21"/>
                      <a:pt x="26" y="34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19">
                <a:extLst>
                  <a:ext uri="{FF2B5EF4-FFF2-40B4-BE49-F238E27FC236}">
                    <a16:creationId xmlns:a16="http://schemas.microsoft.com/office/drawing/2014/main" id="{88008F74-5CCE-4AE2-9860-39857CCAD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660" y="1837695"/>
                <a:ext cx="456071" cy="250990"/>
              </a:xfrm>
              <a:custGeom>
                <a:avLst/>
                <a:gdLst>
                  <a:gd name="T0" fmla="*/ 367 w 398"/>
                  <a:gd name="T1" fmla="*/ 172 h 219"/>
                  <a:gd name="T2" fmla="*/ 357 w 398"/>
                  <a:gd name="T3" fmla="*/ 180 h 219"/>
                  <a:gd name="T4" fmla="*/ 369 w 398"/>
                  <a:gd name="T5" fmla="*/ 187 h 219"/>
                  <a:gd name="T6" fmla="*/ 376 w 398"/>
                  <a:gd name="T7" fmla="*/ 198 h 219"/>
                  <a:gd name="T8" fmla="*/ 333 w 398"/>
                  <a:gd name="T9" fmla="*/ 212 h 219"/>
                  <a:gd name="T10" fmla="*/ 271 w 398"/>
                  <a:gd name="T11" fmla="*/ 188 h 219"/>
                  <a:gd name="T12" fmla="*/ 251 w 398"/>
                  <a:gd name="T13" fmla="*/ 203 h 219"/>
                  <a:gd name="T14" fmla="*/ 197 w 398"/>
                  <a:gd name="T15" fmla="*/ 219 h 219"/>
                  <a:gd name="T16" fmla="*/ 129 w 398"/>
                  <a:gd name="T17" fmla="*/ 219 h 219"/>
                  <a:gd name="T18" fmla="*/ 115 w 398"/>
                  <a:gd name="T19" fmla="*/ 199 h 219"/>
                  <a:gd name="T20" fmla="*/ 73 w 398"/>
                  <a:gd name="T21" fmla="*/ 195 h 219"/>
                  <a:gd name="T22" fmla="*/ 38 w 398"/>
                  <a:gd name="T23" fmla="*/ 167 h 219"/>
                  <a:gd name="T24" fmla="*/ 111 w 398"/>
                  <a:gd name="T25" fmla="*/ 149 h 219"/>
                  <a:gd name="T26" fmla="*/ 136 w 398"/>
                  <a:gd name="T27" fmla="*/ 147 h 219"/>
                  <a:gd name="T28" fmla="*/ 117 w 398"/>
                  <a:gd name="T29" fmla="*/ 139 h 219"/>
                  <a:gd name="T30" fmla="*/ 77 w 398"/>
                  <a:gd name="T31" fmla="*/ 139 h 219"/>
                  <a:gd name="T32" fmla="*/ 19 w 398"/>
                  <a:gd name="T33" fmla="*/ 125 h 219"/>
                  <a:gd name="T34" fmla="*/ 49 w 398"/>
                  <a:gd name="T35" fmla="*/ 108 h 219"/>
                  <a:gd name="T36" fmla="*/ 23 w 398"/>
                  <a:gd name="T37" fmla="*/ 107 h 219"/>
                  <a:gd name="T38" fmla="*/ 0 w 398"/>
                  <a:gd name="T39" fmla="*/ 91 h 219"/>
                  <a:gd name="T40" fmla="*/ 96 w 398"/>
                  <a:gd name="T41" fmla="*/ 24 h 219"/>
                  <a:gd name="T42" fmla="*/ 109 w 398"/>
                  <a:gd name="T43" fmla="*/ 52 h 219"/>
                  <a:gd name="T44" fmla="*/ 132 w 398"/>
                  <a:gd name="T45" fmla="*/ 37 h 219"/>
                  <a:gd name="T46" fmla="*/ 167 w 398"/>
                  <a:gd name="T47" fmla="*/ 61 h 219"/>
                  <a:gd name="T48" fmla="*/ 189 w 398"/>
                  <a:gd name="T49" fmla="*/ 56 h 219"/>
                  <a:gd name="T50" fmla="*/ 186 w 398"/>
                  <a:gd name="T51" fmla="*/ 41 h 219"/>
                  <a:gd name="T52" fmla="*/ 202 w 398"/>
                  <a:gd name="T53" fmla="*/ 41 h 219"/>
                  <a:gd name="T54" fmla="*/ 227 w 398"/>
                  <a:gd name="T55" fmla="*/ 64 h 219"/>
                  <a:gd name="T56" fmla="*/ 240 w 398"/>
                  <a:gd name="T57" fmla="*/ 93 h 219"/>
                  <a:gd name="T58" fmla="*/ 250 w 398"/>
                  <a:gd name="T59" fmla="*/ 87 h 219"/>
                  <a:gd name="T60" fmla="*/ 232 w 398"/>
                  <a:gd name="T61" fmla="*/ 32 h 219"/>
                  <a:gd name="T62" fmla="*/ 246 w 398"/>
                  <a:gd name="T63" fmla="*/ 21 h 219"/>
                  <a:gd name="T64" fmla="*/ 267 w 398"/>
                  <a:gd name="T65" fmla="*/ 21 h 219"/>
                  <a:gd name="T66" fmla="*/ 267 w 398"/>
                  <a:gd name="T67" fmla="*/ 13 h 219"/>
                  <a:gd name="T68" fmla="*/ 289 w 398"/>
                  <a:gd name="T69" fmla="*/ 0 h 219"/>
                  <a:gd name="T70" fmla="*/ 316 w 398"/>
                  <a:gd name="T71" fmla="*/ 17 h 219"/>
                  <a:gd name="T72" fmla="*/ 299 w 398"/>
                  <a:gd name="T73" fmla="*/ 44 h 219"/>
                  <a:gd name="T74" fmla="*/ 320 w 398"/>
                  <a:gd name="T75" fmla="*/ 111 h 219"/>
                  <a:gd name="T76" fmla="*/ 398 w 398"/>
                  <a:gd name="T77" fmla="*/ 166 h 219"/>
                  <a:gd name="T78" fmla="*/ 367 w 398"/>
                  <a:gd name="T79" fmla="*/ 172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8" h="219">
                    <a:moveTo>
                      <a:pt x="367" y="172"/>
                    </a:moveTo>
                    <a:cubicBezTo>
                      <a:pt x="361" y="172"/>
                      <a:pt x="357" y="175"/>
                      <a:pt x="357" y="180"/>
                    </a:cubicBezTo>
                    <a:cubicBezTo>
                      <a:pt x="357" y="187"/>
                      <a:pt x="366" y="187"/>
                      <a:pt x="369" y="187"/>
                    </a:cubicBezTo>
                    <a:cubicBezTo>
                      <a:pt x="370" y="193"/>
                      <a:pt x="373" y="196"/>
                      <a:pt x="376" y="198"/>
                    </a:cubicBezTo>
                    <a:cubicBezTo>
                      <a:pt x="370" y="213"/>
                      <a:pt x="352" y="212"/>
                      <a:pt x="333" y="212"/>
                    </a:cubicBezTo>
                    <a:cubicBezTo>
                      <a:pt x="304" y="212"/>
                      <a:pt x="293" y="188"/>
                      <a:pt x="271" y="188"/>
                    </a:cubicBezTo>
                    <a:cubicBezTo>
                      <a:pt x="257" y="188"/>
                      <a:pt x="263" y="197"/>
                      <a:pt x="251" y="203"/>
                    </a:cubicBezTo>
                    <a:cubicBezTo>
                      <a:pt x="232" y="213"/>
                      <a:pt x="213" y="207"/>
                      <a:pt x="197" y="219"/>
                    </a:cubicBezTo>
                    <a:cubicBezTo>
                      <a:pt x="163" y="219"/>
                      <a:pt x="149" y="219"/>
                      <a:pt x="129" y="219"/>
                    </a:cubicBezTo>
                    <a:cubicBezTo>
                      <a:pt x="116" y="219"/>
                      <a:pt x="124" y="206"/>
                      <a:pt x="115" y="199"/>
                    </a:cubicBezTo>
                    <a:cubicBezTo>
                      <a:pt x="107" y="192"/>
                      <a:pt x="84" y="195"/>
                      <a:pt x="73" y="195"/>
                    </a:cubicBezTo>
                    <a:cubicBezTo>
                      <a:pt x="57" y="195"/>
                      <a:pt x="43" y="176"/>
                      <a:pt x="38" y="167"/>
                    </a:cubicBezTo>
                    <a:cubicBezTo>
                      <a:pt x="56" y="153"/>
                      <a:pt x="79" y="149"/>
                      <a:pt x="111" y="149"/>
                    </a:cubicBezTo>
                    <a:cubicBezTo>
                      <a:pt x="123" y="149"/>
                      <a:pt x="127" y="148"/>
                      <a:pt x="136" y="147"/>
                    </a:cubicBezTo>
                    <a:cubicBezTo>
                      <a:pt x="131" y="144"/>
                      <a:pt x="125" y="139"/>
                      <a:pt x="117" y="139"/>
                    </a:cubicBezTo>
                    <a:cubicBezTo>
                      <a:pt x="103" y="139"/>
                      <a:pt x="85" y="139"/>
                      <a:pt x="77" y="139"/>
                    </a:cubicBezTo>
                    <a:cubicBezTo>
                      <a:pt x="61" y="139"/>
                      <a:pt x="19" y="147"/>
                      <a:pt x="19" y="125"/>
                    </a:cubicBezTo>
                    <a:cubicBezTo>
                      <a:pt x="19" y="107"/>
                      <a:pt x="41" y="114"/>
                      <a:pt x="49" y="108"/>
                    </a:cubicBezTo>
                    <a:cubicBezTo>
                      <a:pt x="37" y="105"/>
                      <a:pt x="33" y="107"/>
                      <a:pt x="23" y="107"/>
                    </a:cubicBezTo>
                    <a:cubicBezTo>
                      <a:pt x="14" y="107"/>
                      <a:pt x="0" y="95"/>
                      <a:pt x="0" y="91"/>
                    </a:cubicBezTo>
                    <a:cubicBezTo>
                      <a:pt x="0" y="52"/>
                      <a:pt x="69" y="24"/>
                      <a:pt x="96" y="24"/>
                    </a:cubicBezTo>
                    <a:cubicBezTo>
                      <a:pt x="107" y="24"/>
                      <a:pt x="106" y="47"/>
                      <a:pt x="109" y="52"/>
                    </a:cubicBezTo>
                    <a:cubicBezTo>
                      <a:pt x="115" y="48"/>
                      <a:pt x="120" y="37"/>
                      <a:pt x="132" y="37"/>
                    </a:cubicBezTo>
                    <a:cubicBezTo>
                      <a:pt x="154" y="37"/>
                      <a:pt x="161" y="47"/>
                      <a:pt x="167" y="61"/>
                    </a:cubicBezTo>
                    <a:cubicBezTo>
                      <a:pt x="175" y="60"/>
                      <a:pt x="181" y="58"/>
                      <a:pt x="189" y="56"/>
                    </a:cubicBezTo>
                    <a:cubicBezTo>
                      <a:pt x="189" y="48"/>
                      <a:pt x="187" y="46"/>
                      <a:pt x="186" y="41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13" y="44"/>
                      <a:pt x="223" y="55"/>
                      <a:pt x="227" y="64"/>
                    </a:cubicBezTo>
                    <a:cubicBezTo>
                      <a:pt x="232" y="73"/>
                      <a:pt x="226" y="93"/>
                      <a:pt x="240" y="93"/>
                    </a:cubicBezTo>
                    <a:cubicBezTo>
                      <a:pt x="246" y="93"/>
                      <a:pt x="246" y="90"/>
                      <a:pt x="250" y="87"/>
                    </a:cubicBezTo>
                    <a:cubicBezTo>
                      <a:pt x="244" y="76"/>
                      <a:pt x="232" y="39"/>
                      <a:pt x="232" y="32"/>
                    </a:cubicBezTo>
                    <a:cubicBezTo>
                      <a:pt x="232" y="25"/>
                      <a:pt x="240" y="21"/>
                      <a:pt x="246" y="21"/>
                    </a:cubicBezTo>
                    <a:cubicBezTo>
                      <a:pt x="260" y="21"/>
                      <a:pt x="255" y="28"/>
                      <a:pt x="267" y="21"/>
                    </a:cubicBezTo>
                    <a:cubicBezTo>
                      <a:pt x="267" y="19"/>
                      <a:pt x="267" y="16"/>
                      <a:pt x="267" y="13"/>
                    </a:cubicBezTo>
                    <a:cubicBezTo>
                      <a:pt x="267" y="6"/>
                      <a:pt x="277" y="0"/>
                      <a:pt x="289" y="0"/>
                    </a:cubicBezTo>
                    <a:cubicBezTo>
                      <a:pt x="303" y="0"/>
                      <a:pt x="316" y="6"/>
                      <a:pt x="316" y="17"/>
                    </a:cubicBezTo>
                    <a:cubicBezTo>
                      <a:pt x="316" y="29"/>
                      <a:pt x="299" y="37"/>
                      <a:pt x="299" y="44"/>
                    </a:cubicBezTo>
                    <a:cubicBezTo>
                      <a:pt x="299" y="72"/>
                      <a:pt x="320" y="91"/>
                      <a:pt x="320" y="111"/>
                    </a:cubicBezTo>
                    <a:cubicBezTo>
                      <a:pt x="320" y="137"/>
                      <a:pt x="383" y="154"/>
                      <a:pt x="398" y="166"/>
                    </a:cubicBezTo>
                    <a:cubicBezTo>
                      <a:pt x="384" y="176"/>
                      <a:pt x="381" y="172"/>
                      <a:pt x="367" y="172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20">
                <a:extLst>
                  <a:ext uri="{FF2B5EF4-FFF2-40B4-BE49-F238E27FC236}">
                    <a16:creationId xmlns:a16="http://schemas.microsoft.com/office/drawing/2014/main" id="{B4C85B8A-783A-4E92-887E-BEDEA0CFE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842" y="1796374"/>
                <a:ext cx="254053" cy="177529"/>
              </a:xfrm>
              <a:custGeom>
                <a:avLst/>
                <a:gdLst>
                  <a:gd name="T0" fmla="*/ 48 w 222"/>
                  <a:gd name="T1" fmla="*/ 147 h 155"/>
                  <a:gd name="T2" fmla="*/ 36 w 222"/>
                  <a:gd name="T3" fmla="*/ 131 h 155"/>
                  <a:gd name="T4" fmla="*/ 0 w 222"/>
                  <a:gd name="T5" fmla="*/ 115 h 155"/>
                  <a:gd name="T6" fmla="*/ 38 w 222"/>
                  <a:gd name="T7" fmla="*/ 38 h 155"/>
                  <a:gd name="T8" fmla="*/ 26 w 222"/>
                  <a:gd name="T9" fmla="*/ 10 h 155"/>
                  <a:gd name="T10" fmla="*/ 72 w 222"/>
                  <a:gd name="T11" fmla="*/ 10 h 155"/>
                  <a:gd name="T12" fmla="*/ 102 w 222"/>
                  <a:gd name="T13" fmla="*/ 4 h 155"/>
                  <a:gd name="T14" fmla="*/ 143 w 222"/>
                  <a:gd name="T15" fmla="*/ 20 h 155"/>
                  <a:gd name="T16" fmla="*/ 169 w 222"/>
                  <a:gd name="T17" fmla="*/ 18 h 155"/>
                  <a:gd name="T18" fmla="*/ 222 w 222"/>
                  <a:gd name="T19" fmla="*/ 52 h 155"/>
                  <a:gd name="T20" fmla="*/ 174 w 222"/>
                  <a:gd name="T21" fmla="*/ 69 h 155"/>
                  <a:gd name="T22" fmla="*/ 117 w 222"/>
                  <a:gd name="T23" fmla="*/ 129 h 155"/>
                  <a:gd name="T24" fmla="*/ 59 w 222"/>
                  <a:gd name="T25" fmla="*/ 155 h 155"/>
                  <a:gd name="T26" fmla="*/ 48 w 222"/>
                  <a:gd name="T27" fmla="*/ 14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2" h="155">
                    <a:moveTo>
                      <a:pt x="48" y="147"/>
                    </a:moveTo>
                    <a:cubicBezTo>
                      <a:pt x="44" y="147"/>
                      <a:pt x="38" y="135"/>
                      <a:pt x="36" y="131"/>
                    </a:cubicBezTo>
                    <a:cubicBezTo>
                      <a:pt x="30" y="123"/>
                      <a:pt x="0" y="125"/>
                      <a:pt x="0" y="115"/>
                    </a:cubicBezTo>
                    <a:cubicBezTo>
                      <a:pt x="0" y="88"/>
                      <a:pt x="38" y="66"/>
                      <a:pt x="38" y="38"/>
                    </a:cubicBezTo>
                    <a:cubicBezTo>
                      <a:pt x="38" y="31"/>
                      <a:pt x="27" y="18"/>
                      <a:pt x="26" y="10"/>
                    </a:cubicBezTo>
                    <a:cubicBezTo>
                      <a:pt x="45" y="2"/>
                      <a:pt x="54" y="10"/>
                      <a:pt x="72" y="10"/>
                    </a:cubicBezTo>
                    <a:cubicBezTo>
                      <a:pt x="81" y="10"/>
                      <a:pt x="88" y="0"/>
                      <a:pt x="102" y="4"/>
                    </a:cubicBezTo>
                    <a:cubicBezTo>
                      <a:pt x="119" y="9"/>
                      <a:pt x="126" y="18"/>
                      <a:pt x="143" y="20"/>
                    </a:cubicBezTo>
                    <a:cubicBezTo>
                      <a:pt x="150" y="27"/>
                      <a:pt x="159" y="18"/>
                      <a:pt x="169" y="18"/>
                    </a:cubicBezTo>
                    <a:cubicBezTo>
                      <a:pt x="185" y="18"/>
                      <a:pt x="222" y="34"/>
                      <a:pt x="222" y="52"/>
                    </a:cubicBezTo>
                    <a:cubicBezTo>
                      <a:pt x="222" y="61"/>
                      <a:pt x="182" y="67"/>
                      <a:pt x="174" y="69"/>
                    </a:cubicBezTo>
                    <a:cubicBezTo>
                      <a:pt x="151" y="77"/>
                      <a:pt x="117" y="111"/>
                      <a:pt x="117" y="129"/>
                    </a:cubicBezTo>
                    <a:cubicBezTo>
                      <a:pt x="117" y="135"/>
                      <a:pt x="65" y="155"/>
                      <a:pt x="59" y="155"/>
                    </a:cubicBezTo>
                    <a:cubicBezTo>
                      <a:pt x="54" y="155"/>
                      <a:pt x="51" y="147"/>
                      <a:pt x="48" y="147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21">
                <a:extLst>
                  <a:ext uri="{FF2B5EF4-FFF2-40B4-BE49-F238E27FC236}">
                    <a16:creationId xmlns:a16="http://schemas.microsoft.com/office/drawing/2014/main" id="{63F2EE2E-29B6-4D2A-B988-F30CFAD8F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860" y="1673940"/>
                <a:ext cx="303027" cy="134677"/>
              </a:xfrm>
              <a:custGeom>
                <a:avLst/>
                <a:gdLst>
                  <a:gd name="T0" fmla="*/ 91 w 265"/>
                  <a:gd name="T1" fmla="*/ 117 h 117"/>
                  <a:gd name="T2" fmla="*/ 70 w 265"/>
                  <a:gd name="T3" fmla="*/ 105 h 117"/>
                  <a:gd name="T4" fmla="*/ 91 w 265"/>
                  <a:gd name="T5" fmla="*/ 95 h 117"/>
                  <a:gd name="T6" fmla="*/ 78 w 265"/>
                  <a:gd name="T7" fmla="*/ 77 h 117"/>
                  <a:gd name="T8" fmla="*/ 70 w 265"/>
                  <a:gd name="T9" fmla="*/ 87 h 117"/>
                  <a:gd name="T10" fmla="*/ 38 w 265"/>
                  <a:gd name="T11" fmla="*/ 93 h 117"/>
                  <a:gd name="T12" fmla="*/ 12 w 265"/>
                  <a:gd name="T13" fmla="*/ 87 h 117"/>
                  <a:gd name="T14" fmla="*/ 0 w 265"/>
                  <a:gd name="T15" fmla="*/ 75 h 117"/>
                  <a:gd name="T16" fmla="*/ 0 w 265"/>
                  <a:gd name="T17" fmla="*/ 63 h 117"/>
                  <a:gd name="T18" fmla="*/ 19 w 265"/>
                  <a:gd name="T19" fmla="*/ 56 h 117"/>
                  <a:gd name="T20" fmla="*/ 53 w 265"/>
                  <a:gd name="T21" fmla="*/ 63 h 117"/>
                  <a:gd name="T22" fmla="*/ 19 w 265"/>
                  <a:gd name="T23" fmla="*/ 53 h 117"/>
                  <a:gd name="T24" fmla="*/ 19 w 265"/>
                  <a:gd name="T25" fmla="*/ 41 h 117"/>
                  <a:gd name="T26" fmla="*/ 32 w 265"/>
                  <a:gd name="T27" fmla="*/ 41 h 117"/>
                  <a:gd name="T28" fmla="*/ 66 w 265"/>
                  <a:gd name="T29" fmla="*/ 47 h 117"/>
                  <a:gd name="T30" fmla="*/ 28 w 265"/>
                  <a:gd name="T31" fmla="*/ 38 h 117"/>
                  <a:gd name="T32" fmla="*/ 43 w 265"/>
                  <a:gd name="T33" fmla="*/ 29 h 117"/>
                  <a:gd name="T34" fmla="*/ 62 w 265"/>
                  <a:gd name="T35" fmla="*/ 32 h 117"/>
                  <a:gd name="T36" fmla="*/ 40 w 265"/>
                  <a:gd name="T37" fmla="*/ 21 h 117"/>
                  <a:gd name="T38" fmla="*/ 65 w 265"/>
                  <a:gd name="T39" fmla="*/ 21 h 117"/>
                  <a:gd name="T40" fmla="*/ 77 w 265"/>
                  <a:gd name="T41" fmla="*/ 33 h 117"/>
                  <a:gd name="T42" fmla="*/ 95 w 265"/>
                  <a:gd name="T43" fmla="*/ 33 h 117"/>
                  <a:gd name="T44" fmla="*/ 167 w 265"/>
                  <a:gd name="T45" fmla="*/ 63 h 117"/>
                  <a:gd name="T46" fmla="*/ 184 w 265"/>
                  <a:gd name="T47" fmla="*/ 53 h 117"/>
                  <a:gd name="T48" fmla="*/ 168 w 265"/>
                  <a:gd name="T49" fmla="*/ 51 h 117"/>
                  <a:gd name="T50" fmla="*/ 176 w 265"/>
                  <a:gd name="T51" fmla="*/ 48 h 117"/>
                  <a:gd name="T52" fmla="*/ 176 w 265"/>
                  <a:gd name="T53" fmla="*/ 37 h 117"/>
                  <a:gd name="T54" fmla="*/ 157 w 265"/>
                  <a:gd name="T55" fmla="*/ 25 h 117"/>
                  <a:gd name="T56" fmla="*/ 184 w 265"/>
                  <a:gd name="T57" fmla="*/ 0 h 117"/>
                  <a:gd name="T58" fmla="*/ 199 w 265"/>
                  <a:gd name="T59" fmla="*/ 5 h 117"/>
                  <a:gd name="T60" fmla="*/ 199 w 265"/>
                  <a:gd name="T61" fmla="*/ 16 h 117"/>
                  <a:gd name="T62" fmla="*/ 227 w 265"/>
                  <a:gd name="T63" fmla="*/ 45 h 117"/>
                  <a:gd name="T64" fmla="*/ 248 w 265"/>
                  <a:gd name="T65" fmla="*/ 36 h 117"/>
                  <a:gd name="T66" fmla="*/ 265 w 265"/>
                  <a:gd name="T67" fmla="*/ 56 h 117"/>
                  <a:gd name="T68" fmla="*/ 240 w 265"/>
                  <a:gd name="T69" fmla="*/ 93 h 117"/>
                  <a:gd name="T70" fmla="*/ 191 w 265"/>
                  <a:gd name="T71" fmla="*/ 91 h 117"/>
                  <a:gd name="T72" fmla="*/ 140 w 265"/>
                  <a:gd name="T73" fmla="*/ 105 h 117"/>
                  <a:gd name="T74" fmla="*/ 91 w 265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5" h="117">
                    <a:moveTo>
                      <a:pt x="91" y="117"/>
                    </a:moveTo>
                    <a:cubicBezTo>
                      <a:pt x="82" y="117"/>
                      <a:pt x="70" y="110"/>
                      <a:pt x="70" y="105"/>
                    </a:cubicBezTo>
                    <a:cubicBezTo>
                      <a:pt x="70" y="93"/>
                      <a:pt x="81" y="95"/>
                      <a:pt x="91" y="95"/>
                    </a:cubicBezTo>
                    <a:cubicBezTo>
                      <a:pt x="87" y="89"/>
                      <a:pt x="80" y="85"/>
                      <a:pt x="78" y="77"/>
                    </a:cubicBezTo>
                    <a:cubicBezTo>
                      <a:pt x="74" y="78"/>
                      <a:pt x="70" y="83"/>
                      <a:pt x="70" y="87"/>
                    </a:cubicBezTo>
                    <a:cubicBezTo>
                      <a:pt x="57" y="89"/>
                      <a:pt x="47" y="93"/>
                      <a:pt x="38" y="93"/>
                    </a:cubicBezTo>
                    <a:cubicBezTo>
                      <a:pt x="28" y="93"/>
                      <a:pt x="17" y="87"/>
                      <a:pt x="12" y="87"/>
                    </a:cubicBezTo>
                    <a:cubicBezTo>
                      <a:pt x="6" y="87"/>
                      <a:pt x="0" y="82"/>
                      <a:pt x="0" y="75"/>
                    </a:cubicBezTo>
                    <a:cubicBezTo>
                      <a:pt x="0" y="67"/>
                      <a:pt x="3" y="69"/>
                      <a:pt x="0" y="63"/>
                    </a:cubicBezTo>
                    <a:cubicBezTo>
                      <a:pt x="8" y="62"/>
                      <a:pt x="12" y="56"/>
                      <a:pt x="19" y="56"/>
                    </a:cubicBezTo>
                    <a:cubicBezTo>
                      <a:pt x="34" y="56"/>
                      <a:pt x="42" y="63"/>
                      <a:pt x="53" y="63"/>
                    </a:cubicBezTo>
                    <a:cubicBezTo>
                      <a:pt x="40" y="62"/>
                      <a:pt x="29" y="57"/>
                      <a:pt x="19" y="53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5" y="40"/>
                      <a:pt x="32" y="41"/>
                      <a:pt x="32" y="41"/>
                    </a:cubicBezTo>
                    <a:cubicBezTo>
                      <a:pt x="35" y="41"/>
                      <a:pt x="59" y="46"/>
                      <a:pt x="66" y="47"/>
                    </a:cubicBezTo>
                    <a:cubicBezTo>
                      <a:pt x="52" y="44"/>
                      <a:pt x="39" y="45"/>
                      <a:pt x="28" y="38"/>
                    </a:cubicBezTo>
                    <a:cubicBezTo>
                      <a:pt x="31" y="33"/>
                      <a:pt x="37" y="29"/>
                      <a:pt x="43" y="29"/>
                    </a:cubicBezTo>
                    <a:cubicBezTo>
                      <a:pt x="53" y="29"/>
                      <a:pt x="56" y="32"/>
                      <a:pt x="62" y="32"/>
                    </a:cubicBezTo>
                    <a:cubicBezTo>
                      <a:pt x="53" y="32"/>
                      <a:pt x="40" y="31"/>
                      <a:pt x="40" y="21"/>
                    </a:cubicBezTo>
                    <a:cubicBezTo>
                      <a:pt x="53" y="19"/>
                      <a:pt x="58" y="21"/>
                      <a:pt x="65" y="21"/>
                    </a:cubicBezTo>
                    <a:cubicBezTo>
                      <a:pt x="68" y="21"/>
                      <a:pt x="77" y="24"/>
                      <a:pt x="77" y="33"/>
                    </a:cubicBezTo>
                    <a:cubicBezTo>
                      <a:pt x="87" y="33"/>
                      <a:pt x="93" y="33"/>
                      <a:pt x="95" y="33"/>
                    </a:cubicBezTo>
                    <a:cubicBezTo>
                      <a:pt x="118" y="33"/>
                      <a:pt x="134" y="63"/>
                      <a:pt x="167" y="63"/>
                    </a:cubicBezTo>
                    <a:cubicBezTo>
                      <a:pt x="177" y="63"/>
                      <a:pt x="181" y="60"/>
                      <a:pt x="184" y="53"/>
                    </a:cubicBezTo>
                    <a:cubicBezTo>
                      <a:pt x="175" y="53"/>
                      <a:pt x="171" y="52"/>
                      <a:pt x="168" y="51"/>
                    </a:cubicBezTo>
                    <a:cubicBezTo>
                      <a:pt x="169" y="49"/>
                      <a:pt x="174" y="48"/>
                      <a:pt x="176" y="48"/>
                    </a:cubicBezTo>
                    <a:cubicBezTo>
                      <a:pt x="176" y="37"/>
                      <a:pt x="176" y="37"/>
                      <a:pt x="176" y="37"/>
                    </a:cubicBezTo>
                    <a:cubicBezTo>
                      <a:pt x="171" y="36"/>
                      <a:pt x="157" y="32"/>
                      <a:pt x="157" y="25"/>
                    </a:cubicBezTo>
                    <a:cubicBezTo>
                      <a:pt x="157" y="13"/>
                      <a:pt x="177" y="6"/>
                      <a:pt x="184" y="0"/>
                    </a:cubicBezTo>
                    <a:cubicBezTo>
                      <a:pt x="189" y="3"/>
                      <a:pt x="193" y="5"/>
                      <a:pt x="199" y="5"/>
                    </a:cubicBezTo>
                    <a:cubicBezTo>
                      <a:pt x="198" y="12"/>
                      <a:pt x="199" y="14"/>
                      <a:pt x="199" y="16"/>
                    </a:cubicBezTo>
                    <a:cubicBezTo>
                      <a:pt x="199" y="28"/>
                      <a:pt x="213" y="45"/>
                      <a:pt x="227" y="45"/>
                    </a:cubicBezTo>
                    <a:cubicBezTo>
                      <a:pt x="234" y="45"/>
                      <a:pt x="238" y="36"/>
                      <a:pt x="248" y="36"/>
                    </a:cubicBezTo>
                    <a:cubicBezTo>
                      <a:pt x="257" y="36"/>
                      <a:pt x="265" y="46"/>
                      <a:pt x="265" y="56"/>
                    </a:cubicBezTo>
                    <a:cubicBezTo>
                      <a:pt x="265" y="67"/>
                      <a:pt x="247" y="90"/>
                      <a:pt x="240" y="93"/>
                    </a:cubicBezTo>
                    <a:cubicBezTo>
                      <a:pt x="236" y="94"/>
                      <a:pt x="191" y="89"/>
                      <a:pt x="191" y="91"/>
                    </a:cubicBezTo>
                    <a:cubicBezTo>
                      <a:pt x="191" y="93"/>
                      <a:pt x="143" y="104"/>
                      <a:pt x="140" y="105"/>
                    </a:cubicBezTo>
                    <a:cubicBezTo>
                      <a:pt x="125" y="111"/>
                      <a:pt x="110" y="117"/>
                      <a:pt x="91" y="117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22">
                <a:extLst>
                  <a:ext uri="{FF2B5EF4-FFF2-40B4-BE49-F238E27FC236}">
                    <a16:creationId xmlns:a16="http://schemas.microsoft.com/office/drawing/2014/main" id="{0DA4B48B-62A6-4A8C-8775-7CF2AB1EC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4477" y="1719852"/>
                <a:ext cx="41322" cy="33669"/>
              </a:xfrm>
              <a:custGeom>
                <a:avLst/>
                <a:gdLst>
                  <a:gd name="T0" fmla="*/ 13 w 36"/>
                  <a:gd name="T1" fmla="*/ 29 h 29"/>
                  <a:gd name="T2" fmla="*/ 0 w 36"/>
                  <a:gd name="T3" fmla="*/ 19 h 29"/>
                  <a:gd name="T4" fmla="*/ 36 w 36"/>
                  <a:gd name="T5" fmla="*/ 1 h 29"/>
                  <a:gd name="T6" fmla="*/ 13 w 36"/>
                  <a:gd name="T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9">
                    <a:moveTo>
                      <a:pt x="13" y="29"/>
                    </a:moveTo>
                    <a:cubicBezTo>
                      <a:pt x="7" y="29"/>
                      <a:pt x="0" y="25"/>
                      <a:pt x="0" y="19"/>
                    </a:cubicBezTo>
                    <a:cubicBezTo>
                      <a:pt x="0" y="7"/>
                      <a:pt x="28" y="0"/>
                      <a:pt x="36" y="1"/>
                    </a:cubicBezTo>
                    <a:cubicBezTo>
                      <a:pt x="34" y="12"/>
                      <a:pt x="23" y="29"/>
                      <a:pt x="13" y="29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23">
                <a:extLst>
                  <a:ext uri="{FF2B5EF4-FFF2-40B4-BE49-F238E27FC236}">
                    <a16:creationId xmlns:a16="http://schemas.microsoft.com/office/drawing/2014/main" id="{837DC9BD-0CAF-4F5E-8094-1B5612E34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199" y="1675470"/>
                <a:ext cx="29078" cy="12243"/>
              </a:xfrm>
              <a:custGeom>
                <a:avLst/>
                <a:gdLst>
                  <a:gd name="T0" fmla="*/ 9 w 26"/>
                  <a:gd name="T1" fmla="*/ 11 h 11"/>
                  <a:gd name="T2" fmla="*/ 0 w 26"/>
                  <a:gd name="T3" fmla="*/ 0 h 11"/>
                  <a:gd name="T4" fmla="*/ 26 w 26"/>
                  <a:gd name="T5" fmla="*/ 0 h 11"/>
                  <a:gd name="T6" fmla="*/ 26 w 26"/>
                  <a:gd name="T7" fmla="*/ 11 h 11"/>
                  <a:gd name="T8" fmla="*/ 9 w 2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1">
                    <a:moveTo>
                      <a:pt x="9" y="11"/>
                    </a:moveTo>
                    <a:cubicBezTo>
                      <a:pt x="6" y="11"/>
                      <a:pt x="0" y="8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3" y="11"/>
                      <a:pt x="9" y="11"/>
                      <a:pt x="9" y="11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 124">
                <a:extLst>
                  <a:ext uri="{FF2B5EF4-FFF2-40B4-BE49-F238E27FC236}">
                    <a16:creationId xmlns:a16="http://schemas.microsoft.com/office/drawing/2014/main" id="{9E40F981-0DD9-4430-97C1-0F7A1E2B9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773" y="1634148"/>
                <a:ext cx="172940" cy="101008"/>
              </a:xfrm>
              <a:custGeom>
                <a:avLst/>
                <a:gdLst>
                  <a:gd name="T0" fmla="*/ 151 w 151"/>
                  <a:gd name="T1" fmla="*/ 14 h 88"/>
                  <a:gd name="T2" fmla="*/ 141 w 151"/>
                  <a:gd name="T3" fmla="*/ 27 h 88"/>
                  <a:gd name="T4" fmla="*/ 147 w 151"/>
                  <a:gd name="T5" fmla="*/ 43 h 88"/>
                  <a:gd name="T6" fmla="*/ 115 w 151"/>
                  <a:gd name="T7" fmla="*/ 68 h 88"/>
                  <a:gd name="T8" fmla="*/ 96 w 151"/>
                  <a:gd name="T9" fmla="*/ 46 h 88"/>
                  <a:gd name="T10" fmla="*/ 70 w 151"/>
                  <a:gd name="T11" fmla="*/ 71 h 88"/>
                  <a:gd name="T12" fmla="*/ 54 w 151"/>
                  <a:gd name="T13" fmla="*/ 88 h 88"/>
                  <a:gd name="T14" fmla="*/ 41 w 151"/>
                  <a:gd name="T15" fmla="*/ 76 h 88"/>
                  <a:gd name="T16" fmla="*/ 20 w 151"/>
                  <a:gd name="T17" fmla="*/ 76 h 88"/>
                  <a:gd name="T18" fmla="*/ 7 w 151"/>
                  <a:gd name="T19" fmla="*/ 83 h 88"/>
                  <a:gd name="T20" fmla="*/ 0 w 151"/>
                  <a:gd name="T21" fmla="*/ 71 h 88"/>
                  <a:gd name="T22" fmla="*/ 16 w 151"/>
                  <a:gd name="T23" fmla="*/ 56 h 88"/>
                  <a:gd name="T24" fmla="*/ 53 w 151"/>
                  <a:gd name="T25" fmla="*/ 40 h 88"/>
                  <a:gd name="T26" fmla="*/ 92 w 151"/>
                  <a:gd name="T27" fmla="*/ 11 h 88"/>
                  <a:gd name="T28" fmla="*/ 106 w 151"/>
                  <a:gd name="T29" fmla="*/ 13 h 88"/>
                  <a:gd name="T30" fmla="*/ 151 w 151"/>
                  <a:gd name="T31" fmla="*/ 1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1" h="88">
                    <a:moveTo>
                      <a:pt x="151" y="14"/>
                    </a:moveTo>
                    <a:cubicBezTo>
                      <a:pt x="151" y="20"/>
                      <a:pt x="147" y="25"/>
                      <a:pt x="141" y="27"/>
                    </a:cubicBezTo>
                    <a:cubicBezTo>
                      <a:pt x="142" y="35"/>
                      <a:pt x="147" y="36"/>
                      <a:pt x="147" y="43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02" y="68"/>
                      <a:pt x="103" y="50"/>
                      <a:pt x="96" y="46"/>
                    </a:cubicBezTo>
                    <a:cubicBezTo>
                      <a:pt x="94" y="60"/>
                      <a:pt x="83" y="72"/>
                      <a:pt x="70" y="71"/>
                    </a:cubicBezTo>
                    <a:cubicBezTo>
                      <a:pt x="69" y="79"/>
                      <a:pt x="63" y="88"/>
                      <a:pt x="54" y="88"/>
                    </a:cubicBezTo>
                    <a:cubicBezTo>
                      <a:pt x="48" y="88"/>
                      <a:pt x="43" y="79"/>
                      <a:pt x="41" y="76"/>
                    </a:cubicBezTo>
                    <a:cubicBezTo>
                      <a:pt x="32" y="81"/>
                      <a:pt x="28" y="76"/>
                      <a:pt x="20" y="76"/>
                    </a:cubicBezTo>
                    <a:cubicBezTo>
                      <a:pt x="16" y="76"/>
                      <a:pt x="13" y="82"/>
                      <a:pt x="7" y="83"/>
                    </a:cubicBezTo>
                    <a:cubicBezTo>
                      <a:pt x="6" y="77"/>
                      <a:pt x="0" y="73"/>
                      <a:pt x="0" y="71"/>
                    </a:cubicBezTo>
                    <a:cubicBezTo>
                      <a:pt x="0" y="69"/>
                      <a:pt x="13" y="58"/>
                      <a:pt x="16" y="56"/>
                    </a:cubicBezTo>
                    <a:cubicBezTo>
                      <a:pt x="28" y="50"/>
                      <a:pt x="40" y="48"/>
                      <a:pt x="53" y="40"/>
                    </a:cubicBezTo>
                    <a:cubicBezTo>
                      <a:pt x="67" y="32"/>
                      <a:pt x="71" y="11"/>
                      <a:pt x="92" y="11"/>
                    </a:cubicBezTo>
                    <a:cubicBezTo>
                      <a:pt x="98" y="11"/>
                      <a:pt x="99" y="12"/>
                      <a:pt x="106" y="13"/>
                    </a:cubicBezTo>
                    <a:cubicBezTo>
                      <a:pt x="106" y="13"/>
                      <a:pt x="151" y="0"/>
                      <a:pt x="151" y="14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25">
                <a:extLst>
                  <a:ext uri="{FF2B5EF4-FFF2-40B4-BE49-F238E27FC236}">
                    <a16:creationId xmlns:a16="http://schemas.microsoft.com/office/drawing/2014/main" id="{78245E2D-F32A-4E40-86D7-3945913C4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9869" y="1569871"/>
                <a:ext cx="99479" cy="32139"/>
              </a:xfrm>
              <a:custGeom>
                <a:avLst/>
                <a:gdLst>
                  <a:gd name="T0" fmla="*/ 34 w 87"/>
                  <a:gd name="T1" fmla="*/ 28 h 28"/>
                  <a:gd name="T2" fmla="*/ 15 w 87"/>
                  <a:gd name="T3" fmla="*/ 22 h 28"/>
                  <a:gd name="T4" fmla="*/ 0 w 87"/>
                  <a:gd name="T5" fmla="*/ 28 h 28"/>
                  <a:gd name="T6" fmla="*/ 55 w 87"/>
                  <a:gd name="T7" fmla="*/ 0 h 28"/>
                  <a:gd name="T8" fmla="*/ 87 w 87"/>
                  <a:gd name="T9" fmla="*/ 20 h 28"/>
                  <a:gd name="T10" fmla="*/ 67 w 87"/>
                  <a:gd name="T11" fmla="*/ 28 h 28"/>
                  <a:gd name="T12" fmla="*/ 34 w 87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8">
                    <a:moveTo>
                      <a:pt x="34" y="28"/>
                    </a:moveTo>
                    <a:cubicBezTo>
                      <a:pt x="25" y="28"/>
                      <a:pt x="23" y="22"/>
                      <a:pt x="15" y="22"/>
                    </a:cubicBezTo>
                    <a:cubicBezTo>
                      <a:pt x="9" y="22"/>
                      <a:pt x="6" y="27"/>
                      <a:pt x="0" y="28"/>
                    </a:cubicBezTo>
                    <a:cubicBezTo>
                      <a:pt x="0" y="18"/>
                      <a:pt x="45" y="0"/>
                      <a:pt x="55" y="0"/>
                    </a:cubicBezTo>
                    <a:cubicBezTo>
                      <a:pt x="71" y="0"/>
                      <a:pt x="84" y="10"/>
                      <a:pt x="87" y="20"/>
                    </a:cubicBezTo>
                    <a:cubicBezTo>
                      <a:pt x="81" y="23"/>
                      <a:pt x="76" y="28"/>
                      <a:pt x="67" y="28"/>
                    </a:cubicBezTo>
                    <a:cubicBezTo>
                      <a:pt x="46" y="28"/>
                      <a:pt x="51" y="28"/>
                      <a:pt x="34" y="28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126">
                <a:extLst>
                  <a:ext uri="{FF2B5EF4-FFF2-40B4-BE49-F238E27FC236}">
                    <a16:creationId xmlns:a16="http://schemas.microsoft.com/office/drawing/2014/main" id="{44C5CF7E-5799-4D72-BC6F-A3F6C106C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930" y="1606601"/>
                <a:ext cx="87235" cy="47443"/>
              </a:xfrm>
              <a:custGeom>
                <a:avLst/>
                <a:gdLst>
                  <a:gd name="T0" fmla="*/ 65 w 76"/>
                  <a:gd name="T1" fmla="*/ 18 h 42"/>
                  <a:gd name="T2" fmla="*/ 24 w 76"/>
                  <a:gd name="T3" fmla="*/ 42 h 42"/>
                  <a:gd name="T4" fmla="*/ 0 w 76"/>
                  <a:gd name="T5" fmla="*/ 20 h 42"/>
                  <a:gd name="T6" fmla="*/ 62 w 76"/>
                  <a:gd name="T7" fmla="*/ 0 h 42"/>
                  <a:gd name="T8" fmla="*/ 76 w 76"/>
                  <a:gd name="T9" fmla="*/ 8 h 42"/>
                  <a:gd name="T10" fmla="*/ 43 w 76"/>
                  <a:gd name="T11" fmla="*/ 18 h 42"/>
                  <a:gd name="T12" fmla="*/ 65 w 76"/>
                  <a:gd name="T13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42">
                    <a:moveTo>
                      <a:pt x="65" y="18"/>
                    </a:moveTo>
                    <a:cubicBezTo>
                      <a:pt x="66" y="34"/>
                      <a:pt x="41" y="42"/>
                      <a:pt x="24" y="42"/>
                    </a:cubicBezTo>
                    <a:cubicBezTo>
                      <a:pt x="13" y="42"/>
                      <a:pt x="0" y="27"/>
                      <a:pt x="0" y="20"/>
                    </a:cubicBezTo>
                    <a:cubicBezTo>
                      <a:pt x="0" y="2"/>
                      <a:pt x="46" y="0"/>
                      <a:pt x="62" y="0"/>
                    </a:cubicBezTo>
                    <a:cubicBezTo>
                      <a:pt x="71" y="0"/>
                      <a:pt x="74" y="5"/>
                      <a:pt x="76" y="8"/>
                    </a:cubicBezTo>
                    <a:cubicBezTo>
                      <a:pt x="68" y="15"/>
                      <a:pt x="55" y="18"/>
                      <a:pt x="43" y="18"/>
                    </a:cubicBezTo>
                    <a:lnTo>
                      <a:pt x="65" y="18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127">
                <a:extLst>
                  <a:ext uri="{FF2B5EF4-FFF2-40B4-BE49-F238E27FC236}">
                    <a16:creationId xmlns:a16="http://schemas.microsoft.com/office/drawing/2014/main" id="{B647916D-C5D5-4065-A1CD-3EED0B487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608" y="1598949"/>
                <a:ext cx="29078" cy="36730"/>
              </a:xfrm>
              <a:custGeom>
                <a:avLst/>
                <a:gdLst>
                  <a:gd name="T0" fmla="*/ 26 w 26"/>
                  <a:gd name="T1" fmla="*/ 22 h 32"/>
                  <a:gd name="T2" fmla="*/ 15 w 26"/>
                  <a:gd name="T3" fmla="*/ 32 h 32"/>
                  <a:gd name="T4" fmla="*/ 0 w 26"/>
                  <a:gd name="T5" fmla="*/ 20 h 32"/>
                  <a:gd name="T6" fmla="*/ 26 w 26"/>
                  <a:gd name="T7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2">
                    <a:moveTo>
                      <a:pt x="26" y="22"/>
                    </a:moveTo>
                    <a:cubicBezTo>
                      <a:pt x="22" y="27"/>
                      <a:pt x="20" y="32"/>
                      <a:pt x="15" y="32"/>
                    </a:cubicBezTo>
                    <a:cubicBezTo>
                      <a:pt x="8" y="32"/>
                      <a:pt x="0" y="24"/>
                      <a:pt x="0" y="20"/>
                    </a:cubicBezTo>
                    <a:cubicBezTo>
                      <a:pt x="0" y="0"/>
                      <a:pt x="21" y="20"/>
                      <a:pt x="26" y="22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128">
                <a:extLst>
                  <a:ext uri="{FF2B5EF4-FFF2-40B4-BE49-F238E27FC236}">
                    <a16:creationId xmlns:a16="http://schemas.microsoft.com/office/drawing/2014/main" id="{6B718488-1C4C-4A3E-B8CF-6FBFDA48B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1470" y="1836165"/>
                <a:ext cx="146922" cy="127025"/>
              </a:xfrm>
              <a:custGeom>
                <a:avLst/>
                <a:gdLst>
                  <a:gd name="T0" fmla="*/ 114 w 129"/>
                  <a:gd name="T1" fmla="*/ 42 h 111"/>
                  <a:gd name="T2" fmla="*/ 111 w 129"/>
                  <a:gd name="T3" fmla="*/ 54 h 111"/>
                  <a:gd name="T4" fmla="*/ 129 w 129"/>
                  <a:gd name="T5" fmla="*/ 58 h 111"/>
                  <a:gd name="T6" fmla="*/ 98 w 129"/>
                  <a:gd name="T7" fmla="*/ 99 h 111"/>
                  <a:gd name="T8" fmla="*/ 83 w 129"/>
                  <a:gd name="T9" fmla="*/ 111 h 111"/>
                  <a:gd name="T10" fmla="*/ 67 w 129"/>
                  <a:gd name="T11" fmla="*/ 97 h 111"/>
                  <a:gd name="T12" fmla="*/ 0 w 129"/>
                  <a:gd name="T13" fmla="*/ 55 h 111"/>
                  <a:gd name="T14" fmla="*/ 0 w 129"/>
                  <a:gd name="T15" fmla="*/ 42 h 111"/>
                  <a:gd name="T16" fmla="*/ 34 w 129"/>
                  <a:gd name="T17" fmla="*/ 51 h 111"/>
                  <a:gd name="T18" fmla="*/ 45 w 129"/>
                  <a:gd name="T19" fmla="*/ 51 h 111"/>
                  <a:gd name="T20" fmla="*/ 45 w 129"/>
                  <a:gd name="T21" fmla="*/ 30 h 111"/>
                  <a:gd name="T22" fmla="*/ 21 w 129"/>
                  <a:gd name="T23" fmla="*/ 19 h 111"/>
                  <a:gd name="T24" fmla="*/ 27 w 129"/>
                  <a:gd name="T25" fmla="*/ 13 h 111"/>
                  <a:gd name="T26" fmla="*/ 72 w 129"/>
                  <a:gd name="T27" fmla="*/ 4 h 111"/>
                  <a:gd name="T28" fmla="*/ 102 w 129"/>
                  <a:gd name="T29" fmla="*/ 4 h 111"/>
                  <a:gd name="T30" fmla="*/ 110 w 129"/>
                  <a:gd name="T31" fmla="*/ 11 h 111"/>
                  <a:gd name="T32" fmla="*/ 86 w 129"/>
                  <a:gd name="T33" fmla="*/ 41 h 111"/>
                  <a:gd name="T34" fmla="*/ 114 w 129"/>
                  <a:gd name="T35" fmla="*/ 4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" h="111">
                    <a:moveTo>
                      <a:pt x="114" y="42"/>
                    </a:moveTo>
                    <a:cubicBezTo>
                      <a:pt x="114" y="53"/>
                      <a:pt x="111" y="46"/>
                      <a:pt x="111" y="54"/>
                    </a:cubicBezTo>
                    <a:cubicBezTo>
                      <a:pt x="114" y="54"/>
                      <a:pt x="124" y="56"/>
                      <a:pt x="129" y="58"/>
                    </a:cubicBezTo>
                    <a:cubicBezTo>
                      <a:pt x="125" y="101"/>
                      <a:pt x="123" y="89"/>
                      <a:pt x="98" y="99"/>
                    </a:cubicBezTo>
                    <a:cubicBezTo>
                      <a:pt x="92" y="101"/>
                      <a:pt x="90" y="111"/>
                      <a:pt x="83" y="111"/>
                    </a:cubicBezTo>
                    <a:cubicBezTo>
                      <a:pt x="73" y="111"/>
                      <a:pt x="71" y="102"/>
                      <a:pt x="67" y="97"/>
                    </a:cubicBezTo>
                    <a:cubicBezTo>
                      <a:pt x="45" y="75"/>
                      <a:pt x="22" y="78"/>
                      <a:pt x="0" y="55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0" y="42"/>
                      <a:pt x="21" y="51"/>
                      <a:pt x="34" y="51"/>
                    </a:cubicBezTo>
                    <a:cubicBezTo>
                      <a:pt x="42" y="51"/>
                      <a:pt x="39" y="51"/>
                      <a:pt x="45" y="51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36" y="28"/>
                      <a:pt x="21" y="30"/>
                      <a:pt x="21" y="19"/>
                    </a:cubicBezTo>
                    <a:cubicBezTo>
                      <a:pt x="21" y="17"/>
                      <a:pt x="26" y="15"/>
                      <a:pt x="27" y="13"/>
                    </a:cubicBezTo>
                    <a:cubicBezTo>
                      <a:pt x="39" y="0"/>
                      <a:pt x="55" y="4"/>
                      <a:pt x="72" y="4"/>
                    </a:cubicBezTo>
                    <a:cubicBezTo>
                      <a:pt x="86" y="4"/>
                      <a:pt x="102" y="4"/>
                      <a:pt x="102" y="4"/>
                    </a:cubicBezTo>
                    <a:cubicBezTo>
                      <a:pt x="105" y="4"/>
                      <a:pt x="110" y="8"/>
                      <a:pt x="110" y="11"/>
                    </a:cubicBezTo>
                    <a:cubicBezTo>
                      <a:pt x="110" y="27"/>
                      <a:pt x="91" y="34"/>
                      <a:pt x="86" y="41"/>
                    </a:cubicBezTo>
                    <a:cubicBezTo>
                      <a:pt x="92" y="40"/>
                      <a:pt x="114" y="33"/>
                      <a:pt x="114" y="42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29">
                <a:extLst>
                  <a:ext uri="{FF2B5EF4-FFF2-40B4-BE49-F238E27FC236}">
                    <a16:creationId xmlns:a16="http://schemas.microsoft.com/office/drawing/2014/main" id="{57C87D1B-D6FF-4773-87AE-E247D7BD8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905" y="1686183"/>
                <a:ext cx="165287" cy="91825"/>
              </a:xfrm>
              <a:custGeom>
                <a:avLst/>
                <a:gdLst>
                  <a:gd name="T0" fmla="*/ 8 w 144"/>
                  <a:gd name="T1" fmla="*/ 19 h 80"/>
                  <a:gd name="T2" fmla="*/ 0 w 144"/>
                  <a:gd name="T3" fmla="*/ 3 h 80"/>
                  <a:gd name="T4" fmla="*/ 9 w 144"/>
                  <a:gd name="T5" fmla="*/ 3 h 80"/>
                  <a:gd name="T6" fmla="*/ 66 w 144"/>
                  <a:gd name="T7" fmla="*/ 37 h 80"/>
                  <a:gd name="T8" fmla="*/ 51 w 144"/>
                  <a:gd name="T9" fmla="*/ 23 h 80"/>
                  <a:gd name="T10" fmla="*/ 51 w 144"/>
                  <a:gd name="T11" fmla="*/ 14 h 80"/>
                  <a:gd name="T12" fmla="*/ 92 w 144"/>
                  <a:gd name="T13" fmla="*/ 31 h 80"/>
                  <a:gd name="T14" fmla="*/ 92 w 144"/>
                  <a:gd name="T15" fmla="*/ 14 h 80"/>
                  <a:gd name="T16" fmla="*/ 66 w 144"/>
                  <a:gd name="T17" fmla="*/ 3 h 80"/>
                  <a:gd name="T18" fmla="*/ 80 w 144"/>
                  <a:gd name="T19" fmla="*/ 2 h 80"/>
                  <a:gd name="T20" fmla="*/ 114 w 144"/>
                  <a:gd name="T21" fmla="*/ 10 h 80"/>
                  <a:gd name="T22" fmla="*/ 129 w 144"/>
                  <a:gd name="T23" fmla="*/ 3 h 80"/>
                  <a:gd name="T24" fmla="*/ 144 w 144"/>
                  <a:gd name="T25" fmla="*/ 23 h 80"/>
                  <a:gd name="T26" fmla="*/ 138 w 144"/>
                  <a:gd name="T27" fmla="*/ 73 h 80"/>
                  <a:gd name="T28" fmla="*/ 108 w 144"/>
                  <a:gd name="T29" fmla="*/ 77 h 80"/>
                  <a:gd name="T30" fmla="*/ 83 w 144"/>
                  <a:gd name="T31" fmla="*/ 73 h 80"/>
                  <a:gd name="T32" fmla="*/ 89 w 144"/>
                  <a:gd name="T33" fmla="*/ 65 h 80"/>
                  <a:gd name="T34" fmla="*/ 89 w 144"/>
                  <a:gd name="T35" fmla="*/ 57 h 80"/>
                  <a:gd name="T36" fmla="*/ 108 w 144"/>
                  <a:gd name="T37" fmla="*/ 46 h 80"/>
                  <a:gd name="T38" fmla="*/ 98 w 144"/>
                  <a:gd name="T39" fmla="*/ 43 h 80"/>
                  <a:gd name="T40" fmla="*/ 43 w 144"/>
                  <a:gd name="T41" fmla="*/ 51 h 80"/>
                  <a:gd name="T42" fmla="*/ 34 w 144"/>
                  <a:gd name="T43" fmla="*/ 41 h 80"/>
                  <a:gd name="T44" fmla="*/ 23 w 144"/>
                  <a:gd name="T45" fmla="*/ 41 h 80"/>
                  <a:gd name="T46" fmla="*/ 20 w 144"/>
                  <a:gd name="T47" fmla="*/ 34 h 80"/>
                  <a:gd name="T48" fmla="*/ 2 w 144"/>
                  <a:gd name="T49" fmla="*/ 26 h 80"/>
                  <a:gd name="T50" fmla="*/ 2 w 144"/>
                  <a:gd name="T51" fmla="*/ 11 h 80"/>
                  <a:gd name="T52" fmla="*/ 8 w 144"/>
                  <a:gd name="T53" fmla="*/ 1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80">
                    <a:moveTo>
                      <a:pt x="8" y="19"/>
                    </a:moveTo>
                    <a:cubicBezTo>
                      <a:pt x="5" y="15"/>
                      <a:pt x="0" y="11"/>
                      <a:pt x="0" y="3"/>
                    </a:cubicBezTo>
                    <a:cubicBezTo>
                      <a:pt x="3" y="3"/>
                      <a:pt x="6" y="3"/>
                      <a:pt x="9" y="3"/>
                    </a:cubicBezTo>
                    <a:cubicBezTo>
                      <a:pt x="31" y="3"/>
                      <a:pt x="42" y="44"/>
                      <a:pt x="66" y="37"/>
                    </a:cubicBezTo>
                    <a:cubicBezTo>
                      <a:pt x="60" y="33"/>
                      <a:pt x="54" y="27"/>
                      <a:pt x="51" y="23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67" y="14"/>
                      <a:pt x="74" y="31"/>
                      <a:pt x="92" y="31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80" y="14"/>
                      <a:pt x="69" y="14"/>
                      <a:pt x="66" y="3"/>
                    </a:cubicBezTo>
                    <a:cubicBezTo>
                      <a:pt x="71" y="0"/>
                      <a:pt x="74" y="2"/>
                      <a:pt x="80" y="2"/>
                    </a:cubicBezTo>
                    <a:cubicBezTo>
                      <a:pt x="92" y="2"/>
                      <a:pt x="99" y="10"/>
                      <a:pt x="114" y="10"/>
                    </a:cubicBezTo>
                    <a:cubicBezTo>
                      <a:pt x="120" y="10"/>
                      <a:pt x="123" y="3"/>
                      <a:pt x="129" y="3"/>
                    </a:cubicBezTo>
                    <a:cubicBezTo>
                      <a:pt x="142" y="3"/>
                      <a:pt x="144" y="11"/>
                      <a:pt x="144" y="23"/>
                    </a:cubicBezTo>
                    <a:cubicBezTo>
                      <a:pt x="144" y="41"/>
                      <a:pt x="135" y="51"/>
                      <a:pt x="138" y="73"/>
                    </a:cubicBezTo>
                    <a:cubicBezTo>
                      <a:pt x="127" y="77"/>
                      <a:pt x="110" y="77"/>
                      <a:pt x="108" y="77"/>
                    </a:cubicBezTo>
                    <a:cubicBezTo>
                      <a:pt x="103" y="77"/>
                      <a:pt x="83" y="80"/>
                      <a:pt x="83" y="73"/>
                    </a:cubicBezTo>
                    <a:cubicBezTo>
                      <a:pt x="83" y="70"/>
                      <a:pt x="86" y="67"/>
                      <a:pt x="89" y="65"/>
                    </a:cubicBezTo>
                    <a:cubicBezTo>
                      <a:pt x="88" y="63"/>
                      <a:pt x="88" y="60"/>
                      <a:pt x="89" y="57"/>
                    </a:cubicBezTo>
                    <a:cubicBezTo>
                      <a:pt x="89" y="50"/>
                      <a:pt x="103" y="50"/>
                      <a:pt x="108" y="46"/>
                    </a:cubicBezTo>
                    <a:cubicBezTo>
                      <a:pt x="105" y="44"/>
                      <a:pt x="102" y="43"/>
                      <a:pt x="98" y="43"/>
                    </a:cubicBezTo>
                    <a:cubicBezTo>
                      <a:pt x="85" y="43"/>
                      <a:pt x="58" y="51"/>
                      <a:pt x="43" y="51"/>
                    </a:cubicBezTo>
                    <a:cubicBezTo>
                      <a:pt x="38" y="51"/>
                      <a:pt x="34" y="46"/>
                      <a:pt x="34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13" y="36"/>
                      <a:pt x="8" y="30"/>
                      <a:pt x="2" y="26"/>
                    </a:cubicBezTo>
                    <a:cubicBezTo>
                      <a:pt x="2" y="11"/>
                      <a:pt x="2" y="11"/>
                      <a:pt x="2" y="11"/>
                    </a:cubicBezTo>
                    <a:lnTo>
                      <a:pt x="8" y="19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30">
                <a:extLst>
                  <a:ext uri="{FF2B5EF4-FFF2-40B4-BE49-F238E27FC236}">
                    <a16:creationId xmlns:a16="http://schemas.microsoft.com/office/drawing/2014/main" id="{11A894D4-5B21-4906-B54A-78D6454C3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3401" y="2033589"/>
                <a:ext cx="97948" cy="61217"/>
              </a:xfrm>
              <a:custGeom>
                <a:avLst/>
                <a:gdLst>
                  <a:gd name="T0" fmla="*/ 66 w 85"/>
                  <a:gd name="T1" fmla="*/ 53 h 53"/>
                  <a:gd name="T2" fmla="*/ 0 w 85"/>
                  <a:gd name="T3" fmla="*/ 29 h 53"/>
                  <a:gd name="T4" fmla="*/ 17 w 85"/>
                  <a:gd name="T5" fmla="*/ 25 h 53"/>
                  <a:gd name="T6" fmla="*/ 38 w 85"/>
                  <a:gd name="T7" fmla="*/ 0 h 53"/>
                  <a:gd name="T8" fmla="*/ 85 w 85"/>
                  <a:gd name="T9" fmla="*/ 40 h 53"/>
                  <a:gd name="T10" fmla="*/ 66 w 85"/>
                  <a:gd name="T11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53">
                    <a:moveTo>
                      <a:pt x="66" y="53"/>
                    </a:moveTo>
                    <a:cubicBezTo>
                      <a:pt x="56" y="53"/>
                      <a:pt x="0" y="32"/>
                      <a:pt x="0" y="29"/>
                    </a:cubicBezTo>
                    <a:cubicBezTo>
                      <a:pt x="0" y="23"/>
                      <a:pt x="13" y="26"/>
                      <a:pt x="17" y="25"/>
                    </a:cubicBezTo>
                    <a:cubicBezTo>
                      <a:pt x="26" y="22"/>
                      <a:pt x="23" y="0"/>
                      <a:pt x="38" y="0"/>
                    </a:cubicBezTo>
                    <a:cubicBezTo>
                      <a:pt x="49" y="0"/>
                      <a:pt x="80" y="29"/>
                      <a:pt x="85" y="40"/>
                    </a:cubicBezTo>
                    <a:cubicBezTo>
                      <a:pt x="77" y="45"/>
                      <a:pt x="74" y="53"/>
                      <a:pt x="66" y="53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31">
                <a:extLst>
                  <a:ext uri="{FF2B5EF4-FFF2-40B4-BE49-F238E27FC236}">
                    <a16:creationId xmlns:a16="http://schemas.microsoft.com/office/drawing/2014/main" id="{F808B8A6-2711-459B-8BC7-16D213D2A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57" y="1819330"/>
                <a:ext cx="127026" cy="108660"/>
              </a:xfrm>
              <a:custGeom>
                <a:avLst/>
                <a:gdLst>
                  <a:gd name="T0" fmla="*/ 112 w 112"/>
                  <a:gd name="T1" fmla="*/ 20 h 95"/>
                  <a:gd name="T2" fmla="*/ 98 w 112"/>
                  <a:gd name="T3" fmla="*/ 32 h 95"/>
                  <a:gd name="T4" fmla="*/ 55 w 112"/>
                  <a:gd name="T5" fmla="*/ 64 h 95"/>
                  <a:gd name="T6" fmla="*/ 34 w 112"/>
                  <a:gd name="T7" fmla="*/ 69 h 95"/>
                  <a:gd name="T8" fmla="*/ 44 w 112"/>
                  <a:gd name="T9" fmla="*/ 69 h 95"/>
                  <a:gd name="T10" fmla="*/ 26 w 112"/>
                  <a:gd name="T11" fmla="*/ 95 h 95"/>
                  <a:gd name="T12" fmla="*/ 11 w 112"/>
                  <a:gd name="T13" fmla="*/ 95 h 95"/>
                  <a:gd name="T14" fmla="*/ 12 w 112"/>
                  <a:gd name="T15" fmla="*/ 72 h 95"/>
                  <a:gd name="T16" fmla="*/ 0 w 112"/>
                  <a:gd name="T17" fmla="*/ 33 h 95"/>
                  <a:gd name="T18" fmla="*/ 0 w 112"/>
                  <a:gd name="T19" fmla="*/ 20 h 95"/>
                  <a:gd name="T20" fmla="*/ 17 w 112"/>
                  <a:gd name="T21" fmla="*/ 20 h 95"/>
                  <a:gd name="T22" fmla="*/ 17 w 112"/>
                  <a:gd name="T23" fmla="*/ 12 h 95"/>
                  <a:gd name="T24" fmla="*/ 38 w 112"/>
                  <a:gd name="T25" fmla="*/ 0 h 95"/>
                  <a:gd name="T26" fmla="*/ 112 w 112"/>
                  <a:gd name="T27" fmla="*/ 10 h 95"/>
                  <a:gd name="T28" fmla="*/ 112 w 112"/>
                  <a:gd name="T29" fmla="*/ 2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95">
                    <a:moveTo>
                      <a:pt x="112" y="20"/>
                    </a:moveTo>
                    <a:cubicBezTo>
                      <a:pt x="112" y="22"/>
                      <a:pt x="98" y="32"/>
                      <a:pt x="98" y="32"/>
                    </a:cubicBezTo>
                    <a:cubicBezTo>
                      <a:pt x="88" y="46"/>
                      <a:pt x="78" y="64"/>
                      <a:pt x="55" y="64"/>
                    </a:cubicBezTo>
                    <a:cubicBezTo>
                      <a:pt x="39" y="64"/>
                      <a:pt x="39" y="53"/>
                      <a:pt x="3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2" y="84"/>
                      <a:pt x="35" y="86"/>
                      <a:pt x="26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85"/>
                      <a:pt x="11" y="76"/>
                      <a:pt x="12" y="72"/>
                    </a:cubicBezTo>
                    <a:cubicBezTo>
                      <a:pt x="0" y="59"/>
                      <a:pt x="5" y="49"/>
                      <a:pt x="0" y="3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14" y="20"/>
                      <a:pt x="17" y="20"/>
                    </a:cubicBezTo>
                    <a:cubicBezTo>
                      <a:pt x="16" y="19"/>
                      <a:pt x="17" y="14"/>
                      <a:pt x="17" y="12"/>
                    </a:cubicBezTo>
                    <a:cubicBezTo>
                      <a:pt x="17" y="11"/>
                      <a:pt x="22" y="0"/>
                      <a:pt x="38" y="0"/>
                    </a:cubicBezTo>
                    <a:cubicBezTo>
                      <a:pt x="64" y="0"/>
                      <a:pt x="85" y="10"/>
                      <a:pt x="112" y="10"/>
                    </a:cubicBezTo>
                    <a:cubicBezTo>
                      <a:pt x="111" y="14"/>
                      <a:pt x="112" y="16"/>
                      <a:pt x="112" y="20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32">
                <a:extLst>
                  <a:ext uri="{FF2B5EF4-FFF2-40B4-BE49-F238E27FC236}">
                    <a16:creationId xmlns:a16="http://schemas.microsoft.com/office/drawing/2014/main" id="{5F49E32F-3D95-4B03-BD7E-4382283E1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583" y="1626496"/>
                <a:ext cx="42852" cy="35200"/>
              </a:xfrm>
              <a:custGeom>
                <a:avLst/>
                <a:gdLst>
                  <a:gd name="T0" fmla="*/ 37 w 37"/>
                  <a:gd name="T1" fmla="*/ 22 h 31"/>
                  <a:gd name="T2" fmla="*/ 26 w 37"/>
                  <a:gd name="T3" fmla="*/ 31 h 31"/>
                  <a:gd name="T4" fmla="*/ 0 w 37"/>
                  <a:gd name="T5" fmla="*/ 0 h 31"/>
                  <a:gd name="T6" fmla="*/ 37 w 37"/>
                  <a:gd name="T7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1">
                    <a:moveTo>
                      <a:pt x="37" y="22"/>
                    </a:moveTo>
                    <a:cubicBezTo>
                      <a:pt x="36" y="28"/>
                      <a:pt x="32" y="31"/>
                      <a:pt x="26" y="31"/>
                    </a:cubicBezTo>
                    <a:cubicBezTo>
                      <a:pt x="18" y="31"/>
                      <a:pt x="0" y="10"/>
                      <a:pt x="0" y="0"/>
                    </a:cubicBezTo>
                    <a:cubicBezTo>
                      <a:pt x="19" y="0"/>
                      <a:pt x="21" y="16"/>
                      <a:pt x="37" y="22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33">
                <a:extLst>
                  <a:ext uri="{FF2B5EF4-FFF2-40B4-BE49-F238E27FC236}">
                    <a16:creationId xmlns:a16="http://schemas.microsoft.com/office/drawing/2014/main" id="{178315C0-2B1C-4B66-9FE8-43DDE26A2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1070" y="1748930"/>
                <a:ext cx="32139" cy="24487"/>
              </a:xfrm>
              <a:custGeom>
                <a:avLst/>
                <a:gdLst>
                  <a:gd name="T0" fmla="*/ 22 w 27"/>
                  <a:gd name="T1" fmla="*/ 0 h 22"/>
                  <a:gd name="T2" fmla="*/ 27 w 27"/>
                  <a:gd name="T3" fmla="*/ 12 h 22"/>
                  <a:gd name="T4" fmla="*/ 16 w 27"/>
                  <a:gd name="T5" fmla="*/ 22 h 22"/>
                  <a:gd name="T6" fmla="*/ 0 w 27"/>
                  <a:gd name="T7" fmla="*/ 21 h 22"/>
                  <a:gd name="T8" fmla="*/ 22 w 27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2">
                    <a:moveTo>
                      <a:pt x="22" y="0"/>
                    </a:moveTo>
                    <a:cubicBezTo>
                      <a:pt x="23" y="4"/>
                      <a:pt x="27" y="6"/>
                      <a:pt x="27" y="12"/>
                    </a:cubicBezTo>
                    <a:cubicBezTo>
                      <a:pt x="27" y="21"/>
                      <a:pt x="20" y="22"/>
                      <a:pt x="16" y="22"/>
                    </a:cubicBezTo>
                    <a:cubicBezTo>
                      <a:pt x="8" y="22"/>
                      <a:pt x="6" y="21"/>
                      <a:pt x="0" y="21"/>
                    </a:cubicBezTo>
                    <a:cubicBezTo>
                      <a:pt x="3" y="8"/>
                      <a:pt x="11" y="4"/>
                      <a:pt x="22" y="0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134">
                <a:extLst>
                  <a:ext uri="{FF2B5EF4-FFF2-40B4-BE49-F238E27FC236}">
                    <a16:creationId xmlns:a16="http://schemas.microsoft.com/office/drawing/2014/main" id="{5E0FAAD1-1C57-421F-8177-B1302AC90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8826" y="1534671"/>
                <a:ext cx="159166" cy="90295"/>
              </a:xfrm>
              <a:custGeom>
                <a:avLst/>
                <a:gdLst>
                  <a:gd name="T0" fmla="*/ 92 w 140"/>
                  <a:gd name="T1" fmla="*/ 58 h 78"/>
                  <a:gd name="T2" fmla="*/ 56 w 140"/>
                  <a:gd name="T3" fmla="*/ 55 h 78"/>
                  <a:gd name="T4" fmla="*/ 31 w 140"/>
                  <a:gd name="T5" fmla="*/ 52 h 78"/>
                  <a:gd name="T6" fmla="*/ 11 w 140"/>
                  <a:gd name="T7" fmla="*/ 46 h 78"/>
                  <a:gd name="T8" fmla="*/ 34 w 140"/>
                  <a:gd name="T9" fmla="*/ 36 h 78"/>
                  <a:gd name="T10" fmla="*/ 34 w 140"/>
                  <a:gd name="T11" fmla="*/ 26 h 78"/>
                  <a:gd name="T12" fmla="*/ 7 w 140"/>
                  <a:gd name="T13" fmla="*/ 26 h 78"/>
                  <a:gd name="T14" fmla="*/ 12 w 140"/>
                  <a:gd name="T15" fmla="*/ 19 h 78"/>
                  <a:gd name="T16" fmla="*/ 0 w 140"/>
                  <a:gd name="T17" fmla="*/ 7 h 78"/>
                  <a:gd name="T18" fmla="*/ 24 w 140"/>
                  <a:gd name="T19" fmla="*/ 0 h 78"/>
                  <a:gd name="T20" fmla="*/ 53 w 140"/>
                  <a:gd name="T21" fmla="*/ 15 h 78"/>
                  <a:gd name="T22" fmla="*/ 68 w 140"/>
                  <a:gd name="T23" fmla="*/ 8 h 78"/>
                  <a:gd name="T24" fmla="*/ 90 w 140"/>
                  <a:gd name="T25" fmla="*/ 26 h 78"/>
                  <a:gd name="T26" fmla="*/ 102 w 140"/>
                  <a:gd name="T27" fmla="*/ 20 h 78"/>
                  <a:gd name="T28" fmla="*/ 124 w 140"/>
                  <a:gd name="T29" fmla="*/ 38 h 78"/>
                  <a:gd name="T30" fmla="*/ 118 w 140"/>
                  <a:gd name="T31" fmla="*/ 46 h 78"/>
                  <a:gd name="T32" fmla="*/ 140 w 140"/>
                  <a:gd name="T33" fmla="*/ 68 h 78"/>
                  <a:gd name="T34" fmla="*/ 126 w 140"/>
                  <a:gd name="T35" fmla="*/ 78 h 78"/>
                  <a:gd name="T36" fmla="*/ 92 w 140"/>
                  <a:gd name="T37" fmla="*/ 5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0" h="78">
                    <a:moveTo>
                      <a:pt x="92" y="58"/>
                    </a:moveTo>
                    <a:cubicBezTo>
                      <a:pt x="78" y="58"/>
                      <a:pt x="70" y="53"/>
                      <a:pt x="56" y="55"/>
                    </a:cubicBezTo>
                    <a:cubicBezTo>
                      <a:pt x="53" y="48"/>
                      <a:pt x="43" y="52"/>
                      <a:pt x="31" y="52"/>
                    </a:cubicBezTo>
                    <a:cubicBezTo>
                      <a:pt x="21" y="52"/>
                      <a:pt x="18" y="53"/>
                      <a:pt x="11" y="46"/>
                    </a:cubicBezTo>
                    <a:cubicBezTo>
                      <a:pt x="18" y="38"/>
                      <a:pt x="25" y="39"/>
                      <a:pt x="34" y="36"/>
                    </a:cubicBezTo>
                    <a:cubicBezTo>
                      <a:pt x="32" y="34"/>
                      <a:pt x="32" y="29"/>
                      <a:pt x="34" y="26"/>
                    </a:cubicBezTo>
                    <a:cubicBezTo>
                      <a:pt x="17" y="26"/>
                      <a:pt x="13" y="31"/>
                      <a:pt x="7" y="26"/>
                    </a:cubicBezTo>
                    <a:cubicBezTo>
                      <a:pt x="9" y="25"/>
                      <a:pt x="12" y="22"/>
                      <a:pt x="12" y="19"/>
                    </a:cubicBezTo>
                    <a:cubicBezTo>
                      <a:pt x="2" y="19"/>
                      <a:pt x="0" y="16"/>
                      <a:pt x="0" y="7"/>
                    </a:cubicBezTo>
                    <a:cubicBezTo>
                      <a:pt x="9" y="5"/>
                      <a:pt x="15" y="0"/>
                      <a:pt x="24" y="0"/>
                    </a:cubicBezTo>
                    <a:cubicBezTo>
                      <a:pt x="40" y="0"/>
                      <a:pt x="43" y="15"/>
                      <a:pt x="53" y="15"/>
                    </a:cubicBezTo>
                    <a:cubicBezTo>
                      <a:pt x="59" y="15"/>
                      <a:pt x="62" y="8"/>
                      <a:pt x="68" y="8"/>
                    </a:cubicBezTo>
                    <a:cubicBezTo>
                      <a:pt x="83" y="8"/>
                      <a:pt x="82" y="26"/>
                      <a:pt x="90" y="26"/>
                    </a:cubicBezTo>
                    <a:cubicBezTo>
                      <a:pt x="95" y="26"/>
                      <a:pt x="97" y="20"/>
                      <a:pt x="102" y="20"/>
                    </a:cubicBezTo>
                    <a:cubicBezTo>
                      <a:pt x="112" y="20"/>
                      <a:pt x="121" y="34"/>
                      <a:pt x="124" y="38"/>
                    </a:cubicBezTo>
                    <a:cubicBezTo>
                      <a:pt x="123" y="41"/>
                      <a:pt x="120" y="44"/>
                      <a:pt x="118" y="46"/>
                    </a:cubicBezTo>
                    <a:cubicBezTo>
                      <a:pt x="124" y="53"/>
                      <a:pt x="140" y="59"/>
                      <a:pt x="140" y="68"/>
                    </a:cubicBezTo>
                    <a:cubicBezTo>
                      <a:pt x="140" y="76"/>
                      <a:pt x="132" y="78"/>
                      <a:pt x="126" y="78"/>
                    </a:cubicBezTo>
                    <a:cubicBezTo>
                      <a:pt x="108" y="78"/>
                      <a:pt x="109" y="58"/>
                      <a:pt x="92" y="58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35">
                <a:extLst>
                  <a:ext uri="{FF2B5EF4-FFF2-40B4-BE49-F238E27FC236}">
                    <a16:creationId xmlns:a16="http://schemas.microsoft.com/office/drawing/2014/main" id="{57D2FA3D-D3DE-4443-A330-7BE4C36E2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1574" y="1612723"/>
                <a:ext cx="42852" cy="13774"/>
              </a:xfrm>
              <a:custGeom>
                <a:avLst/>
                <a:gdLst>
                  <a:gd name="T0" fmla="*/ 13 w 38"/>
                  <a:gd name="T1" fmla="*/ 12 h 12"/>
                  <a:gd name="T2" fmla="*/ 20 w 38"/>
                  <a:gd name="T3" fmla="*/ 0 h 12"/>
                  <a:gd name="T4" fmla="*/ 38 w 38"/>
                  <a:gd name="T5" fmla="*/ 6 h 12"/>
                  <a:gd name="T6" fmla="*/ 13 w 38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2">
                    <a:moveTo>
                      <a:pt x="13" y="12"/>
                    </a:moveTo>
                    <a:cubicBezTo>
                      <a:pt x="0" y="12"/>
                      <a:pt x="17" y="0"/>
                      <a:pt x="20" y="0"/>
                    </a:cubicBezTo>
                    <a:cubicBezTo>
                      <a:pt x="29" y="0"/>
                      <a:pt x="31" y="4"/>
                      <a:pt x="38" y="6"/>
                    </a:cubicBezTo>
                    <a:cubicBezTo>
                      <a:pt x="34" y="12"/>
                      <a:pt x="25" y="12"/>
                      <a:pt x="13" y="12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36">
                <a:extLst>
                  <a:ext uri="{FF2B5EF4-FFF2-40B4-BE49-F238E27FC236}">
                    <a16:creationId xmlns:a16="http://schemas.microsoft.com/office/drawing/2014/main" id="{17F61729-A3E7-4AF8-9770-7B318C5FB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209" y="1664757"/>
                <a:ext cx="423932" cy="140799"/>
              </a:xfrm>
              <a:custGeom>
                <a:avLst/>
                <a:gdLst>
                  <a:gd name="T0" fmla="*/ 369 w 371"/>
                  <a:gd name="T1" fmla="*/ 81 h 123"/>
                  <a:gd name="T2" fmla="*/ 361 w 371"/>
                  <a:gd name="T3" fmla="*/ 92 h 123"/>
                  <a:gd name="T4" fmla="*/ 371 w 371"/>
                  <a:gd name="T5" fmla="*/ 93 h 123"/>
                  <a:gd name="T6" fmla="*/ 308 w 371"/>
                  <a:gd name="T7" fmla="*/ 121 h 123"/>
                  <a:gd name="T8" fmla="*/ 293 w 371"/>
                  <a:gd name="T9" fmla="*/ 109 h 123"/>
                  <a:gd name="T10" fmla="*/ 274 w 371"/>
                  <a:gd name="T11" fmla="*/ 119 h 123"/>
                  <a:gd name="T12" fmla="*/ 213 w 371"/>
                  <a:gd name="T13" fmla="*/ 119 h 123"/>
                  <a:gd name="T14" fmla="*/ 175 w 371"/>
                  <a:gd name="T15" fmla="*/ 107 h 123"/>
                  <a:gd name="T16" fmla="*/ 166 w 371"/>
                  <a:gd name="T17" fmla="*/ 107 h 123"/>
                  <a:gd name="T18" fmla="*/ 145 w 371"/>
                  <a:gd name="T19" fmla="*/ 121 h 123"/>
                  <a:gd name="T20" fmla="*/ 91 w 371"/>
                  <a:gd name="T21" fmla="*/ 85 h 123"/>
                  <a:gd name="T22" fmla="*/ 100 w 371"/>
                  <a:gd name="T23" fmla="*/ 72 h 123"/>
                  <a:gd name="T24" fmla="*/ 69 w 371"/>
                  <a:gd name="T25" fmla="*/ 32 h 123"/>
                  <a:gd name="T26" fmla="*/ 54 w 371"/>
                  <a:gd name="T27" fmla="*/ 40 h 123"/>
                  <a:gd name="T28" fmla="*/ 0 w 371"/>
                  <a:gd name="T29" fmla="*/ 12 h 123"/>
                  <a:gd name="T30" fmla="*/ 22 w 371"/>
                  <a:gd name="T31" fmla="*/ 0 h 123"/>
                  <a:gd name="T32" fmla="*/ 88 w 371"/>
                  <a:gd name="T33" fmla="*/ 28 h 123"/>
                  <a:gd name="T34" fmla="*/ 103 w 371"/>
                  <a:gd name="T35" fmla="*/ 21 h 123"/>
                  <a:gd name="T36" fmla="*/ 117 w 371"/>
                  <a:gd name="T37" fmla="*/ 21 h 123"/>
                  <a:gd name="T38" fmla="*/ 153 w 371"/>
                  <a:gd name="T39" fmla="*/ 45 h 123"/>
                  <a:gd name="T40" fmla="*/ 122 w 371"/>
                  <a:gd name="T41" fmla="*/ 45 h 123"/>
                  <a:gd name="T42" fmla="*/ 156 w 371"/>
                  <a:gd name="T43" fmla="*/ 64 h 123"/>
                  <a:gd name="T44" fmla="*/ 151 w 371"/>
                  <a:gd name="T45" fmla="*/ 67 h 123"/>
                  <a:gd name="T46" fmla="*/ 163 w 371"/>
                  <a:gd name="T47" fmla="*/ 71 h 123"/>
                  <a:gd name="T48" fmla="*/ 216 w 371"/>
                  <a:gd name="T49" fmla="*/ 81 h 123"/>
                  <a:gd name="T50" fmla="*/ 310 w 371"/>
                  <a:gd name="T51" fmla="*/ 61 h 123"/>
                  <a:gd name="T52" fmla="*/ 371 w 371"/>
                  <a:gd name="T53" fmla="*/ 83 h 123"/>
                  <a:gd name="T54" fmla="*/ 363 w 371"/>
                  <a:gd name="T55" fmla="*/ 85 h 123"/>
                  <a:gd name="T56" fmla="*/ 369 w 371"/>
                  <a:gd name="T57" fmla="*/ 8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1" h="123">
                    <a:moveTo>
                      <a:pt x="369" y="81"/>
                    </a:moveTo>
                    <a:cubicBezTo>
                      <a:pt x="365" y="83"/>
                      <a:pt x="362" y="87"/>
                      <a:pt x="361" y="92"/>
                    </a:cubicBezTo>
                    <a:cubicBezTo>
                      <a:pt x="366" y="94"/>
                      <a:pt x="371" y="93"/>
                      <a:pt x="371" y="93"/>
                    </a:cubicBezTo>
                    <a:cubicBezTo>
                      <a:pt x="369" y="121"/>
                      <a:pt x="334" y="121"/>
                      <a:pt x="308" y="121"/>
                    </a:cubicBezTo>
                    <a:cubicBezTo>
                      <a:pt x="298" y="121"/>
                      <a:pt x="294" y="114"/>
                      <a:pt x="293" y="109"/>
                    </a:cubicBezTo>
                    <a:cubicBezTo>
                      <a:pt x="282" y="110"/>
                      <a:pt x="281" y="114"/>
                      <a:pt x="274" y="119"/>
                    </a:cubicBezTo>
                    <a:cubicBezTo>
                      <a:pt x="213" y="119"/>
                      <a:pt x="213" y="119"/>
                      <a:pt x="213" y="119"/>
                    </a:cubicBezTo>
                    <a:cubicBezTo>
                      <a:pt x="197" y="123"/>
                      <a:pt x="174" y="121"/>
                      <a:pt x="175" y="107"/>
                    </a:cubicBezTo>
                    <a:cubicBezTo>
                      <a:pt x="166" y="107"/>
                      <a:pt x="166" y="107"/>
                      <a:pt x="166" y="107"/>
                    </a:cubicBezTo>
                    <a:cubicBezTo>
                      <a:pt x="163" y="111"/>
                      <a:pt x="152" y="121"/>
                      <a:pt x="145" y="121"/>
                    </a:cubicBezTo>
                    <a:cubicBezTo>
                      <a:pt x="128" y="121"/>
                      <a:pt x="91" y="101"/>
                      <a:pt x="91" y="85"/>
                    </a:cubicBezTo>
                    <a:cubicBezTo>
                      <a:pt x="91" y="79"/>
                      <a:pt x="97" y="74"/>
                      <a:pt x="100" y="72"/>
                    </a:cubicBezTo>
                    <a:cubicBezTo>
                      <a:pt x="86" y="58"/>
                      <a:pt x="82" y="45"/>
                      <a:pt x="69" y="32"/>
                    </a:cubicBezTo>
                    <a:cubicBezTo>
                      <a:pt x="65" y="36"/>
                      <a:pt x="60" y="40"/>
                      <a:pt x="54" y="40"/>
                    </a:cubicBezTo>
                    <a:cubicBezTo>
                      <a:pt x="46" y="40"/>
                      <a:pt x="0" y="19"/>
                      <a:pt x="0" y="12"/>
                    </a:cubicBezTo>
                    <a:cubicBezTo>
                      <a:pt x="0" y="0"/>
                      <a:pt x="13" y="0"/>
                      <a:pt x="22" y="0"/>
                    </a:cubicBezTo>
                    <a:cubicBezTo>
                      <a:pt x="56" y="0"/>
                      <a:pt x="63" y="28"/>
                      <a:pt x="88" y="28"/>
                    </a:cubicBezTo>
                    <a:cubicBezTo>
                      <a:pt x="96" y="28"/>
                      <a:pt x="100" y="26"/>
                      <a:pt x="103" y="21"/>
                    </a:cubicBezTo>
                    <a:cubicBezTo>
                      <a:pt x="109" y="21"/>
                      <a:pt x="117" y="21"/>
                      <a:pt x="117" y="21"/>
                    </a:cubicBezTo>
                    <a:cubicBezTo>
                      <a:pt x="111" y="40"/>
                      <a:pt x="146" y="35"/>
                      <a:pt x="153" y="45"/>
                    </a:cubicBezTo>
                    <a:cubicBezTo>
                      <a:pt x="122" y="45"/>
                      <a:pt x="122" y="45"/>
                      <a:pt x="122" y="45"/>
                    </a:cubicBezTo>
                    <a:cubicBezTo>
                      <a:pt x="127" y="67"/>
                      <a:pt x="146" y="55"/>
                      <a:pt x="156" y="64"/>
                    </a:cubicBezTo>
                    <a:cubicBezTo>
                      <a:pt x="155" y="65"/>
                      <a:pt x="151" y="65"/>
                      <a:pt x="151" y="67"/>
                    </a:cubicBezTo>
                    <a:cubicBezTo>
                      <a:pt x="151" y="79"/>
                      <a:pt x="160" y="74"/>
                      <a:pt x="163" y="71"/>
                    </a:cubicBezTo>
                    <a:cubicBezTo>
                      <a:pt x="181" y="76"/>
                      <a:pt x="197" y="81"/>
                      <a:pt x="216" y="81"/>
                    </a:cubicBezTo>
                    <a:cubicBezTo>
                      <a:pt x="257" y="81"/>
                      <a:pt x="271" y="61"/>
                      <a:pt x="310" y="61"/>
                    </a:cubicBezTo>
                    <a:cubicBezTo>
                      <a:pt x="340" y="61"/>
                      <a:pt x="360" y="63"/>
                      <a:pt x="371" y="83"/>
                    </a:cubicBezTo>
                    <a:cubicBezTo>
                      <a:pt x="369" y="84"/>
                      <a:pt x="365" y="85"/>
                      <a:pt x="363" y="85"/>
                    </a:cubicBezTo>
                    <a:lnTo>
                      <a:pt x="369" y="81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37">
                <a:extLst>
                  <a:ext uri="{FF2B5EF4-FFF2-40B4-BE49-F238E27FC236}">
                    <a16:creationId xmlns:a16="http://schemas.microsoft.com/office/drawing/2014/main" id="{218D8726-6C97-459D-BF83-1363CF9F8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801" y="1739748"/>
                <a:ext cx="73461" cy="59687"/>
              </a:xfrm>
              <a:custGeom>
                <a:avLst/>
                <a:gdLst>
                  <a:gd name="T0" fmla="*/ 10 w 64"/>
                  <a:gd name="T1" fmla="*/ 18 h 52"/>
                  <a:gd name="T2" fmla="*/ 33 w 64"/>
                  <a:gd name="T3" fmla="*/ 0 h 52"/>
                  <a:gd name="T4" fmla="*/ 64 w 64"/>
                  <a:gd name="T5" fmla="*/ 26 h 52"/>
                  <a:gd name="T6" fmla="*/ 49 w 64"/>
                  <a:gd name="T7" fmla="*/ 52 h 52"/>
                  <a:gd name="T8" fmla="*/ 0 w 64"/>
                  <a:gd name="T9" fmla="*/ 30 h 52"/>
                  <a:gd name="T10" fmla="*/ 10 w 64"/>
                  <a:gd name="T1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52">
                    <a:moveTo>
                      <a:pt x="10" y="18"/>
                    </a:moveTo>
                    <a:cubicBezTo>
                      <a:pt x="18" y="18"/>
                      <a:pt x="15" y="0"/>
                      <a:pt x="33" y="0"/>
                    </a:cubicBezTo>
                    <a:cubicBezTo>
                      <a:pt x="46" y="0"/>
                      <a:pt x="64" y="16"/>
                      <a:pt x="64" y="26"/>
                    </a:cubicBezTo>
                    <a:cubicBezTo>
                      <a:pt x="64" y="40"/>
                      <a:pt x="60" y="52"/>
                      <a:pt x="49" y="52"/>
                    </a:cubicBezTo>
                    <a:cubicBezTo>
                      <a:pt x="44" y="52"/>
                      <a:pt x="0" y="30"/>
                      <a:pt x="0" y="30"/>
                    </a:cubicBezTo>
                    <a:cubicBezTo>
                      <a:pt x="0" y="22"/>
                      <a:pt x="8" y="18"/>
                      <a:pt x="10" y="18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38">
                <a:extLst>
                  <a:ext uri="{FF2B5EF4-FFF2-40B4-BE49-F238E27FC236}">
                    <a16:creationId xmlns:a16="http://schemas.microsoft.com/office/drawing/2014/main" id="{C7818AB2-50A8-4BC3-B754-57A9FAE32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983" y="1626496"/>
                <a:ext cx="68870" cy="19896"/>
              </a:xfrm>
              <a:custGeom>
                <a:avLst/>
                <a:gdLst>
                  <a:gd name="T0" fmla="*/ 49 w 59"/>
                  <a:gd name="T1" fmla="*/ 0 h 18"/>
                  <a:gd name="T2" fmla="*/ 59 w 59"/>
                  <a:gd name="T3" fmla="*/ 0 h 18"/>
                  <a:gd name="T4" fmla="*/ 59 w 59"/>
                  <a:gd name="T5" fmla="*/ 10 h 18"/>
                  <a:gd name="T6" fmla="*/ 47 w 59"/>
                  <a:gd name="T7" fmla="*/ 18 h 18"/>
                  <a:gd name="T8" fmla="*/ 0 w 59"/>
                  <a:gd name="T9" fmla="*/ 9 h 18"/>
                  <a:gd name="T10" fmla="*/ 49 w 59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8">
                    <a:moveTo>
                      <a:pt x="49" y="0"/>
                    </a:moveTo>
                    <a:cubicBezTo>
                      <a:pt x="57" y="0"/>
                      <a:pt x="51" y="1"/>
                      <a:pt x="59" y="0"/>
                    </a:cubicBezTo>
                    <a:cubicBezTo>
                      <a:pt x="59" y="5"/>
                      <a:pt x="59" y="8"/>
                      <a:pt x="59" y="10"/>
                    </a:cubicBezTo>
                    <a:cubicBezTo>
                      <a:pt x="59" y="14"/>
                      <a:pt x="54" y="18"/>
                      <a:pt x="47" y="18"/>
                    </a:cubicBezTo>
                    <a:cubicBezTo>
                      <a:pt x="43" y="18"/>
                      <a:pt x="0" y="9"/>
                      <a:pt x="0" y="9"/>
                    </a:cubicBezTo>
                    <a:cubicBezTo>
                      <a:pt x="7" y="1"/>
                      <a:pt x="34" y="0"/>
                      <a:pt x="49" y="0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39">
                <a:extLst>
                  <a:ext uri="{FF2B5EF4-FFF2-40B4-BE49-F238E27FC236}">
                    <a16:creationId xmlns:a16="http://schemas.microsoft.com/office/drawing/2014/main" id="{73D02EE7-8A4F-4772-9B78-B62961C3C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949" y="1557627"/>
                <a:ext cx="81113" cy="68869"/>
              </a:xfrm>
              <a:custGeom>
                <a:avLst/>
                <a:gdLst>
                  <a:gd name="T0" fmla="*/ 18 w 71"/>
                  <a:gd name="T1" fmla="*/ 50 h 60"/>
                  <a:gd name="T2" fmla="*/ 25 w 71"/>
                  <a:gd name="T3" fmla="*/ 42 h 60"/>
                  <a:gd name="T4" fmla="*/ 0 w 71"/>
                  <a:gd name="T5" fmla="*/ 12 h 60"/>
                  <a:gd name="T6" fmla="*/ 18 w 71"/>
                  <a:gd name="T7" fmla="*/ 0 h 60"/>
                  <a:gd name="T8" fmla="*/ 44 w 71"/>
                  <a:gd name="T9" fmla="*/ 12 h 60"/>
                  <a:gd name="T10" fmla="*/ 71 w 71"/>
                  <a:gd name="T11" fmla="*/ 30 h 60"/>
                  <a:gd name="T12" fmla="*/ 71 w 71"/>
                  <a:gd name="T13" fmla="*/ 50 h 60"/>
                  <a:gd name="T14" fmla="*/ 18 w 71"/>
                  <a:gd name="T15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60">
                    <a:moveTo>
                      <a:pt x="18" y="50"/>
                    </a:moveTo>
                    <a:cubicBezTo>
                      <a:pt x="18" y="46"/>
                      <a:pt x="23" y="43"/>
                      <a:pt x="25" y="42"/>
                    </a:cubicBezTo>
                    <a:cubicBezTo>
                      <a:pt x="16" y="33"/>
                      <a:pt x="0" y="28"/>
                      <a:pt x="0" y="12"/>
                    </a:cubicBezTo>
                    <a:cubicBezTo>
                      <a:pt x="0" y="4"/>
                      <a:pt x="10" y="1"/>
                      <a:pt x="18" y="0"/>
                    </a:cubicBezTo>
                    <a:cubicBezTo>
                      <a:pt x="20" y="6"/>
                      <a:pt x="36" y="12"/>
                      <a:pt x="44" y="12"/>
                    </a:cubicBezTo>
                    <a:cubicBezTo>
                      <a:pt x="44" y="31"/>
                      <a:pt x="71" y="14"/>
                      <a:pt x="71" y="30"/>
                    </a:cubicBezTo>
                    <a:cubicBezTo>
                      <a:pt x="71" y="36"/>
                      <a:pt x="68" y="41"/>
                      <a:pt x="71" y="50"/>
                    </a:cubicBezTo>
                    <a:cubicBezTo>
                      <a:pt x="44" y="57"/>
                      <a:pt x="18" y="60"/>
                      <a:pt x="18" y="50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140">
                <a:extLst>
                  <a:ext uri="{FF2B5EF4-FFF2-40B4-BE49-F238E27FC236}">
                    <a16:creationId xmlns:a16="http://schemas.microsoft.com/office/drawing/2014/main" id="{76FE81E8-5B6D-47C3-9F46-61847F879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870" y="1496410"/>
                <a:ext cx="29078" cy="18365"/>
              </a:xfrm>
              <a:custGeom>
                <a:avLst/>
                <a:gdLst>
                  <a:gd name="T0" fmla="*/ 26 w 26"/>
                  <a:gd name="T1" fmla="*/ 1 h 17"/>
                  <a:gd name="T2" fmla="*/ 26 w 26"/>
                  <a:gd name="T3" fmla="*/ 17 h 17"/>
                  <a:gd name="T4" fmla="*/ 13 w 26"/>
                  <a:gd name="T5" fmla="*/ 17 h 17"/>
                  <a:gd name="T6" fmla="*/ 0 w 26"/>
                  <a:gd name="T7" fmla="*/ 1 h 17"/>
                  <a:gd name="T8" fmla="*/ 26 w 26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7">
                    <a:moveTo>
                      <a:pt x="26" y="1"/>
                    </a:moveTo>
                    <a:cubicBezTo>
                      <a:pt x="26" y="17"/>
                      <a:pt x="26" y="17"/>
                      <a:pt x="26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9" y="12"/>
                      <a:pt x="0" y="10"/>
                      <a:pt x="0" y="1"/>
                    </a:cubicBezTo>
                    <a:cubicBezTo>
                      <a:pt x="9" y="0"/>
                      <a:pt x="21" y="1"/>
                      <a:pt x="26" y="1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41">
                <a:extLst>
                  <a:ext uri="{FF2B5EF4-FFF2-40B4-BE49-F238E27FC236}">
                    <a16:creationId xmlns:a16="http://schemas.microsoft.com/office/drawing/2014/main" id="{35E88E49-EE0F-4C30-8294-2FDD53E98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575" y="1415298"/>
                <a:ext cx="269357" cy="191303"/>
              </a:xfrm>
              <a:custGeom>
                <a:avLst/>
                <a:gdLst>
                  <a:gd name="T0" fmla="*/ 158 w 236"/>
                  <a:gd name="T1" fmla="*/ 67 h 166"/>
                  <a:gd name="T2" fmla="*/ 167 w 236"/>
                  <a:gd name="T3" fmla="*/ 67 h 166"/>
                  <a:gd name="T4" fmla="*/ 167 w 236"/>
                  <a:gd name="T5" fmla="*/ 57 h 166"/>
                  <a:gd name="T6" fmla="*/ 163 w 236"/>
                  <a:gd name="T7" fmla="*/ 51 h 166"/>
                  <a:gd name="T8" fmla="*/ 171 w 236"/>
                  <a:gd name="T9" fmla="*/ 51 h 166"/>
                  <a:gd name="T10" fmla="*/ 181 w 236"/>
                  <a:gd name="T11" fmla="*/ 64 h 166"/>
                  <a:gd name="T12" fmla="*/ 190 w 236"/>
                  <a:gd name="T13" fmla="*/ 76 h 166"/>
                  <a:gd name="T14" fmla="*/ 184 w 236"/>
                  <a:gd name="T15" fmla="*/ 88 h 166"/>
                  <a:gd name="T16" fmla="*/ 197 w 236"/>
                  <a:gd name="T17" fmla="*/ 88 h 166"/>
                  <a:gd name="T18" fmla="*/ 234 w 236"/>
                  <a:gd name="T19" fmla="*/ 99 h 166"/>
                  <a:gd name="T20" fmla="*/ 234 w 236"/>
                  <a:gd name="T21" fmla="*/ 111 h 166"/>
                  <a:gd name="T22" fmla="*/ 216 w 236"/>
                  <a:gd name="T23" fmla="*/ 115 h 166"/>
                  <a:gd name="T24" fmla="*/ 181 w 236"/>
                  <a:gd name="T25" fmla="*/ 140 h 166"/>
                  <a:gd name="T26" fmla="*/ 168 w 236"/>
                  <a:gd name="T27" fmla="*/ 124 h 166"/>
                  <a:gd name="T28" fmla="*/ 159 w 236"/>
                  <a:gd name="T29" fmla="*/ 136 h 166"/>
                  <a:gd name="T30" fmla="*/ 169 w 236"/>
                  <a:gd name="T31" fmla="*/ 152 h 166"/>
                  <a:gd name="T32" fmla="*/ 156 w 236"/>
                  <a:gd name="T33" fmla="*/ 152 h 166"/>
                  <a:gd name="T34" fmla="*/ 156 w 236"/>
                  <a:gd name="T35" fmla="*/ 162 h 166"/>
                  <a:gd name="T36" fmla="*/ 128 w 236"/>
                  <a:gd name="T37" fmla="*/ 148 h 166"/>
                  <a:gd name="T38" fmla="*/ 110 w 236"/>
                  <a:gd name="T39" fmla="*/ 166 h 166"/>
                  <a:gd name="T40" fmla="*/ 80 w 236"/>
                  <a:gd name="T41" fmla="*/ 152 h 166"/>
                  <a:gd name="T42" fmla="*/ 90 w 236"/>
                  <a:gd name="T43" fmla="*/ 146 h 166"/>
                  <a:gd name="T44" fmla="*/ 56 w 236"/>
                  <a:gd name="T45" fmla="*/ 126 h 166"/>
                  <a:gd name="T46" fmla="*/ 113 w 236"/>
                  <a:gd name="T47" fmla="*/ 111 h 166"/>
                  <a:gd name="T48" fmla="*/ 82 w 236"/>
                  <a:gd name="T49" fmla="*/ 104 h 166"/>
                  <a:gd name="T50" fmla="*/ 59 w 236"/>
                  <a:gd name="T51" fmla="*/ 111 h 166"/>
                  <a:gd name="T52" fmla="*/ 49 w 236"/>
                  <a:gd name="T53" fmla="*/ 100 h 166"/>
                  <a:gd name="T54" fmla="*/ 33 w 236"/>
                  <a:gd name="T55" fmla="*/ 107 h 166"/>
                  <a:gd name="T56" fmla="*/ 27 w 236"/>
                  <a:gd name="T57" fmla="*/ 99 h 166"/>
                  <a:gd name="T58" fmla="*/ 44 w 236"/>
                  <a:gd name="T59" fmla="*/ 88 h 166"/>
                  <a:gd name="T60" fmla="*/ 0 w 236"/>
                  <a:gd name="T61" fmla="*/ 63 h 166"/>
                  <a:gd name="T62" fmla="*/ 12 w 236"/>
                  <a:gd name="T63" fmla="*/ 63 h 166"/>
                  <a:gd name="T64" fmla="*/ 34 w 236"/>
                  <a:gd name="T65" fmla="*/ 71 h 166"/>
                  <a:gd name="T66" fmla="*/ 41 w 236"/>
                  <a:gd name="T67" fmla="*/ 64 h 166"/>
                  <a:gd name="T68" fmla="*/ 8 w 236"/>
                  <a:gd name="T69" fmla="*/ 47 h 166"/>
                  <a:gd name="T70" fmla="*/ 25 w 236"/>
                  <a:gd name="T71" fmla="*/ 39 h 166"/>
                  <a:gd name="T72" fmla="*/ 46 w 236"/>
                  <a:gd name="T73" fmla="*/ 45 h 166"/>
                  <a:gd name="T74" fmla="*/ 54 w 236"/>
                  <a:gd name="T75" fmla="*/ 37 h 166"/>
                  <a:gd name="T76" fmla="*/ 33 w 236"/>
                  <a:gd name="T77" fmla="*/ 37 h 166"/>
                  <a:gd name="T78" fmla="*/ 23 w 236"/>
                  <a:gd name="T79" fmla="*/ 24 h 166"/>
                  <a:gd name="T80" fmla="*/ 52 w 236"/>
                  <a:gd name="T81" fmla="*/ 17 h 166"/>
                  <a:gd name="T82" fmla="*/ 65 w 236"/>
                  <a:gd name="T83" fmla="*/ 17 h 166"/>
                  <a:gd name="T84" fmla="*/ 42 w 236"/>
                  <a:gd name="T85" fmla="*/ 0 h 166"/>
                  <a:gd name="T86" fmla="*/ 90 w 236"/>
                  <a:gd name="T87" fmla="*/ 9 h 166"/>
                  <a:gd name="T88" fmla="*/ 114 w 236"/>
                  <a:gd name="T89" fmla="*/ 43 h 166"/>
                  <a:gd name="T90" fmla="*/ 144 w 236"/>
                  <a:gd name="T91" fmla="*/ 45 h 166"/>
                  <a:gd name="T92" fmla="*/ 158 w 236"/>
                  <a:gd name="T93" fmla="*/ 6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6" h="166">
                    <a:moveTo>
                      <a:pt x="158" y="67"/>
                    </a:move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57"/>
                      <a:pt x="167" y="57"/>
                      <a:pt x="167" y="57"/>
                    </a:cubicBezTo>
                    <a:cubicBezTo>
                      <a:pt x="163" y="51"/>
                      <a:pt x="163" y="51"/>
                      <a:pt x="163" y="51"/>
                    </a:cubicBezTo>
                    <a:cubicBezTo>
                      <a:pt x="165" y="51"/>
                      <a:pt x="168" y="51"/>
                      <a:pt x="171" y="51"/>
                    </a:cubicBezTo>
                    <a:cubicBezTo>
                      <a:pt x="181" y="51"/>
                      <a:pt x="181" y="55"/>
                      <a:pt x="181" y="64"/>
                    </a:cubicBezTo>
                    <a:cubicBezTo>
                      <a:pt x="181" y="70"/>
                      <a:pt x="190" y="71"/>
                      <a:pt x="190" y="76"/>
                    </a:cubicBezTo>
                    <a:cubicBezTo>
                      <a:pt x="190" y="82"/>
                      <a:pt x="184" y="84"/>
                      <a:pt x="184" y="88"/>
                    </a:cubicBezTo>
                    <a:cubicBezTo>
                      <a:pt x="184" y="95"/>
                      <a:pt x="196" y="88"/>
                      <a:pt x="197" y="88"/>
                    </a:cubicBezTo>
                    <a:cubicBezTo>
                      <a:pt x="205" y="88"/>
                      <a:pt x="224" y="98"/>
                      <a:pt x="234" y="99"/>
                    </a:cubicBezTo>
                    <a:cubicBezTo>
                      <a:pt x="234" y="104"/>
                      <a:pt x="236" y="107"/>
                      <a:pt x="234" y="111"/>
                    </a:cubicBezTo>
                    <a:cubicBezTo>
                      <a:pt x="231" y="115"/>
                      <a:pt x="222" y="114"/>
                      <a:pt x="216" y="115"/>
                    </a:cubicBezTo>
                    <a:cubicBezTo>
                      <a:pt x="201" y="116"/>
                      <a:pt x="190" y="140"/>
                      <a:pt x="181" y="140"/>
                    </a:cubicBezTo>
                    <a:cubicBezTo>
                      <a:pt x="171" y="140"/>
                      <a:pt x="171" y="133"/>
                      <a:pt x="168" y="124"/>
                    </a:cubicBezTo>
                    <a:cubicBezTo>
                      <a:pt x="165" y="128"/>
                      <a:pt x="163" y="132"/>
                      <a:pt x="159" y="136"/>
                    </a:cubicBezTo>
                    <a:cubicBezTo>
                      <a:pt x="164" y="144"/>
                      <a:pt x="167" y="146"/>
                      <a:pt x="169" y="152"/>
                    </a:cubicBezTo>
                    <a:cubicBezTo>
                      <a:pt x="156" y="152"/>
                      <a:pt x="156" y="152"/>
                      <a:pt x="156" y="15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49" y="163"/>
                      <a:pt x="135" y="153"/>
                      <a:pt x="128" y="148"/>
                    </a:cubicBezTo>
                    <a:cubicBezTo>
                      <a:pt x="128" y="162"/>
                      <a:pt x="122" y="166"/>
                      <a:pt x="110" y="166"/>
                    </a:cubicBezTo>
                    <a:cubicBezTo>
                      <a:pt x="98" y="166"/>
                      <a:pt x="81" y="163"/>
                      <a:pt x="80" y="152"/>
                    </a:cubicBezTo>
                    <a:cubicBezTo>
                      <a:pt x="85" y="151"/>
                      <a:pt x="87" y="149"/>
                      <a:pt x="90" y="146"/>
                    </a:cubicBezTo>
                    <a:cubicBezTo>
                      <a:pt x="77" y="146"/>
                      <a:pt x="56" y="138"/>
                      <a:pt x="56" y="126"/>
                    </a:cubicBezTo>
                    <a:cubicBezTo>
                      <a:pt x="56" y="111"/>
                      <a:pt x="103" y="113"/>
                      <a:pt x="113" y="111"/>
                    </a:cubicBezTo>
                    <a:cubicBezTo>
                      <a:pt x="102" y="107"/>
                      <a:pt x="93" y="104"/>
                      <a:pt x="82" y="104"/>
                    </a:cubicBezTo>
                    <a:cubicBezTo>
                      <a:pt x="71" y="104"/>
                      <a:pt x="68" y="111"/>
                      <a:pt x="59" y="111"/>
                    </a:cubicBezTo>
                    <a:cubicBezTo>
                      <a:pt x="52" y="111"/>
                      <a:pt x="51" y="105"/>
                      <a:pt x="49" y="100"/>
                    </a:cubicBezTo>
                    <a:cubicBezTo>
                      <a:pt x="41" y="103"/>
                      <a:pt x="39" y="107"/>
                      <a:pt x="33" y="107"/>
                    </a:cubicBezTo>
                    <a:cubicBezTo>
                      <a:pt x="28" y="107"/>
                      <a:pt x="27" y="103"/>
                      <a:pt x="27" y="99"/>
                    </a:cubicBezTo>
                    <a:cubicBezTo>
                      <a:pt x="34" y="95"/>
                      <a:pt x="40" y="95"/>
                      <a:pt x="44" y="88"/>
                    </a:cubicBezTo>
                    <a:cubicBezTo>
                      <a:pt x="18" y="88"/>
                      <a:pt x="3" y="86"/>
                      <a:pt x="0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5" y="66"/>
                      <a:pt x="28" y="71"/>
                      <a:pt x="34" y="71"/>
                    </a:cubicBezTo>
                    <a:cubicBezTo>
                      <a:pt x="37" y="71"/>
                      <a:pt x="41" y="64"/>
                      <a:pt x="41" y="64"/>
                    </a:cubicBezTo>
                    <a:cubicBezTo>
                      <a:pt x="31" y="61"/>
                      <a:pt x="8" y="56"/>
                      <a:pt x="8" y="47"/>
                    </a:cubicBezTo>
                    <a:cubicBezTo>
                      <a:pt x="8" y="38"/>
                      <a:pt x="18" y="39"/>
                      <a:pt x="25" y="39"/>
                    </a:cubicBezTo>
                    <a:cubicBezTo>
                      <a:pt x="36" y="39"/>
                      <a:pt x="40" y="45"/>
                      <a:pt x="46" y="45"/>
                    </a:cubicBezTo>
                    <a:cubicBezTo>
                      <a:pt x="50" y="45"/>
                      <a:pt x="52" y="39"/>
                      <a:pt x="54" y="37"/>
                    </a:cubicBezTo>
                    <a:cubicBezTo>
                      <a:pt x="47" y="32"/>
                      <a:pt x="37" y="37"/>
                      <a:pt x="33" y="37"/>
                    </a:cubicBezTo>
                    <a:cubicBezTo>
                      <a:pt x="30" y="37"/>
                      <a:pt x="23" y="25"/>
                      <a:pt x="23" y="24"/>
                    </a:cubicBezTo>
                    <a:cubicBezTo>
                      <a:pt x="32" y="18"/>
                      <a:pt x="38" y="14"/>
                      <a:pt x="52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56" y="12"/>
                      <a:pt x="43" y="11"/>
                      <a:pt x="42" y="0"/>
                    </a:cubicBezTo>
                    <a:cubicBezTo>
                      <a:pt x="61" y="2"/>
                      <a:pt x="76" y="3"/>
                      <a:pt x="90" y="9"/>
                    </a:cubicBezTo>
                    <a:cubicBezTo>
                      <a:pt x="105" y="15"/>
                      <a:pt x="102" y="38"/>
                      <a:pt x="114" y="43"/>
                    </a:cubicBezTo>
                    <a:cubicBezTo>
                      <a:pt x="125" y="48"/>
                      <a:pt x="133" y="40"/>
                      <a:pt x="144" y="45"/>
                    </a:cubicBezTo>
                    <a:cubicBezTo>
                      <a:pt x="156" y="49"/>
                      <a:pt x="151" y="60"/>
                      <a:pt x="158" y="67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42">
                <a:extLst>
                  <a:ext uri="{FF2B5EF4-FFF2-40B4-BE49-F238E27FC236}">
                    <a16:creationId xmlns:a16="http://schemas.microsoft.com/office/drawing/2014/main" id="{19A07651-2042-4856-998C-66636E7FF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4897" y="2208058"/>
                <a:ext cx="174470" cy="116312"/>
              </a:xfrm>
              <a:custGeom>
                <a:avLst/>
                <a:gdLst>
                  <a:gd name="T0" fmla="*/ 11 w 153"/>
                  <a:gd name="T1" fmla="*/ 70 h 102"/>
                  <a:gd name="T2" fmla="*/ 19 w 153"/>
                  <a:gd name="T3" fmla="*/ 60 h 102"/>
                  <a:gd name="T4" fmla="*/ 19 w 153"/>
                  <a:gd name="T5" fmla="*/ 48 h 102"/>
                  <a:gd name="T6" fmla="*/ 44 w 153"/>
                  <a:gd name="T7" fmla="*/ 0 h 102"/>
                  <a:gd name="T8" fmla="*/ 55 w 153"/>
                  <a:gd name="T9" fmla="*/ 23 h 102"/>
                  <a:gd name="T10" fmla="*/ 62 w 153"/>
                  <a:gd name="T11" fmla="*/ 16 h 102"/>
                  <a:gd name="T12" fmla="*/ 116 w 153"/>
                  <a:gd name="T13" fmla="*/ 48 h 102"/>
                  <a:gd name="T14" fmla="*/ 121 w 153"/>
                  <a:gd name="T15" fmla="*/ 63 h 102"/>
                  <a:gd name="T16" fmla="*/ 153 w 153"/>
                  <a:gd name="T17" fmla="*/ 78 h 102"/>
                  <a:gd name="T18" fmla="*/ 128 w 153"/>
                  <a:gd name="T19" fmla="*/ 86 h 102"/>
                  <a:gd name="T20" fmla="*/ 108 w 153"/>
                  <a:gd name="T21" fmla="*/ 86 h 102"/>
                  <a:gd name="T22" fmla="*/ 79 w 153"/>
                  <a:gd name="T23" fmla="*/ 66 h 102"/>
                  <a:gd name="T24" fmla="*/ 44 w 153"/>
                  <a:gd name="T25" fmla="*/ 96 h 102"/>
                  <a:gd name="T26" fmla="*/ 38 w 153"/>
                  <a:gd name="T27" fmla="*/ 102 h 102"/>
                  <a:gd name="T28" fmla="*/ 32 w 153"/>
                  <a:gd name="T29" fmla="*/ 86 h 102"/>
                  <a:gd name="T30" fmla="*/ 0 w 153"/>
                  <a:gd name="T31" fmla="*/ 86 h 102"/>
                  <a:gd name="T32" fmla="*/ 11 w 153"/>
                  <a:gd name="T33" fmla="*/ 7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3" h="102">
                    <a:moveTo>
                      <a:pt x="11" y="70"/>
                    </a:moveTo>
                    <a:cubicBezTo>
                      <a:pt x="15" y="67"/>
                      <a:pt x="19" y="65"/>
                      <a:pt x="19" y="60"/>
                    </a:cubicBezTo>
                    <a:cubicBezTo>
                      <a:pt x="19" y="53"/>
                      <a:pt x="19" y="55"/>
                      <a:pt x="19" y="48"/>
                    </a:cubicBezTo>
                    <a:cubicBezTo>
                      <a:pt x="19" y="35"/>
                      <a:pt x="22" y="3"/>
                      <a:pt x="44" y="0"/>
                    </a:cubicBezTo>
                    <a:cubicBezTo>
                      <a:pt x="47" y="12"/>
                      <a:pt x="51" y="15"/>
                      <a:pt x="55" y="23"/>
                    </a:cubicBezTo>
                    <a:cubicBezTo>
                      <a:pt x="57" y="20"/>
                      <a:pt x="59" y="18"/>
                      <a:pt x="62" y="16"/>
                    </a:cubicBezTo>
                    <a:cubicBezTo>
                      <a:pt x="78" y="37"/>
                      <a:pt x="102" y="29"/>
                      <a:pt x="116" y="48"/>
                    </a:cubicBezTo>
                    <a:cubicBezTo>
                      <a:pt x="119" y="54"/>
                      <a:pt x="117" y="59"/>
                      <a:pt x="121" y="63"/>
                    </a:cubicBezTo>
                    <a:cubicBezTo>
                      <a:pt x="133" y="72"/>
                      <a:pt x="147" y="68"/>
                      <a:pt x="153" y="78"/>
                    </a:cubicBezTo>
                    <a:cubicBezTo>
                      <a:pt x="145" y="83"/>
                      <a:pt x="138" y="86"/>
                      <a:pt x="128" y="86"/>
                    </a:cubicBezTo>
                    <a:cubicBezTo>
                      <a:pt x="119" y="86"/>
                      <a:pt x="116" y="86"/>
                      <a:pt x="108" y="86"/>
                    </a:cubicBezTo>
                    <a:cubicBezTo>
                      <a:pt x="108" y="86"/>
                      <a:pt x="84" y="68"/>
                      <a:pt x="79" y="66"/>
                    </a:cubicBezTo>
                    <a:cubicBezTo>
                      <a:pt x="79" y="84"/>
                      <a:pt x="54" y="101"/>
                      <a:pt x="44" y="96"/>
                    </a:cubicBezTo>
                    <a:cubicBezTo>
                      <a:pt x="41" y="100"/>
                      <a:pt x="41" y="102"/>
                      <a:pt x="38" y="102"/>
                    </a:cubicBezTo>
                    <a:cubicBezTo>
                      <a:pt x="28" y="102"/>
                      <a:pt x="31" y="94"/>
                      <a:pt x="32" y="86"/>
                    </a:cubicBezTo>
                    <a:cubicBezTo>
                      <a:pt x="20" y="83"/>
                      <a:pt x="6" y="86"/>
                      <a:pt x="0" y="86"/>
                    </a:cubicBezTo>
                    <a:cubicBezTo>
                      <a:pt x="0" y="73"/>
                      <a:pt x="10" y="74"/>
                      <a:pt x="11" y="70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43">
                <a:extLst>
                  <a:ext uri="{FF2B5EF4-FFF2-40B4-BE49-F238E27FC236}">
                    <a16:creationId xmlns:a16="http://schemas.microsoft.com/office/drawing/2014/main" id="{284E40DA-2B05-4F06-A269-FB16BD353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359" y="2093276"/>
                <a:ext cx="53565" cy="56626"/>
              </a:xfrm>
              <a:custGeom>
                <a:avLst/>
                <a:gdLst>
                  <a:gd name="T0" fmla="*/ 47 w 47"/>
                  <a:gd name="T1" fmla="*/ 31 h 49"/>
                  <a:gd name="T2" fmla="*/ 19 w 47"/>
                  <a:gd name="T3" fmla="*/ 49 h 49"/>
                  <a:gd name="T4" fmla="*/ 0 w 47"/>
                  <a:gd name="T5" fmla="*/ 31 h 49"/>
                  <a:gd name="T6" fmla="*/ 47 w 47"/>
                  <a:gd name="T7" fmla="*/ 3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9">
                    <a:moveTo>
                      <a:pt x="47" y="31"/>
                    </a:moveTo>
                    <a:cubicBezTo>
                      <a:pt x="47" y="42"/>
                      <a:pt x="28" y="49"/>
                      <a:pt x="19" y="49"/>
                    </a:cubicBezTo>
                    <a:cubicBezTo>
                      <a:pt x="7" y="49"/>
                      <a:pt x="0" y="41"/>
                      <a:pt x="0" y="31"/>
                    </a:cubicBezTo>
                    <a:cubicBezTo>
                      <a:pt x="0" y="0"/>
                      <a:pt x="47" y="5"/>
                      <a:pt x="47" y="31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44">
                <a:extLst>
                  <a:ext uri="{FF2B5EF4-FFF2-40B4-BE49-F238E27FC236}">
                    <a16:creationId xmlns:a16="http://schemas.microsoft.com/office/drawing/2014/main" id="{1BAF529A-F68B-4157-B8A2-1FE611C63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663" y="2330492"/>
                <a:ext cx="42852" cy="35200"/>
              </a:xfrm>
              <a:custGeom>
                <a:avLst/>
                <a:gdLst>
                  <a:gd name="T0" fmla="*/ 16 w 38"/>
                  <a:gd name="T1" fmla="*/ 1 h 31"/>
                  <a:gd name="T2" fmla="*/ 38 w 38"/>
                  <a:gd name="T3" fmla="*/ 4 h 31"/>
                  <a:gd name="T4" fmla="*/ 0 w 38"/>
                  <a:gd name="T5" fmla="*/ 31 h 31"/>
                  <a:gd name="T6" fmla="*/ 0 w 38"/>
                  <a:gd name="T7" fmla="*/ 21 h 31"/>
                  <a:gd name="T8" fmla="*/ 16 w 38"/>
                  <a:gd name="T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1">
                    <a:moveTo>
                      <a:pt x="16" y="1"/>
                    </a:moveTo>
                    <a:cubicBezTo>
                      <a:pt x="31" y="0"/>
                      <a:pt x="28" y="0"/>
                      <a:pt x="38" y="4"/>
                    </a:cubicBezTo>
                    <a:cubicBezTo>
                      <a:pt x="31" y="14"/>
                      <a:pt x="12" y="29"/>
                      <a:pt x="0" y="3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" y="13"/>
                      <a:pt x="16" y="6"/>
                      <a:pt x="16" y="1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45">
                <a:extLst>
                  <a:ext uri="{FF2B5EF4-FFF2-40B4-BE49-F238E27FC236}">
                    <a16:creationId xmlns:a16="http://schemas.microsoft.com/office/drawing/2014/main" id="{113A2DFA-D67B-4F71-A735-EE4A25BAA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532" y="1840756"/>
                <a:ext cx="116313" cy="52034"/>
              </a:xfrm>
              <a:custGeom>
                <a:avLst/>
                <a:gdLst>
                  <a:gd name="T0" fmla="*/ 38 w 102"/>
                  <a:gd name="T1" fmla="*/ 46 h 46"/>
                  <a:gd name="T2" fmla="*/ 15 w 102"/>
                  <a:gd name="T3" fmla="*/ 28 h 46"/>
                  <a:gd name="T4" fmla="*/ 0 w 102"/>
                  <a:gd name="T5" fmla="*/ 11 h 46"/>
                  <a:gd name="T6" fmla="*/ 13 w 102"/>
                  <a:gd name="T7" fmla="*/ 0 h 46"/>
                  <a:gd name="T8" fmla="*/ 51 w 102"/>
                  <a:gd name="T9" fmla="*/ 6 h 46"/>
                  <a:gd name="T10" fmla="*/ 102 w 102"/>
                  <a:gd name="T11" fmla="*/ 31 h 46"/>
                  <a:gd name="T12" fmla="*/ 89 w 102"/>
                  <a:gd name="T13" fmla="*/ 43 h 46"/>
                  <a:gd name="T14" fmla="*/ 66 w 102"/>
                  <a:gd name="T15" fmla="*/ 38 h 46"/>
                  <a:gd name="T16" fmla="*/ 38 w 102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46">
                    <a:moveTo>
                      <a:pt x="38" y="46"/>
                    </a:moveTo>
                    <a:cubicBezTo>
                      <a:pt x="23" y="46"/>
                      <a:pt x="10" y="42"/>
                      <a:pt x="15" y="28"/>
                    </a:cubicBezTo>
                    <a:cubicBezTo>
                      <a:pt x="9" y="24"/>
                      <a:pt x="0" y="20"/>
                      <a:pt x="0" y="11"/>
                    </a:cubicBezTo>
                    <a:cubicBezTo>
                      <a:pt x="0" y="4"/>
                      <a:pt x="7" y="0"/>
                      <a:pt x="13" y="0"/>
                    </a:cubicBezTo>
                    <a:cubicBezTo>
                      <a:pt x="30" y="0"/>
                      <a:pt x="35" y="6"/>
                      <a:pt x="51" y="6"/>
                    </a:cubicBezTo>
                    <a:cubicBezTo>
                      <a:pt x="71" y="6"/>
                      <a:pt x="89" y="23"/>
                      <a:pt x="102" y="31"/>
                    </a:cubicBezTo>
                    <a:cubicBezTo>
                      <a:pt x="100" y="38"/>
                      <a:pt x="96" y="43"/>
                      <a:pt x="89" y="43"/>
                    </a:cubicBezTo>
                    <a:cubicBezTo>
                      <a:pt x="79" y="43"/>
                      <a:pt x="74" y="38"/>
                      <a:pt x="66" y="38"/>
                    </a:cubicBezTo>
                    <a:cubicBezTo>
                      <a:pt x="58" y="38"/>
                      <a:pt x="51" y="46"/>
                      <a:pt x="38" y="46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46">
                <a:extLst>
                  <a:ext uri="{FF2B5EF4-FFF2-40B4-BE49-F238E27FC236}">
                    <a16:creationId xmlns:a16="http://schemas.microsoft.com/office/drawing/2014/main" id="{5CFE5576-DAD2-4ECE-A941-BE8020078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3245" y="2353448"/>
                <a:ext cx="27548" cy="30608"/>
              </a:xfrm>
              <a:custGeom>
                <a:avLst/>
                <a:gdLst>
                  <a:gd name="T0" fmla="*/ 25 w 25"/>
                  <a:gd name="T1" fmla="*/ 9 h 27"/>
                  <a:gd name="T2" fmla="*/ 12 w 25"/>
                  <a:gd name="T3" fmla="*/ 27 h 27"/>
                  <a:gd name="T4" fmla="*/ 0 w 25"/>
                  <a:gd name="T5" fmla="*/ 15 h 27"/>
                  <a:gd name="T6" fmla="*/ 25 w 25"/>
                  <a:gd name="T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7">
                    <a:moveTo>
                      <a:pt x="25" y="9"/>
                    </a:moveTo>
                    <a:cubicBezTo>
                      <a:pt x="21" y="16"/>
                      <a:pt x="19" y="27"/>
                      <a:pt x="12" y="27"/>
                    </a:cubicBezTo>
                    <a:cubicBezTo>
                      <a:pt x="10" y="27"/>
                      <a:pt x="0" y="15"/>
                      <a:pt x="0" y="15"/>
                    </a:cubicBezTo>
                    <a:cubicBezTo>
                      <a:pt x="0" y="1"/>
                      <a:pt x="18" y="0"/>
                      <a:pt x="25" y="9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47">
                <a:extLst>
                  <a:ext uri="{FF2B5EF4-FFF2-40B4-BE49-F238E27FC236}">
                    <a16:creationId xmlns:a16="http://schemas.microsoft.com/office/drawing/2014/main" id="{EB7DA25C-7839-4548-86E3-635A8FD97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5576" y="2108580"/>
                <a:ext cx="29078" cy="16835"/>
              </a:xfrm>
              <a:custGeom>
                <a:avLst/>
                <a:gdLst>
                  <a:gd name="T0" fmla="*/ 10 w 25"/>
                  <a:gd name="T1" fmla="*/ 14 h 15"/>
                  <a:gd name="T2" fmla="*/ 0 w 25"/>
                  <a:gd name="T3" fmla="*/ 8 h 15"/>
                  <a:gd name="T4" fmla="*/ 10 w 25"/>
                  <a:gd name="T5" fmla="*/ 0 h 15"/>
                  <a:gd name="T6" fmla="*/ 25 w 25"/>
                  <a:gd name="T7" fmla="*/ 13 h 15"/>
                  <a:gd name="T8" fmla="*/ 10 w 25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5">
                    <a:moveTo>
                      <a:pt x="10" y="14"/>
                    </a:moveTo>
                    <a:cubicBezTo>
                      <a:pt x="5" y="14"/>
                      <a:pt x="0" y="13"/>
                      <a:pt x="0" y="8"/>
                    </a:cubicBezTo>
                    <a:cubicBezTo>
                      <a:pt x="0" y="6"/>
                      <a:pt x="9" y="0"/>
                      <a:pt x="10" y="0"/>
                    </a:cubicBezTo>
                    <a:cubicBezTo>
                      <a:pt x="17" y="0"/>
                      <a:pt x="23" y="10"/>
                      <a:pt x="25" y="13"/>
                    </a:cubicBezTo>
                    <a:cubicBezTo>
                      <a:pt x="15" y="15"/>
                      <a:pt x="18" y="14"/>
                      <a:pt x="10" y="14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148">
                <a:extLst>
                  <a:ext uri="{FF2B5EF4-FFF2-40B4-BE49-F238E27FC236}">
                    <a16:creationId xmlns:a16="http://schemas.microsoft.com/office/drawing/2014/main" id="{A116AB6D-702C-40FC-BD3B-2FC82AD53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3141" y="2055015"/>
                <a:ext cx="29078" cy="21426"/>
              </a:xfrm>
              <a:custGeom>
                <a:avLst/>
                <a:gdLst>
                  <a:gd name="T0" fmla="*/ 9 w 26"/>
                  <a:gd name="T1" fmla="*/ 18 h 18"/>
                  <a:gd name="T2" fmla="*/ 26 w 26"/>
                  <a:gd name="T3" fmla="*/ 0 h 18"/>
                  <a:gd name="T4" fmla="*/ 9 w 26"/>
                  <a:gd name="T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8">
                    <a:moveTo>
                      <a:pt x="9" y="18"/>
                    </a:moveTo>
                    <a:cubicBezTo>
                      <a:pt x="0" y="18"/>
                      <a:pt x="17" y="0"/>
                      <a:pt x="26" y="0"/>
                    </a:cubicBezTo>
                    <a:cubicBezTo>
                      <a:pt x="24" y="9"/>
                      <a:pt x="18" y="18"/>
                      <a:pt x="9" y="18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 149">
                <a:extLst>
                  <a:ext uri="{FF2B5EF4-FFF2-40B4-BE49-F238E27FC236}">
                    <a16:creationId xmlns:a16="http://schemas.microsoft.com/office/drawing/2014/main" id="{D67A7421-4DC0-4608-960A-45560B1FE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2967" y="1837695"/>
                <a:ext cx="711654" cy="540240"/>
              </a:xfrm>
              <a:custGeom>
                <a:avLst/>
                <a:gdLst>
                  <a:gd name="T0" fmla="*/ 573 w 622"/>
                  <a:gd name="T1" fmla="*/ 354 h 471"/>
                  <a:gd name="T2" fmla="*/ 482 w 622"/>
                  <a:gd name="T3" fmla="*/ 308 h 471"/>
                  <a:gd name="T4" fmla="*/ 497 w 622"/>
                  <a:gd name="T5" fmla="*/ 320 h 471"/>
                  <a:gd name="T6" fmla="*/ 486 w 622"/>
                  <a:gd name="T7" fmla="*/ 331 h 471"/>
                  <a:gd name="T8" fmla="*/ 512 w 622"/>
                  <a:gd name="T9" fmla="*/ 362 h 471"/>
                  <a:gd name="T10" fmla="*/ 546 w 622"/>
                  <a:gd name="T11" fmla="*/ 371 h 471"/>
                  <a:gd name="T12" fmla="*/ 560 w 622"/>
                  <a:gd name="T13" fmla="*/ 405 h 471"/>
                  <a:gd name="T14" fmla="*/ 478 w 622"/>
                  <a:gd name="T15" fmla="*/ 405 h 471"/>
                  <a:gd name="T16" fmla="*/ 522 w 622"/>
                  <a:gd name="T17" fmla="*/ 461 h 471"/>
                  <a:gd name="T18" fmla="*/ 507 w 622"/>
                  <a:gd name="T19" fmla="*/ 461 h 471"/>
                  <a:gd name="T20" fmla="*/ 401 w 622"/>
                  <a:gd name="T21" fmla="*/ 407 h 471"/>
                  <a:gd name="T22" fmla="*/ 327 w 622"/>
                  <a:gd name="T23" fmla="*/ 379 h 471"/>
                  <a:gd name="T24" fmla="*/ 291 w 622"/>
                  <a:gd name="T25" fmla="*/ 386 h 471"/>
                  <a:gd name="T26" fmla="*/ 289 w 622"/>
                  <a:gd name="T27" fmla="*/ 342 h 471"/>
                  <a:gd name="T28" fmla="*/ 355 w 622"/>
                  <a:gd name="T29" fmla="*/ 331 h 471"/>
                  <a:gd name="T30" fmla="*/ 361 w 622"/>
                  <a:gd name="T31" fmla="*/ 302 h 471"/>
                  <a:gd name="T32" fmla="*/ 319 w 622"/>
                  <a:gd name="T33" fmla="*/ 207 h 471"/>
                  <a:gd name="T34" fmla="*/ 289 w 622"/>
                  <a:gd name="T35" fmla="*/ 207 h 471"/>
                  <a:gd name="T36" fmla="*/ 251 w 622"/>
                  <a:gd name="T37" fmla="*/ 153 h 471"/>
                  <a:gd name="T38" fmla="*/ 209 w 622"/>
                  <a:gd name="T39" fmla="*/ 165 h 471"/>
                  <a:gd name="T40" fmla="*/ 72 w 622"/>
                  <a:gd name="T41" fmla="*/ 149 h 471"/>
                  <a:gd name="T42" fmla="*/ 18 w 622"/>
                  <a:gd name="T43" fmla="*/ 125 h 471"/>
                  <a:gd name="T44" fmla="*/ 53 w 622"/>
                  <a:gd name="T45" fmla="*/ 117 h 471"/>
                  <a:gd name="T46" fmla="*/ 0 w 622"/>
                  <a:gd name="T47" fmla="*/ 87 h 471"/>
                  <a:gd name="T48" fmla="*/ 20 w 622"/>
                  <a:gd name="T49" fmla="*/ 29 h 471"/>
                  <a:gd name="T50" fmla="*/ 106 w 622"/>
                  <a:gd name="T51" fmla="*/ 8 h 471"/>
                  <a:gd name="T52" fmla="*/ 79 w 622"/>
                  <a:gd name="T53" fmla="*/ 57 h 471"/>
                  <a:gd name="T54" fmla="*/ 87 w 622"/>
                  <a:gd name="T55" fmla="*/ 85 h 471"/>
                  <a:gd name="T56" fmla="*/ 94 w 622"/>
                  <a:gd name="T57" fmla="*/ 48 h 471"/>
                  <a:gd name="T58" fmla="*/ 206 w 622"/>
                  <a:gd name="T59" fmla="*/ 53 h 471"/>
                  <a:gd name="T60" fmla="*/ 221 w 622"/>
                  <a:gd name="T61" fmla="*/ 61 h 471"/>
                  <a:gd name="T62" fmla="*/ 268 w 622"/>
                  <a:gd name="T63" fmla="*/ 49 h 471"/>
                  <a:gd name="T64" fmla="*/ 372 w 622"/>
                  <a:gd name="T65" fmla="*/ 101 h 471"/>
                  <a:gd name="T66" fmla="*/ 416 w 622"/>
                  <a:gd name="T67" fmla="*/ 117 h 471"/>
                  <a:gd name="T68" fmla="*/ 469 w 622"/>
                  <a:gd name="T69" fmla="*/ 153 h 471"/>
                  <a:gd name="T70" fmla="*/ 503 w 622"/>
                  <a:gd name="T71" fmla="*/ 172 h 471"/>
                  <a:gd name="T72" fmla="*/ 499 w 622"/>
                  <a:gd name="T73" fmla="*/ 184 h 471"/>
                  <a:gd name="T74" fmla="*/ 486 w 622"/>
                  <a:gd name="T75" fmla="*/ 210 h 471"/>
                  <a:gd name="T76" fmla="*/ 545 w 622"/>
                  <a:gd name="T77" fmla="*/ 244 h 471"/>
                  <a:gd name="T78" fmla="*/ 588 w 622"/>
                  <a:gd name="T79" fmla="*/ 276 h 471"/>
                  <a:gd name="T80" fmla="*/ 622 w 622"/>
                  <a:gd name="T81" fmla="*/ 298 h 471"/>
                  <a:gd name="T82" fmla="*/ 599 w 622"/>
                  <a:gd name="T83" fmla="*/ 322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2" h="471">
                    <a:moveTo>
                      <a:pt x="583" y="331"/>
                    </a:moveTo>
                    <a:cubicBezTo>
                      <a:pt x="583" y="340"/>
                      <a:pt x="581" y="354"/>
                      <a:pt x="573" y="354"/>
                    </a:cubicBezTo>
                    <a:cubicBezTo>
                      <a:pt x="535" y="354"/>
                      <a:pt x="533" y="300"/>
                      <a:pt x="497" y="300"/>
                    </a:cubicBezTo>
                    <a:cubicBezTo>
                      <a:pt x="493" y="300"/>
                      <a:pt x="483" y="308"/>
                      <a:pt x="482" y="308"/>
                    </a:cubicBezTo>
                    <a:cubicBezTo>
                      <a:pt x="489" y="312"/>
                      <a:pt x="490" y="312"/>
                      <a:pt x="497" y="310"/>
                    </a:cubicBezTo>
                    <a:cubicBezTo>
                      <a:pt x="497" y="320"/>
                      <a:pt x="497" y="320"/>
                      <a:pt x="497" y="320"/>
                    </a:cubicBezTo>
                    <a:cubicBezTo>
                      <a:pt x="493" y="321"/>
                      <a:pt x="489" y="322"/>
                      <a:pt x="486" y="320"/>
                    </a:cubicBezTo>
                    <a:cubicBezTo>
                      <a:pt x="486" y="331"/>
                      <a:pt x="486" y="331"/>
                      <a:pt x="486" y="331"/>
                    </a:cubicBezTo>
                    <a:cubicBezTo>
                      <a:pt x="496" y="331"/>
                      <a:pt x="496" y="331"/>
                      <a:pt x="496" y="331"/>
                    </a:cubicBezTo>
                    <a:cubicBezTo>
                      <a:pt x="497" y="342"/>
                      <a:pt x="506" y="359"/>
                      <a:pt x="512" y="362"/>
                    </a:cubicBezTo>
                    <a:cubicBezTo>
                      <a:pt x="527" y="367"/>
                      <a:pt x="532" y="358"/>
                      <a:pt x="533" y="371"/>
                    </a:cubicBezTo>
                    <a:cubicBezTo>
                      <a:pt x="541" y="371"/>
                      <a:pt x="541" y="371"/>
                      <a:pt x="546" y="371"/>
                    </a:cubicBezTo>
                    <a:cubicBezTo>
                      <a:pt x="546" y="384"/>
                      <a:pt x="546" y="384"/>
                      <a:pt x="546" y="387"/>
                    </a:cubicBezTo>
                    <a:cubicBezTo>
                      <a:pt x="546" y="393"/>
                      <a:pt x="560" y="397"/>
                      <a:pt x="560" y="405"/>
                    </a:cubicBezTo>
                    <a:cubicBezTo>
                      <a:pt x="560" y="413"/>
                      <a:pt x="552" y="428"/>
                      <a:pt x="549" y="437"/>
                    </a:cubicBezTo>
                    <a:cubicBezTo>
                      <a:pt x="535" y="436"/>
                      <a:pt x="487" y="417"/>
                      <a:pt x="478" y="405"/>
                    </a:cubicBezTo>
                    <a:cubicBezTo>
                      <a:pt x="467" y="405"/>
                      <a:pt x="467" y="405"/>
                      <a:pt x="467" y="405"/>
                    </a:cubicBezTo>
                    <a:cubicBezTo>
                      <a:pt x="480" y="422"/>
                      <a:pt x="522" y="439"/>
                      <a:pt x="522" y="461"/>
                    </a:cubicBezTo>
                    <a:cubicBezTo>
                      <a:pt x="522" y="467"/>
                      <a:pt x="518" y="471"/>
                      <a:pt x="515" y="471"/>
                    </a:cubicBezTo>
                    <a:cubicBezTo>
                      <a:pt x="511" y="471"/>
                      <a:pt x="509" y="462"/>
                      <a:pt x="507" y="461"/>
                    </a:cubicBezTo>
                    <a:cubicBezTo>
                      <a:pt x="485" y="450"/>
                      <a:pt x="471" y="455"/>
                      <a:pt x="452" y="443"/>
                    </a:cubicBezTo>
                    <a:cubicBezTo>
                      <a:pt x="434" y="432"/>
                      <a:pt x="388" y="432"/>
                      <a:pt x="401" y="407"/>
                    </a:cubicBezTo>
                    <a:cubicBezTo>
                      <a:pt x="376" y="396"/>
                      <a:pt x="364" y="381"/>
                      <a:pt x="342" y="367"/>
                    </a:cubicBezTo>
                    <a:cubicBezTo>
                      <a:pt x="338" y="373"/>
                      <a:pt x="334" y="379"/>
                      <a:pt x="327" y="379"/>
                    </a:cubicBezTo>
                    <a:cubicBezTo>
                      <a:pt x="319" y="379"/>
                      <a:pt x="321" y="374"/>
                      <a:pt x="314" y="374"/>
                    </a:cubicBezTo>
                    <a:cubicBezTo>
                      <a:pt x="305" y="374"/>
                      <a:pt x="300" y="386"/>
                      <a:pt x="291" y="386"/>
                    </a:cubicBezTo>
                    <a:cubicBezTo>
                      <a:pt x="283" y="386"/>
                      <a:pt x="259" y="374"/>
                      <a:pt x="259" y="363"/>
                    </a:cubicBezTo>
                    <a:cubicBezTo>
                      <a:pt x="259" y="355"/>
                      <a:pt x="278" y="342"/>
                      <a:pt x="289" y="342"/>
                    </a:cubicBezTo>
                    <a:cubicBezTo>
                      <a:pt x="302" y="342"/>
                      <a:pt x="315" y="342"/>
                      <a:pt x="321" y="342"/>
                    </a:cubicBezTo>
                    <a:cubicBezTo>
                      <a:pt x="328" y="342"/>
                      <a:pt x="346" y="337"/>
                      <a:pt x="355" y="331"/>
                    </a:cubicBezTo>
                    <a:cubicBezTo>
                      <a:pt x="352" y="328"/>
                      <a:pt x="342" y="320"/>
                      <a:pt x="342" y="314"/>
                    </a:cubicBezTo>
                    <a:cubicBezTo>
                      <a:pt x="342" y="300"/>
                      <a:pt x="355" y="308"/>
                      <a:pt x="361" y="302"/>
                    </a:cubicBezTo>
                    <a:cubicBezTo>
                      <a:pt x="368" y="295"/>
                      <a:pt x="384" y="277"/>
                      <a:pt x="384" y="266"/>
                    </a:cubicBezTo>
                    <a:cubicBezTo>
                      <a:pt x="384" y="246"/>
                      <a:pt x="335" y="207"/>
                      <a:pt x="319" y="207"/>
                    </a:cubicBezTo>
                    <a:cubicBezTo>
                      <a:pt x="309" y="207"/>
                      <a:pt x="305" y="216"/>
                      <a:pt x="295" y="216"/>
                    </a:cubicBezTo>
                    <a:cubicBezTo>
                      <a:pt x="292" y="216"/>
                      <a:pt x="289" y="208"/>
                      <a:pt x="289" y="207"/>
                    </a:cubicBezTo>
                    <a:cubicBezTo>
                      <a:pt x="289" y="199"/>
                      <a:pt x="302" y="197"/>
                      <a:pt x="307" y="196"/>
                    </a:cubicBezTo>
                    <a:cubicBezTo>
                      <a:pt x="300" y="189"/>
                      <a:pt x="259" y="153"/>
                      <a:pt x="251" y="153"/>
                    </a:cubicBezTo>
                    <a:cubicBezTo>
                      <a:pt x="241" y="153"/>
                      <a:pt x="229" y="183"/>
                      <a:pt x="215" y="183"/>
                    </a:cubicBezTo>
                    <a:cubicBezTo>
                      <a:pt x="206" y="183"/>
                      <a:pt x="209" y="170"/>
                      <a:pt x="209" y="165"/>
                    </a:cubicBezTo>
                    <a:cubicBezTo>
                      <a:pt x="186" y="162"/>
                      <a:pt x="128" y="165"/>
                      <a:pt x="94" y="165"/>
                    </a:cubicBezTo>
                    <a:cubicBezTo>
                      <a:pt x="88" y="165"/>
                      <a:pt x="76" y="155"/>
                      <a:pt x="72" y="149"/>
                    </a:cubicBezTo>
                    <a:cubicBezTo>
                      <a:pt x="35" y="149"/>
                      <a:pt x="35" y="149"/>
                      <a:pt x="35" y="149"/>
                    </a:cubicBezTo>
                    <a:cubicBezTo>
                      <a:pt x="31" y="137"/>
                      <a:pt x="20" y="136"/>
                      <a:pt x="18" y="125"/>
                    </a:cubicBezTo>
                    <a:cubicBezTo>
                      <a:pt x="28" y="121"/>
                      <a:pt x="40" y="126"/>
                      <a:pt x="53" y="127"/>
                    </a:cubicBezTo>
                    <a:cubicBezTo>
                      <a:pt x="53" y="117"/>
                      <a:pt x="53" y="117"/>
                      <a:pt x="53" y="117"/>
                    </a:cubicBezTo>
                    <a:cubicBezTo>
                      <a:pt x="46" y="112"/>
                      <a:pt x="11" y="109"/>
                      <a:pt x="11" y="109"/>
                    </a:cubicBezTo>
                    <a:cubicBezTo>
                      <a:pt x="11" y="109"/>
                      <a:pt x="0" y="95"/>
                      <a:pt x="0" y="87"/>
                    </a:cubicBezTo>
                    <a:cubicBezTo>
                      <a:pt x="0" y="65"/>
                      <a:pt x="3" y="60"/>
                      <a:pt x="15" y="52"/>
                    </a:cubicBezTo>
                    <a:cubicBezTo>
                      <a:pt x="21" y="47"/>
                      <a:pt x="17" y="33"/>
                      <a:pt x="20" y="29"/>
                    </a:cubicBezTo>
                    <a:cubicBezTo>
                      <a:pt x="35" y="13"/>
                      <a:pt x="55" y="0"/>
                      <a:pt x="81" y="0"/>
                    </a:cubicBezTo>
                    <a:cubicBezTo>
                      <a:pt x="81" y="0"/>
                      <a:pt x="105" y="8"/>
                      <a:pt x="106" y="8"/>
                    </a:cubicBezTo>
                    <a:cubicBezTo>
                      <a:pt x="98" y="25"/>
                      <a:pt x="73" y="26"/>
                      <a:pt x="73" y="49"/>
                    </a:cubicBezTo>
                    <a:cubicBezTo>
                      <a:pt x="73" y="54"/>
                      <a:pt x="75" y="57"/>
                      <a:pt x="79" y="57"/>
                    </a:cubicBezTo>
                    <a:cubicBezTo>
                      <a:pt x="78" y="63"/>
                      <a:pt x="79" y="71"/>
                      <a:pt x="79" y="71"/>
                    </a:cubicBezTo>
                    <a:cubicBezTo>
                      <a:pt x="79" y="78"/>
                      <a:pt x="78" y="85"/>
                      <a:pt x="87" y="85"/>
                    </a:cubicBezTo>
                    <a:cubicBezTo>
                      <a:pt x="91" y="85"/>
                      <a:pt x="102" y="75"/>
                      <a:pt x="102" y="69"/>
                    </a:cubicBezTo>
                    <a:cubicBezTo>
                      <a:pt x="102" y="61"/>
                      <a:pt x="94" y="56"/>
                      <a:pt x="94" y="48"/>
                    </a:cubicBezTo>
                    <a:cubicBezTo>
                      <a:pt x="94" y="17"/>
                      <a:pt x="145" y="8"/>
                      <a:pt x="175" y="8"/>
                    </a:cubicBezTo>
                    <a:cubicBezTo>
                      <a:pt x="195" y="8"/>
                      <a:pt x="206" y="36"/>
                      <a:pt x="206" y="53"/>
                    </a:cubicBezTo>
                    <a:cubicBezTo>
                      <a:pt x="206" y="56"/>
                      <a:pt x="202" y="69"/>
                      <a:pt x="206" y="69"/>
                    </a:cubicBezTo>
                    <a:cubicBezTo>
                      <a:pt x="210" y="69"/>
                      <a:pt x="213" y="61"/>
                      <a:pt x="221" y="61"/>
                    </a:cubicBezTo>
                    <a:cubicBezTo>
                      <a:pt x="229" y="61"/>
                      <a:pt x="231" y="69"/>
                      <a:pt x="238" y="69"/>
                    </a:cubicBezTo>
                    <a:cubicBezTo>
                      <a:pt x="251" y="69"/>
                      <a:pt x="255" y="49"/>
                      <a:pt x="268" y="49"/>
                    </a:cubicBezTo>
                    <a:cubicBezTo>
                      <a:pt x="283" y="49"/>
                      <a:pt x="315" y="54"/>
                      <a:pt x="325" y="61"/>
                    </a:cubicBezTo>
                    <a:cubicBezTo>
                      <a:pt x="342" y="74"/>
                      <a:pt x="347" y="101"/>
                      <a:pt x="372" y="101"/>
                    </a:cubicBezTo>
                    <a:cubicBezTo>
                      <a:pt x="384" y="101"/>
                      <a:pt x="386" y="101"/>
                      <a:pt x="391" y="101"/>
                    </a:cubicBezTo>
                    <a:cubicBezTo>
                      <a:pt x="399" y="101"/>
                      <a:pt x="418" y="103"/>
                      <a:pt x="416" y="117"/>
                    </a:cubicBezTo>
                    <a:cubicBezTo>
                      <a:pt x="437" y="124"/>
                      <a:pt x="448" y="137"/>
                      <a:pt x="469" y="139"/>
                    </a:cubicBezTo>
                    <a:cubicBezTo>
                      <a:pt x="469" y="153"/>
                      <a:pt x="469" y="153"/>
                      <a:pt x="469" y="153"/>
                    </a:cubicBezTo>
                    <a:cubicBezTo>
                      <a:pt x="474" y="153"/>
                      <a:pt x="482" y="153"/>
                      <a:pt x="482" y="153"/>
                    </a:cubicBezTo>
                    <a:cubicBezTo>
                      <a:pt x="493" y="153"/>
                      <a:pt x="499" y="161"/>
                      <a:pt x="503" y="172"/>
                    </a:cubicBezTo>
                    <a:cubicBezTo>
                      <a:pt x="493" y="174"/>
                      <a:pt x="483" y="173"/>
                      <a:pt x="477" y="183"/>
                    </a:cubicBezTo>
                    <a:cubicBezTo>
                      <a:pt x="490" y="184"/>
                      <a:pt x="493" y="184"/>
                      <a:pt x="499" y="184"/>
                    </a:cubicBezTo>
                    <a:cubicBezTo>
                      <a:pt x="503" y="184"/>
                      <a:pt x="509" y="187"/>
                      <a:pt x="511" y="192"/>
                    </a:cubicBezTo>
                    <a:cubicBezTo>
                      <a:pt x="499" y="198"/>
                      <a:pt x="493" y="198"/>
                      <a:pt x="486" y="210"/>
                    </a:cubicBezTo>
                    <a:cubicBezTo>
                      <a:pt x="493" y="214"/>
                      <a:pt x="497" y="216"/>
                      <a:pt x="507" y="216"/>
                    </a:cubicBezTo>
                    <a:cubicBezTo>
                      <a:pt x="509" y="234"/>
                      <a:pt x="529" y="242"/>
                      <a:pt x="545" y="244"/>
                    </a:cubicBezTo>
                    <a:cubicBezTo>
                      <a:pt x="546" y="258"/>
                      <a:pt x="550" y="272"/>
                      <a:pt x="562" y="272"/>
                    </a:cubicBezTo>
                    <a:cubicBezTo>
                      <a:pt x="578" y="272"/>
                      <a:pt x="582" y="261"/>
                      <a:pt x="588" y="276"/>
                    </a:cubicBezTo>
                    <a:cubicBezTo>
                      <a:pt x="592" y="280"/>
                      <a:pt x="598" y="280"/>
                      <a:pt x="602" y="280"/>
                    </a:cubicBezTo>
                    <a:cubicBezTo>
                      <a:pt x="616" y="280"/>
                      <a:pt x="622" y="285"/>
                      <a:pt x="622" y="298"/>
                    </a:cubicBezTo>
                    <a:cubicBezTo>
                      <a:pt x="622" y="308"/>
                      <a:pt x="609" y="312"/>
                      <a:pt x="599" y="312"/>
                    </a:cubicBezTo>
                    <a:cubicBezTo>
                      <a:pt x="600" y="320"/>
                      <a:pt x="599" y="318"/>
                      <a:pt x="599" y="322"/>
                    </a:cubicBezTo>
                    <a:cubicBezTo>
                      <a:pt x="599" y="324"/>
                      <a:pt x="597" y="331"/>
                      <a:pt x="583" y="331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Freeform 150">
                <a:extLst>
                  <a:ext uri="{FF2B5EF4-FFF2-40B4-BE49-F238E27FC236}">
                    <a16:creationId xmlns:a16="http://schemas.microsoft.com/office/drawing/2014/main" id="{9B762907-3FD2-4E04-BF2F-9486AF713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280" y="2302944"/>
                <a:ext cx="19896" cy="19896"/>
              </a:xfrm>
              <a:custGeom>
                <a:avLst/>
                <a:gdLst>
                  <a:gd name="T0" fmla="*/ 17 w 17"/>
                  <a:gd name="T1" fmla="*/ 11 h 17"/>
                  <a:gd name="T2" fmla="*/ 0 w 17"/>
                  <a:gd name="T3" fmla="*/ 11 h 17"/>
                  <a:gd name="T4" fmla="*/ 17 w 17"/>
                  <a:gd name="T5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7">
                    <a:moveTo>
                      <a:pt x="17" y="11"/>
                    </a:moveTo>
                    <a:cubicBezTo>
                      <a:pt x="10" y="17"/>
                      <a:pt x="7" y="17"/>
                      <a:pt x="0" y="11"/>
                    </a:cubicBezTo>
                    <a:cubicBezTo>
                      <a:pt x="7" y="0"/>
                      <a:pt x="8" y="6"/>
                      <a:pt x="17" y="11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 151">
                <a:extLst>
                  <a:ext uri="{FF2B5EF4-FFF2-40B4-BE49-F238E27FC236}">
                    <a16:creationId xmlns:a16="http://schemas.microsoft.com/office/drawing/2014/main" id="{1A4EA969-1EA5-4CEC-8AB1-9300C7EF1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9889" y="2198875"/>
                <a:ext cx="16835" cy="19896"/>
              </a:xfrm>
              <a:custGeom>
                <a:avLst/>
                <a:gdLst>
                  <a:gd name="T0" fmla="*/ 0 w 15"/>
                  <a:gd name="T1" fmla="*/ 5 h 17"/>
                  <a:gd name="T2" fmla="*/ 15 w 15"/>
                  <a:gd name="T3" fmla="*/ 17 h 17"/>
                  <a:gd name="T4" fmla="*/ 0 w 15"/>
                  <a:gd name="T5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7">
                    <a:moveTo>
                      <a:pt x="0" y="5"/>
                    </a:moveTo>
                    <a:cubicBezTo>
                      <a:pt x="10" y="0"/>
                      <a:pt x="10" y="10"/>
                      <a:pt x="15" y="17"/>
                    </a:cubicBezTo>
                    <a:cubicBezTo>
                      <a:pt x="6" y="16"/>
                      <a:pt x="0" y="10"/>
                      <a:pt x="0" y="5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 152">
                <a:extLst>
                  <a:ext uri="{FF2B5EF4-FFF2-40B4-BE49-F238E27FC236}">
                    <a16:creationId xmlns:a16="http://schemas.microsoft.com/office/drawing/2014/main" id="{86D5578E-30ED-4094-9CC3-811C4AE90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114" y="1297455"/>
                <a:ext cx="759098" cy="417806"/>
              </a:xfrm>
              <a:custGeom>
                <a:avLst/>
                <a:gdLst>
                  <a:gd name="T0" fmla="*/ 528 w 664"/>
                  <a:gd name="T1" fmla="*/ 28 h 366"/>
                  <a:gd name="T2" fmla="*/ 602 w 664"/>
                  <a:gd name="T3" fmla="*/ 16 h 366"/>
                  <a:gd name="T4" fmla="*/ 664 w 664"/>
                  <a:gd name="T5" fmla="*/ 49 h 366"/>
                  <a:gd name="T6" fmla="*/ 537 w 664"/>
                  <a:gd name="T7" fmla="*/ 91 h 366"/>
                  <a:gd name="T8" fmla="*/ 507 w 664"/>
                  <a:gd name="T9" fmla="*/ 133 h 366"/>
                  <a:gd name="T10" fmla="*/ 397 w 664"/>
                  <a:gd name="T11" fmla="*/ 195 h 366"/>
                  <a:gd name="T12" fmla="*/ 371 w 664"/>
                  <a:gd name="T13" fmla="*/ 212 h 366"/>
                  <a:gd name="T14" fmla="*/ 371 w 664"/>
                  <a:gd name="T15" fmla="*/ 246 h 366"/>
                  <a:gd name="T16" fmla="*/ 299 w 664"/>
                  <a:gd name="T17" fmla="*/ 282 h 366"/>
                  <a:gd name="T18" fmla="*/ 272 w 664"/>
                  <a:gd name="T19" fmla="*/ 331 h 366"/>
                  <a:gd name="T20" fmla="*/ 303 w 664"/>
                  <a:gd name="T21" fmla="*/ 338 h 366"/>
                  <a:gd name="T22" fmla="*/ 217 w 664"/>
                  <a:gd name="T23" fmla="*/ 354 h 366"/>
                  <a:gd name="T24" fmla="*/ 138 w 664"/>
                  <a:gd name="T25" fmla="*/ 362 h 366"/>
                  <a:gd name="T26" fmla="*/ 56 w 664"/>
                  <a:gd name="T27" fmla="*/ 354 h 366"/>
                  <a:gd name="T28" fmla="*/ 104 w 664"/>
                  <a:gd name="T29" fmla="*/ 316 h 366"/>
                  <a:gd name="T30" fmla="*/ 98 w 664"/>
                  <a:gd name="T31" fmla="*/ 284 h 366"/>
                  <a:gd name="T32" fmla="*/ 159 w 664"/>
                  <a:gd name="T33" fmla="*/ 306 h 366"/>
                  <a:gd name="T34" fmla="*/ 113 w 664"/>
                  <a:gd name="T35" fmla="*/ 266 h 366"/>
                  <a:gd name="T36" fmla="*/ 94 w 664"/>
                  <a:gd name="T37" fmla="*/ 272 h 366"/>
                  <a:gd name="T38" fmla="*/ 117 w 664"/>
                  <a:gd name="T39" fmla="*/ 236 h 366"/>
                  <a:gd name="T40" fmla="*/ 107 w 664"/>
                  <a:gd name="T41" fmla="*/ 175 h 366"/>
                  <a:gd name="T42" fmla="*/ 115 w 664"/>
                  <a:gd name="T43" fmla="*/ 159 h 366"/>
                  <a:gd name="T44" fmla="*/ 166 w 664"/>
                  <a:gd name="T45" fmla="*/ 161 h 366"/>
                  <a:gd name="T46" fmla="*/ 185 w 664"/>
                  <a:gd name="T47" fmla="*/ 163 h 366"/>
                  <a:gd name="T48" fmla="*/ 228 w 664"/>
                  <a:gd name="T49" fmla="*/ 155 h 366"/>
                  <a:gd name="T50" fmla="*/ 253 w 664"/>
                  <a:gd name="T51" fmla="*/ 133 h 366"/>
                  <a:gd name="T52" fmla="*/ 170 w 664"/>
                  <a:gd name="T53" fmla="*/ 145 h 366"/>
                  <a:gd name="T54" fmla="*/ 125 w 664"/>
                  <a:gd name="T55" fmla="*/ 137 h 366"/>
                  <a:gd name="T56" fmla="*/ 98 w 664"/>
                  <a:gd name="T57" fmla="*/ 145 h 366"/>
                  <a:gd name="T58" fmla="*/ 77 w 664"/>
                  <a:gd name="T59" fmla="*/ 119 h 366"/>
                  <a:gd name="T60" fmla="*/ 88 w 664"/>
                  <a:gd name="T61" fmla="*/ 95 h 366"/>
                  <a:gd name="T62" fmla="*/ 43 w 664"/>
                  <a:gd name="T63" fmla="*/ 107 h 366"/>
                  <a:gd name="T64" fmla="*/ 50 w 664"/>
                  <a:gd name="T65" fmla="*/ 87 h 366"/>
                  <a:gd name="T66" fmla="*/ 16 w 664"/>
                  <a:gd name="T67" fmla="*/ 93 h 366"/>
                  <a:gd name="T68" fmla="*/ 75 w 664"/>
                  <a:gd name="T69" fmla="*/ 64 h 366"/>
                  <a:gd name="T70" fmla="*/ 98 w 664"/>
                  <a:gd name="T71" fmla="*/ 57 h 366"/>
                  <a:gd name="T72" fmla="*/ 179 w 664"/>
                  <a:gd name="T73" fmla="*/ 57 h 366"/>
                  <a:gd name="T74" fmla="*/ 232 w 664"/>
                  <a:gd name="T75" fmla="*/ 20 h 366"/>
                  <a:gd name="T76" fmla="*/ 337 w 664"/>
                  <a:gd name="T77" fmla="*/ 9 h 366"/>
                  <a:gd name="T78" fmla="*/ 375 w 664"/>
                  <a:gd name="T79" fmla="*/ 13 h 366"/>
                  <a:gd name="T80" fmla="*/ 422 w 664"/>
                  <a:gd name="T81" fmla="*/ 5 h 366"/>
                  <a:gd name="T82" fmla="*/ 541 w 664"/>
                  <a:gd name="T83" fmla="*/ 19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64" h="366">
                    <a:moveTo>
                      <a:pt x="541" y="19"/>
                    </a:moveTo>
                    <a:cubicBezTo>
                      <a:pt x="536" y="25"/>
                      <a:pt x="534" y="26"/>
                      <a:pt x="528" y="28"/>
                    </a:cubicBezTo>
                    <a:cubicBezTo>
                      <a:pt x="588" y="9"/>
                      <a:pt x="588" y="9"/>
                      <a:pt x="588" y="9"/>
                    </a:cubicBezTo>
                    <a:cubicBezTo>
                      <a:pt x="593" y="13"/>
                      <a:pt x="596" y="14"/>
                      <a:pt x="602" y="16"/>
                    </a:cubicBezTo>
                    <a:cubicBezTo>
                      <a:pt x="610" y="18"/>
                      <a:pt x="610" y="25"/>
                      <a:pt x="615" y="29"/>
                    </a:cubicBezTo>
                    <a:cubicBezTo>
                      <a:pt x="624" y="39"/>
                      <a:pt x="664" y="35"/>
                      <a:pt x="664" y="49"/>
                    </a:cubicBezTo>
                    <a:cubicBezTo>
                      <a:pt x="664" y="60"/>
                      <a:pt x="650" y="57"/>
                      <a:pt x="645" y="61"/>
                    </a:cubicBezTo>
                    <a:cubicBezTo>
                      <a:pt x="615" y="85"/>
                      <a:pt x="578" y="71"/>
                      <a:pt x="537" y="91"/>
                    </a:cubicBezTo>
                    <a:cubicBezTo>
                      <a:pt x="545" y="99"/>
                      <a:pt x="575" y="93"/>
                      <a:pt x="594" y="94"/>
                    </a:cubicBezTo>
                    <a:cubicBezTo>
                      <a:pt x="577" y="112"/>
                      <a:pt x="534" y="123"/>
                      <a:pt x="507" y="133"/>
                    </a:cubicBezTo>
                    <a:cubicBezTo>
                      <a:pt x="477" y="143"/>
                      <a:pt x="459" y="175"/>
                      <a:pt x="437" y="192"/>
                    </a:cubicBezTo>
                    <a:cubicBezTo>
                      <a:pt x="426" y="200"/>
                      <a:pt x="409" y="191"/>
                      <a:pt x="397" y="195"/>
                    </a:cubicBezTo>
                    <a:cubicBezTo>
                      <a:pt x="381" y="200"/>
                      <a:pt x="362" y="202"/>
                      <a:pt x="350" y="212"/>
                    </a:cubicBezTo>
                    <a:cubicBezTo>
                      <a:pt x="371" y="212"/>
                      <a:pt x="371" y="212"/>
                      <a:pt x="371" y="212"/>
                    </a:cubicBezTo>
                    <a:cubicBezTo>
                      <a:pt x="372" y="230"/>
                      <a:pt x="363" y="228"/>
                      <a:pt x="349" y="227"/>
                    </a:cubicBezTo>
                    <a:cubicBezTo>
                      <a:pt x="358" y="231"/>
                      <a:pt x="366" y="234"/>
                      <a:pt x="371" y="246"/>
                    </a:cubicBezTo>
                    <a:cubicBezTo>
                      <a:pt x="355" y="254"/>
                      <a:pt x="350" y="273"/>
                      <a:pt x="337" y="282"/>
                    </a:cubicBezTo>
                    <a:cubicBezTo>
                      <a:pt x="304" y="282"/>
                      <a:pt x="305" y="282"/>
                      <a:pt x="299" y="282"/>
                    </a:cubicBezTo>
                    <a:cubicBezTo>
                      <a:pt x="300" y="288"/>
                      <a:pt x="304" y="289"/>
                      <a:pt x="304" y="294"/>
                    </a:cubicBezTo>
                    <a:cubicBezTo>
                      <a:pt x="304" y="319"/>
                      <a:pt x="272" y="304"/>
                      <a:pt x="272" y="331"/>
                    </a:cubicBezTo>
                    <a:cubicBezTo>
                      <a:pt x="284" y="331"/>
                      <a:pt x="286" y="331"/>
                      <a:pt x="291" y="331"/>
                    </a:cubicBezTo>
                    <a:cubicBezTo>
                      <a:pt x="294" y="331"/>
                      <a:pt x="303" y="331"/>
                      <a:pt x="303" y="338"/>
                    </a:cubicBezTo>
                    <a:cubicBezTo>
                      <a:pt x="303" y="351"/>
                      <a:pt x="259" y="366"/>
                      <a:pt x="242" y="366"/>
                    </a:cubicBezTo>
                    <a:cubicBezTo>
                      <a:pt x="225" y="366"/>
                      <a:pt x="232" y="354"/>
                      <a:pt x="217" y="354"/>
                    </a:cubicBezTo>
                    <a:cubicBezTo>
                      <a:pt x="195" y="354"/>
                      <a:pt x="179" y="354"/>
                      <a:pt x="160" y="354"/>
                    </a:cubicBezTo>
                    <a:cubicBezTo>
                      <a:pt x="153" y="354"/>
                      <a:pt x="149" y="362"/>
                      <a:pt x="138" y="362"/>
                    </a:cubicBezTo>
                    <a:cubicBezTo>
                      <a:pt x="113" y="362"/>
                      <a:pt x="92" y="355"/>
                      <a:pt x="66" y="346"/>
                    </a:cubicBezTo>
                    <a:cubicBezTo>
                      <a:pt x="63" y="350"/>
                      <a:pt x="60" y="354"/>
                      <a:pt x="56" y="354"/>
                    </a:cubicBezTo>
                    <a:cubicBezTo>
                      <a:pt x="51" y="354"/>
                      <a:pt x="49" y="350"/>
                      <a:pt x="49" y="347"/>
                    </a:cubicBezTo>
                    <a:cubicBezTo>
                      <a:pt x="49" y="316"/>
                      <a:pt x="88" y="327"/>
                      <a:pt x="104" y="316"/>
                    </a:cubicBezTo>
                    <a:cubicBezTo>
                      <a:pt x="95" y="308"/>
                      <a:pt x="79" y="306"/>
                      <a:pt x="79" y="292"/>
                    </a:cubicBezTo>
                    <a:cubicBezTo>
                      <a:pt x="79" y="281"/>
                      <a:pt x="91" y="284"/>
                      <a:pt x="98" y="284"/>
                    </a:cubicBezTo>
                    <a:cubicBezTo>
                      <a:pt x="122" y="284"/>
                      <a:pt x="131" y="297"/>
                      <a:pt x="145" y="306"/>
                    </a:cubicBezTo>
                    <a:cubicBezTo>
                      <a:pt x="159" y="306"/>
                      <a:pt x="159" y="306"/>
                      <a:pt x="159" y="306"/>
                    </a:cubicBezTo>
                    <a:cubicBezTo>
                      <a:pt x="148" y="295"/>
                      <a:pt x="125" y="285"/>
                      <a:pt x="125" y="266"/>
                    </a:cubicBezTo>
                    <a:cubicBezTo>
                      <a:pt x="113" y="266"/>
                      <a:pt x="113" y="266"/>
                      <a:pt x="113" y="266"/>
                    </a:cubicBezTo>
                    <a:cubicBezTo>
                      <a:pt x="109" y="269"/>
                      <a:pt x="109" y="269"/>
                      <a:pt x="106" y="272"/>
                    </a:cubicBezTo>
                    <a:cubicBezTo>
                      <a:pt x="94" y="272"/>
                      <a:pt x="94" y="272"/>
                      <a:pt x="94" y="272"/>
                    </a:cubicBezTo>
                    <a:cubicBezTo>
                      <a:pt x="94" y="262"/>
                      <a:pt x="94" y="262"/>
                      <a:pt x="94" y="262"/>
                    </a:cubicBezTo>
                    <a:cubicBezTo>
                      <a:pt x="100" y="249"/>
                      <a:pt x="106" y="240"/>
                      <a:pt x="117" y="236"/>
                    </a:cubicBezTo>
                    <a:cubicBezTo>
                      <a:pt x="136" y="230"/>
                      <a:pt x="159" y="237"/>
                      <a:pt x="159" y="215"/>
                    </a:cubicBezTo>
                    <a:cubicBezTo>
                      <a:pt x="159" y="189"/>
                      <a:pt x="107" y="189"/>
                      <a:pt x="107" y="175"/>
                    </a:cubicBezTo>
                    <a:cubicBezTo>
                      <a:pt x="107" y="167"/>
                      <a:pt x="119" y="168"/>
                      <a:pt x="126" y="168"/>
                    </a:cubicBezTo>
                    <a:cubicBezTo>
                      <a:pt x="118" y="168"/>
                      <a:pt x="116" y="165"/>
                      <a:pt x="115" y="159"/>
                    </a:cubicBezTo>
                    <a:cubicBezTo>
                      <a:pt x="119" y="157"/>
                      <a:pt x="122" y="159"/>
                      <a:pt x="126" y="159"/>
                    </a:cubicBezTo>
                    <a:cubicBezTo>
                      <a:pt x="134" y="159"/>
                      <a:pt x="151" y="156"/>
                      <a:pt x="166" y="161"/>
                    </a:cubicBezTo>
                    <a:cubicBezTo>
                      <a:pt x="185" y="167"/>
                      <a:pt x="192" y="190"/>
                      <a:pt x="213" y="188"/>
                    </a:cubicBezTo>
                    <a:cubicBezTo>
                      <a:pt x="209" y="184"/>
                      <a:pt x="185" y="168"/>
                      <a:pt x="185" y="163"/>
                    </a:cubicBezTo>
                    <a:cubicBezTo>
                      <a:pt x="185" y="160"/>
                      <a:pt x="189" y="157"/>
                      <a:pt x="191" y="155"/>
                    </a:cubicBezTo>
                    <a:cubicBezTo>
                      <a:pt x="228" y="155"/>
                      <a:pt x="228" y="155"/>
                      <a:pt x="228" y="155"/>
                    </a:cubicBezTo>
                    <a:cubicBezTo>
                      <a:pt x="243" y="149"/>
                      <a:pt x="256" y="145"/>
                      <a:pt x="265" y="133"/>
                    </a:cubicBezTo>
                    <a:cubicBezTo>
                      <a:pt x="253" y="133"/>
                      <a:pt x="253" y="133"/>
                      <a:pt x="253" y="133"/>
                    </a:cubicBezTo>
                    <a:cubicBezTo>
                      <a:pt x="238" y="145"/>
                      <a:pt x="221" y="151"/>
                      <a:pt x="197" y="151"/>
                    </a:cubicBezTo>
                    <a:cubicBezTo>
                      <a:pt x="182" y="151"/>
                      <a:pt x="178" y="145"/>
                      <a:pt x="170" y="145"/>
                    </a:cubicBezTo>
                    <a:cubicBezTo>
                      <a:pt x="164" y="145"/>
                      <a:pt x="161" y="153"/>
                      <a:pt x="155" y="153"/>
                    </a:cubicBezTo>
                    <a:cubicBezTo>
                      <a:pt x="140" y="153"/>
                      <a:pt x="120" y="147"/>
                      <a:pt x="125" y="137"/>
                    </a:cubicBezTo>
                    <a:cubicBezTo>
                      <a:pt x="115" y="137"/>
                      <a:pt x="115" y="137"/>
                      <a:pt x="115" y="137"/>
                    </a:cubicBezTo>
                    <a:cubicBezTo>
                      <a:pt x="110" y="141"/>
                      <a:pt x="105" y="145"/>
                      <a:pt x="98" y="145"/>
                    </a:cubicBezTo>
                    <a:cubicBezTo>
                      <a:pt x="83" y="145"/>
                      <a:pt x="62" y="135"/>
                      <a:pt x="56" y="128"/>
                    </a:cubicBezTo>
                    <a:cubicBezTo>
                      <a:pt x="62" y="124"/>
                      <a:pt x="67" y="120"/>
                      <a:pt x="77" y="119"/>
                    </a:cubicBezTo>
                    <a:cubicBezTo>
                      <a:pt x="63" y="119"/>
                      <a:pt x="47" y="118"/>
                      <a:pt x="41" y="119"/>
                    </a:cubicBezTo>
                    <a:cubicBezTo>
                      <a:pt x="50" y="99"/>
                      <a:pt x="69" y="101"/>
                      <a:pt x="88" y="95"/>
                    </a:cubicBezTo>
                    <a:cubicBezTo>
                      <a:pt x="81" y="93"/>
                      <a:pt x="79" y="93"/>
                      <a:pt x="73" y="93"/>
                    </a:cubicBezTo>
                    <a:cubicBezTo>
                      <a:pt x="58" y="93"/>
                      <a:pt x="57" y="107"/>
                      <a:pt x="43" y="107"/>
                    </a:cubicBezTo>
                    <a:cubicBezTo>
                      <a:pt x="39" y="107"/>
                      <a:pt x="31" y="102"/>
                      <a:pt x="29" y="101"/>
                    </a:cubicBezTo>
                    <a:cubicBezTo>
                      <a:pt x="37" y="93"/>
                      <a:pt x="41" y="91"/>
                      <a:pt x="50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3" y="89"/>
                      <a:pt x="19" y="91"/>
                      <a:pt x="16" y="93"/>
                    </a:cubicBezTo>
                    <a:cubicBezTo>
                      <a:pt x="13" y="93"/>
                      <a:pt x="4" y="93"/>
                      <a:pt x="0" y="93"/>
                    </a:cubicBezTo>
                    <a:cubicBezTo>
                      <a:pt x="4" y="73"/>
                      <a:pt x="53" y="64"/>
                      <a:pt x="75" y="64"/>
                    </a:cubicBezTo>
                    <a:cubicBezTo>
                      <a:pt x="85" y="64"/>
                      <a:pt x="91" y="64"/>
                      <a:pt x="92" y="64"/>
                    </a:cubicBezTo>
                    <a:cubicBezTo>
                      <a:pt x="95" y="64"/>
                      <a:pt x="98" y="60"/>
                      <a:pt x="98" y="57"/>
                    </a:cubicBezTo>
                    <a:cubicBezTo>
                      <a:pt x="122" y="57"/>
                      <a:pt x="113" y="40"/>
                      <a:pt x="128" y="40"/>
                    </a:cubicBezTo>
                    <a:cubicBezTo>
                      <a:pt x="143" y="40"/>
                      <a:pt x="172" y="55"/>
                      <a:pt x="179" y="57"/>
                    </a:cubicBezTo>
                    <a:cubicBezTo>
                      <a:pt x="186" y="38"/>
                      <a:pt x="195" y="21"/>
                      <a:pt x="217" y="21"/>
                    </a:cubicBezTo>
                    <a:cubicBezTo>
                      <a:pt x="230" y="21"/>
                      <a:pt x="222" y="29"/>
                      <a:pt x="232" y="20"/>
                    </a:cubicBezTo>
                    <a:cubicBezTo>
                      <a:pt x="236" y="12"/>
                      <a:pt x="242" y="9"/>
                      <a:pt x="250" y="9"/>
                    </a:cubicBezTo>
                    <a:cubicBezTo>
                      <a:pt x="289" y="9"/>
                      <a:pt x="297" y="9"/>
                      <a:pt x="337" y="9"/>
                    </a:cubicBezTo>
                    <a:cubicBezTo>
                      <a:pt x="338" y="6"/>
                      <a:pt x="342" y="4"/>
                      <a:pt x="346" y="4"/>
                    </a:cubicBezTo>
                    <a:cubicBezTo>
                      <a:pt x="359" y="4"/>
                      <a:pt x="363" y="13"/>
                      <a:pt x="375" y="13"/>
                    </a:cubicBezTo>
                    <a:cubicBezTo>
                      <a:pt x="385" y="13"/>
                      <a:pt x="388" y="0"/>
                      <a:pt x="399" y="0"/>
                    </a:cubicBezTo>
                    <a:cubicBezTo>
                      <a:pt x="410" y="0"/>
                      <a:pt x="415" y="5"/>
                      <a:pt x="422" y="5"/>
                    </a:cubicBezTo>
                    <a:cubicBezTo>
                      <a:pt x="431" y="5"/>
                      <a:pt x="435" y="5"/>
                      <a:pt x="443" y="5"/>
                    </a:cubicBezTo>
                    <a:cubicBezTo>
                      <a:pt x="461" y="5"/>
                      <a:pt x="526" y="3"/>
                      <a:pt x="541" y="19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53">
                <a:extLst>
                  <a:ext uri="{FF2B5EF4-FFF2-40B4-BE49-F238E27FC236}">
                    <a16:creationId xmlns:a16="http://schemas.microsoft.com/office/drawing/2014/main" id="{BD880DD3-76E4-4B16-B03C-9AB40AFF6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6081" y="1257664"/>
                <a:ext cx="1486057" cy="1186079"/>
              </a:xfrm>
              <a:custGeom>
                <a:avLst/>
                <a:gdLst>
                  <a:gd name="T0" fmla="*/ 481 w 1299"/>
                  <a:gd name="T1" fmla="*/ 670 h 1036"/>
                  <a:gd name="T2" fmla="*/ 458 w 1299"/>
                  <a:gd name="T3" fmla="*/ 648 h 1036"/>
                  <a:gd name="T4" fmla="*/ 392 w 1299"/>
                  <a:gd name="T5" fmla="*/ 604 h 1036"/>
                  <a:gd name="T6" fmla="*/ 369 w 1299"/>
                  <a:gd name="T7" fmla="*/ 543 h 1036"/>
                  <a:gd name="T8" fmla="*/ 187 w 1299"/>
                  <a:gd name="T9" fmla="*/ 393 h 1036"/>
                  <a:gd name="T10" fmla="*/ 125 w 1299"/>
                  <a:gd name="T11" fmla="*/ 400 h 1036"/>
                  <a:gd name="T12" fmla="*/ 74 w 1299"/>
                  <a:gd name="T13" fmla="*/ 390 h 1036"/>
                  <a:gd name="T14" fmla="*/ 32 w 1299"/>
                  <a:gd name="T15" fmla="*/ 364 h 1036"/>
                  <a:gd name="T16" fmla="*/ 87 w 1299"/>
                  <a:gd name="T17" fmla="*/ 342 h 1036"/>
                  <a:gd name="T18" fmla="*/ 110 w 1299"/>
                  <a:gd name="T19" fmla="*/ 324 h 1036"/>
                  <a:gd name="T20" fmla="*/ 0 w 1299"/>
                  <a:gd name="T21" fmla="*/ 298 h 1036"/>
                  <a:gd name="T22" fmla="*/ 144 w 1299"/>
                  <a:gd name="T23" fmla="*/ 253 h 1036"/>
                  <a:gd name="T24" fmla="*/ 123 w 1299"/>
                  <a:gd name="T25" fmla="*/ 183 h 1036"/>
                  <a:gd name="T26" fmla="*/ 248 w 1299"/>
                  <a:gd name="T27" fmla="*/ 105 h 1036"/>
                  <a:gd name="T28" fmla="*/ 407 w 1299"/>
                  <a:gd name="T29" fmla="*/ 99 h 1036"/>
                  <a:gd name="T30" fmla="*/ 447 w 1299"/>
                  <a:gd name="T31" fmla="*/ 95 h 1036"/>
                  <a:gd name="T32" fmla="*/ 471 w 1299"/>
                  <a:gd name="T33" fmla="*/ 67 h 1036"/>
                  <a:gd name="T34" fmla="*/ 530 w 1299"/>
                  <a:gd name="T35" fmla="*/ 63 h 1036"/>
                  <a:gd name="T36" fmla="*/ 610 w 1299"/>
                  <a:gd name="T37" fmla="*/ 26 h 1036"/>
                  <a:gd name="T38" fmla="*/ 672 w 1299"/>
                  <a:gd name="T39" fmla="*/ 22 h 1036"/>
                  <a:gd name="T40" fmla="*/ 917 w 1299"/>
                  <a:gd name="T41" fmla="*/ 0 h 1036"/>
                  <a:gd name="T42" fmla="*/ 1020 w 1299"/>
                  <a:gd name="T43" fmla="*/ 86 h 1036"/>
                  <a:gd name="T44" fmla="*/ 979 w 1299"/>
                  <a:gd name="T45" fmla="*/ 135 h 1036"/>
                  <a:gd name="T46" fmla="*/ 1036 w 1299"/>
                  <a:gd name="T47" fmla="*/ 183 h 1036"/>
                  <a:gd name="T48" fmla="*/ 1174 w 1299"/>
                  <a:gd name="T49" fmla="*/ 117 h 1036"/>
                  <a:gd name="T50" fmla="*/ 1254 w 1299"/>
                  <a:gd name="T51" fmla="*/ 91 h 1036"/>
                  <a:gd name="T52" fmla="*/ 1205 w 1299"/>
                  <a:gd name="T53" fmla="*/ 169 h 1036"/>
                  <a:gd name="T54" fmla="*/ 1187 w 1299"/>
                  <a:gd name="T55" fmla="*/ 205 h 1036"/>
                  <a:gd name="T56" fmla="*/ 1123 w 1299"/>
                  <a:gd name="T57" fmla="*/ 270 h 1036"/>
                  <a:gd name="T58" fmla="*/ 1163 w 1299"/>
                  <a:gd name="T59" fmla="*/ 319 h 1036"/>
                  <a:gd name="T60" fmla="*/ 1129 w 1299"/>
                  <a:gd name="T61" fmla="*/ 364 h 1036"/>
                  <a:gd name="T62" fmla="*/ 1149 w 1299"/>
                  <a:gd name="T63" fmla="*/ 423 h 1036"/>
                  <a:gd name="T64" fmla="*/ 1155 w 1299"/>
                  <a:gd name="T65" fmla="*/ 467 h 1036"/>
                  <a:gd name="T66" fmla="*/ 1087 w 1299"/>
                  <a:gd name="T67" fmla="*/ 531 h 1036"/>
                  <a:gd name="T68" fmla="*/ 1095 w 1299"/>
                  <a:gd name="T69" fmla="*/ 548 h 1036"/>
                  <a:gd name="T70" fmla="*/ 1032 w 1299"/>
                  <a:gd name="T71" fmla="*/ 535 h 1036"/>
                  <a:gd name="T72" fmla="*/ 1087 w 1299"/>
                  <a:gd name="T73" fmla="*/ 644 h 1036"/>
                  <a:gd name="T74" fmla="*/ 1024 w 1299"/>
                  <a:gd name="T75" fmla="*/ 624 h 1036"/>
                  <a:gd name="T76" fmla="*/ 1058 w 1299"/>
                  <a:gd name="T77" fmla="*/ 675 h 1036"/>
                  <a:gd name="T78" fmla="*/ 890 w 1299"/>
                  <a:gd name="T79" fmla="*/ 734 h 1036"/>
                  <a:gd name="T80" fmla="*/ 830 w 1299"/>
                  <a:gd name="T81" fmla="*/ 801 h 1036"/>
                  <a:gd name="T82" fmla="*/ 761 w 1299"/>
                  <a:gd name="T83" fmla="*/ 809 h 1036"/>
                  <a:gd name="T84" fmla="*/ 691 w 1299"/>
                  <a:gd name="T85" fmla="*/ 873 h 1036"/>
                  <a:gd name="T86" fmla="*/ 659 w 1299"/>
                  <a:gd name="T87" fmla="*/ 942 h 1036"/>
                  <a:gd name="T88" fmla="*/ 621 w 1299"/>
                  <a:gd name="T89" fmla="*/ 1028 h 1036"/>
                  <a:gd name="T90" fmla="*/ 538 w 1299"/>
                  <a:gd name="T91" fmla="*/ 1008 h 1036"/>
                  <a:gd name="T92" fmla="*/ 464 w 1299"/>
                  <a:gd name="T93" fmla="*/ 898 h 1036"/>
                  <a:gd name="T94" fmla="*/ 439 w 1299"/>
                  <a:gd name="T95" fmla="*/ 854 h 1036"/>
                  <a:gd name="T96" fmla="*/ 407 w 1299"/>
                  <a:gd name="T97" fmla="*/ 789 h 1036"/>
                  <a:gd name="T98" fmla="*/ 437 w 1299"/>
                  <a:gd name="T99" fmla="*/ 726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99" h="1036">
                    <a:moveTo>
                      <a:pt x="437" y="726"/>
                    </a:moveTo>
                    <a:cubicBezTo>
                      <a:pt x="448" y="720"/>
                      <a:pt x="448" y="719"/>
                      <a:pt x="458" y="724"/>
                    </a:cubicBezTo>
                    <a:cubicBezTo>
                      <a:pt x="463" y="700"/>
                      <a:pt x="474" y="692"/>
                      <a:pt x="481" y="670"/>
                    </a:cubicBezTo>
                    <a:cubicBezTo>
                      <a:pt x="458" y="662"/>
                      <a:pt x="402" y="658"/>
                      <a:pt x="399" y="636"/>
                    </a:cubicBezTo>
                    <a:cubicBezTo>
                      <a:pt x="407" y="633"/>
                      <a:pt x="406" y="636"/>
                      <a:pt x="413" y="636"/>
                    </a:cubicBezTo>
                    <a:cubicBezTo>
                      <a:pt x="429" y="636"/>
                      <a:pt x="440" y="648"/>
                      <a:pt x="458" y="648"/>
                    </a:cubicBezTo>
                    <a:cubicBezTo>
                      <a:pt x="466" y="648"/>
                      <a:pt x="465" y="641"/>
                      <a:pt x="466" y="636"/>
                    </a:cubicBezTo>
                    <a:cubicBezTo>
                      <a:pt x="443" y="628"/>
                      <a:pt x="436" y="590"/>
                      <a:pt x="411" y="590"/>
                    </a:cubicBezTo>
                    <a:cubicBezTo>
                      <a:pt x="404" y="590"/>
                      <a:pt x="402" y="604"/>
                      <a:pt x="392" y="604"/>
                    </a:cubicBezTo>
                    <a:cubicBezTo>
                      <a:pt x="378" y="604"/>
                      <a:pt x="371" y="602"/>
                      <a:pt x="371" y="590"/>
                    </a:cubicBezTo>
                    <a:cubicBezTo>
                      <a:pt x="371" y="573"/>
                      <a:pt x="388" y="575"/>
                      <a:pt x="388" y="556"/>
                    </a:cubicBezTo>
                    <a:cubicBezTo>
                      <a:pt x="388" y="544"/>
                      <a:pt x="376" y="544"/>
                      <a:pt x="369" y="543"/>
                    </a:cubicBezTo>
                    <a:cubicBezTo>
                      <a:pt x="369" y="531"/>
                      <a:pt x="369" y="531"/>
                      <a:pt x="369" y="531"/>
                    </a:cubicBezTo>
                    <a:cubicBezTo>
                      <a:pt x="348" y="462"/>
                      <a:pt x="295" y="393"/>
                      <a:pt x="210" y="393"/>
                    </a:cubicBezTo>
                    <a:cubicBezTo>
                      <a:pt x="197" y="393"/>
                      <a:pt x="194" y="393"/>
                      <a:pt x="187" y="393"/>
                    </a:cubicBezTo>
                    <a:cubicBezTo>
                      <a:pt x="177" y="393"/>
                      <a:pt x="173" y="404"/>
                      <a:pt x="163" y="404"/>
                    </a:cubicBezTo>
                    <a:cubicBezTo>
                      <a:pt x="156" y="404"/>
                      <a:pt x="149" y="397"/>
                      <a:pt x="140" y="397"/>
                    </a:cubicBezTo>
                    <a:cubicBezTo>
                      <a:pt x="132" y="397"/>
                      <a:pt x="129" y="399"/>
                      <a:pt x="125" y="400"/>
                    </a:cubicBezTo>
                    <a:cubicBezTo>
                      <a:pt x="127" y="403"/>
                      <a:pt x="131" y="406"/>
                      <a:pt x="133" y="407"/>
                    </a:cubicBezTo>
                    <a:cubicBezTo>
                      <a:pt x="128" y="412"/>
                      <a:pt x="129" y="409"/>
                      <a:pt x="123" y="409"/>
                    </a:cubicBezTo>
                    <a:cubicBezTo>
                      <a:pt x="107" y="409"/>
                      <a:pt x="83" y="402"/>
                      <a:pt x="74" y="390"/>
                    </a:cubicBezTo>
                    <a:cubicBezTo>
                      <a:pt x="81" y="385"/>
                      <a:pt x="86" y="384"/>
                      <a:pt x="89" y="377"/>
                    </a:cubicBezTo>
                    <a:cubicBezTo>
                      <a:pt x="77" y="373"/>
                      <a:pt x="68" y="364"/>
                      <a:pt x="59" y="364"/>
                    </a:cubicBezTo>
                    <a:cubicBezTo>
                      <a:pt x="42" y="364"/>
                      <a:pt x="46" y="369"/>
                      <a:pt x="32" y="364"/>
                    </a:cubicBezTo>
                    <a:cubicBezTo>
                      <a:pt x="34" y="353"/>
                      <a:pt x="49" y="348"/>
                      <a:pt x="55" y="348"/>
                    </a:cubicBezTo>
                    <a:cubicBezTo>
                      <a:pt x="63" y="348"/>
                      <a:pt x="68" y="348"/>
                      <a:pt x="74" y="348"/>
                    </a:cubicBezTo>
                    <a:cubicBezTo>
                      <a:pt x="81" y="348"/>
                      <a:pt x="84" y="347"/>
                      <a:pt x="87" y="342"/>
                    </a:cubicBezTo>
                    <a:cubicBezTo>
                      <a:pt x="131" y="342"/>
                      <a:pt x="131" y="342"/>
                      <a:pt x="131" y="342"/>
                    </a:cubicBezTo>
                    <a:cubicBezTo>
                      <a:pt x="138" y="336"/>
                      <a:pt x="138" y="333"/>
                      <a:pt x="140" y="324"/>
                    </a:cubicBezTo>
                    <a:cubicBezTo>
                      <a:pt x="110" y="324"/>
                      <a:pt x="110" y="324"/>
                      <a:pt x="110" y="324"/>
                    </a:cubicBezTo>
                    <a:cubicBezTo>
                      <a:pt x="109" y="328"/>
                      <a:pt x="106" y="332"/>
                      <a:pt x="102" y="332"/>
                    </a:cubicBezTo>
                    <a:cubicBezTo>
                      <a:pt x="90" y="332"/>
                      <a:pt x="86" y="332"/>
                      <a:pt x="76" y="332"/>
                    </a:cubicBezTo>
                    <a:cubicBezTo>
                      <a:pt x="73" y="332"/>
                      <a:pt x="0" y="311"/>
                      <a:pt x="0" y="298"/>
                    </a:cubicBezTo>
                    <a:cubicBezTo>
                      <a:pt x="0" y="273"/>
                      <a:pt x="27" y="282"/>
                      <a:pt x="43" y="276"/>
                    </a:cubicBezTo>
                    <a:cubicBezTo>
                      <a:pt x="57" y="272"/>
                      <a:pt x="65" y="263"/>
                      <a:pt x="80" y="258"/>
                    </a:cubicBezTo>
                    <a:cubicBezTo>
                      <a:pt x="100" y="251"/>
                      <a:pt x="127" y="263"/>
                      <a:pt x="144" y="253"/>
                    </a:cubicBezTo>
                    <a:cubicBezTo>
                      <a:pt x="156" y="245"/>
                      <a:pt x="165" y="230"/>
                      <a:pt x="165" y="210"/>
                    </a:cubicBezTo>
                    <a:cubicBezTo>
                      <a:pt x="151" y="209"/>
                      <a:pt x="108" y="210"/>
                      <a:pt x="108" y="195"/>
                    </a:cubicBezTo>
                    <a:cubicBezTo>
                      <a:pt x="108" y="187"/>
                      <a:pt x="119" y="183"/>
                      <a:pt x="123" y="183"/>
                    </a:cubicBezTo>
                    <a:cubicBezTo>
                      <a:pt x="149" y="174"/>
                      <a:pt x="183" y="155"/>
                      <a:pt x="198" y="139"/>
                    </a:cubicBezTo>
                    <a:cubicBezTo>
                      <a:pt x="204" y="144"/>
                      <a:pt x="210" y="145"/>
                      <a:pt x="218" y="145"/>
                    </a:cubicBezTo>
                    <a:cubicBezTo>
                      <a:pt x="244" y="145"/>
                      <a:pt x="224" y="109"/>
                      <a:pt x="248" y="105"/>
                    </a:cubicBezTo>
                    <a:cubicBezTo>
                      <a:pt x="278" y="102"/>
                      <a:pt x="290" y="94"/>
                      <a:pt x="318" y="94"/>
                    </a:cubicBezTo>
                    <a:cubicBezTo>
                      <a:pt x="339" y="88"/>
                      <a:pt x="355" y="75"/>
                      <a:pt x="375" y="75"/>
                    </a:cubicBezTo>
                    <a:cubicBezTo>
                      <a:pt x="389" y="75"/>
                      <a:pt x="393" y="99"/>
                      <a:pt x="407" y="99"/>
                    </a:cubicBezTo>
                    <a:cubicBezTo>
                      <a:pt x="407" y="94"/>
                      <a:pt x="403" y="89"/>
                      <a:pt x="403" y="83"/>
                    </a:cubicBezTo>
                    <a:cubicBezTo>
                      <a:pt x="411" y="75"/>
                      <a:pt x="411" y="75"/>
                      <a:pt x="411" y="75"/>
                    </a:cubicBezTo>
                    <a:cubicBezTo>
                      <a:pt x="419" y="90"/>
                      <a:pt x="432" y="89"/>
                      <a:pt x="447" y="95"/>
                    </a:cubicBezTo>
                    <a:cubicBezTo>
                      <a:pt x="451" y="95"/>
                      <a:pt x="458" y="95"/>
                      <a:pt x="458" y="95"/>
                    </a:cubicBezTo>
                    <a:cubicBezTo>
                      <a:pt x="456" y="89"/>
                      <a:pt x="452" y="84"/>
                      <a:pt x="452" y="78"/>
                    </a:cubicBezTo>
                    <a:cubicBezTo>
                      <a:pt x="452" y="68"/>
                      <a:pt x="464" y="67"/>
                      <a:pt x="471" y="67"/>
                    </a:cubicBezTo>
                    <a:cubicBezTo>
                      <a:pt x="502" y="67"/>
                      <a:pt x="521" y="86"/>
                      <a:pt x="539" y="95"/>
                    </a:cubicBezTo>
                    <a:cubicBezTo>
                      <a:pt x="574" y="95"/>
                      <a:pt x="574" y="95"/>
                      <a:pt x="574" y="95"/>
                    </a:cubicBezTo>
                    <a:cubicBezTo>
                      <a:pt x="561" y="89"/>
                      <a:pt x="530" y="78"/>
                      <a:pt x="530" y="63"/>
                    </a:cubicBezTo>
                    <a:cubicBezTo>
                      <a:pt x="530" y="51"/>
                      <a:pt x="554" y="55"/>
                      <a:pt x="561" y="54"/>
                    </a:cubicBezTo>
                    <a:cubicBezTo>
                      <a:pt x="555" y="48"/>
                      <a:pt x="549" y="47"/>
                      <a:pt x="546" y="42"/>
                    </a:cubicBezTo>
                    <a:cubicBezTo>
                      <a:pt x="566" y="32"/>
                      <a:pt x="585" y="26"/>
                      <a:pt x="610" y="26"/>
                    </a:cubicBezTo>
                    <a:cubicBezTo>
                      <a:pt x="628" y="26"/>
                      <a:pt x="640" y="25"/>
                      <a:pt x="657" y="32"/>
                    </a:cubicBezTo>
                    <a:cubicBezTo>
                      <a:pt x="672" y="32"/>
                      <a:pt x="672" y="32"/>
                      <a:pt x="672" y="32"/>
                    </a:cubicBezTo>
                    <a:cubicBezTo>
                      <a:pt x="672" y="22"/>
                      <a:pt x="672" y="22"/>
                      <a:pt x="672" y="22"/>
                    </a:cubicBezTo>
                    <a:cubicBezTo>
                      <a:pt x="683" y="20"/>
                      <a:pt x="691" y="22"/>
                      <a:pt x="702" y="22"/>
                    </a:cubicBezTo>
                    <a:cubicBezTo>
                      <a:pt x="739" y="22"/>
                      <a:pt x="768" y="0"/>
                      <a:pt x="807" y="0"/>
                    </a:cubicBezTo>
                    <a:cubicBezTo>
                      <a:pt x="849" y="0"/>
                      <a:pt x="879" y="0"/>
                      <a:pt x="917" y="0"/>
                    </a:cubicBezTo>
                    <a:cubicBezTo>
                      <a:pt x="961" y="0"/>
                      <a:pt x="995" y="30"/>
                      <a:pt x="1030" y="46"/>
                    </a:cubicBezTo>
                    <a:cubicBezTo>
                      <a:pt x="1051" y="55"/>
                      <a:pt x="1077" y="49"/>
                      <a:pt x="1096" y="54"/>
                    </a:cubicBezTo>
                    <a:cubicBezTo>
                      <a:pt x="1092" y="82"/>
                      <a:pt x="1041" y="78"/>
                      <a:pt x="1020" y="86"/>
                    </a:cubicBezTo>
                    <a:cubicBezTo>
                      <a:pt x="854" y="95"/>
                      <a:pt x="854" y="95"/>
                      <a:pt x="854" y="95"/>
                    </a:cubicBezTo>
                    <a:cubicBezTo>
                      <a:pt x="867" y="105"/>
                      <a:pt x="994" y="90"/>
                      <a:pt x="1007" y="95"/>
                    </a:cubicBezTo>
                    <a:cubicBezTo>
                      <a:pt x="1006" y="102"/>
                      <a:pt x="973" y="135"/>
                      <a:pt x="979" y="135"/>
                    </a:cubicBezTo>
                    <a:cubicBezTo>
                      <a:pt x="998" y="135"/>
                      <a:pt x="1043" y="90"/>
                      <a:pt x="1068" y="90"/>
                    </a:cubicBezTo>
                    <a:cubicBezTo>
                      <a:pt x="1082" y="90"/>
                      <a:pt x="1087" y="102"/>
                      <a:pt x="1087" y="113"/>
                    </a:cubicBezTo>
                    <a:cubicBezTo>
                      <a:pt x="1087" y="121"/>
                      <a:pt x="1038" y="175"/>
                      <a:pt x="1036" y="183"/>
                    </a:cubicBezTo>
                    <a:cubicBezTo>
                      <a:pt x="1056" y="177"/>
                      <a:pt x="1094" y="125"/>
                      <a:pt x="1106" y="115"/>
                    </a:cubicBezTo>
                    <a:cubicBezTo>
                      <a:pt x="1126" y="115"/>
                      <a:pt x="1157" y="115"/>
                      <a:pt x="1157" y="115"/>
                    </a:cubicBezTo>
                    <a:cubicBezTo>
                      <a:pt x="1157" y="115"/>
                      <a:pt x="1171" y="118"/>
                      <a:pt x="1174" y="117"/>
                    </a:cubicBezTo>
                    <a:cubicBezTo>
                      <a:pt x="1188" y="112"/>
                      <a:pt x="1190" y="108"/>
                      <a:pt x="1202" y="102"/>
                    </a:cubicBezTo>
                    <a:cubicBezTo>
                      <a:pt x="1239" y="102"/>
                      <a:pt x="1239" y="102"/>
                      <a:pt x="1239" y="102"/>
                    </a:cubicBezTo>
                    <a:cubicBezTo>
                      <a:pt x="1241" y="92"/>
                      <a:pt x="1246" y="91"/>
                      <a:pt x="1254" y="91"/>
                    </a:cubicBezTo>
                    <a:cubicBezTo>
                      <a:pt x="1263" y="91"/>
                      <a:pt x="1299" y="109"/>
                      <a:pt x="1299" y="119"/>
                    </a:cubicBezTo>
                    <a:cubicBezTo>
                      <a:pt x="1299" y="129"/>
                      <a:pt x="1285" y="136"/>
                      <a:pt x="1280" y="137"/>
                    </a:cubicBezTo>
                    <a:cubicBezTo>
                      <a:pt x="1255" y="146"/>
                      <a:pt x="1239" y="169"/>
                      <a:pt x="1205" y="169"/>
                    </a:cubicBezTo>
                    <a:cubicBezTo>
                      <a:pt x="1214" y="174"/>
                      <a:pt x="1215" y="174"/>
                      <a:pt x="1221" y="169"/>
                    </a:cubicBezTo>
                    <a:cubicBezTo>
                      <a:pt x="1221" y="191"/>
                      <a:pt x="1201" y="191"/>
                      <a:pt x="1187" y="195"/>
                    </a:cubicBezTo>
                    <a:cubicBezTo>
                      <a:pt x="1192" y="206"/>
                      <a:pt x="1187" y="197"/>
                      <a:pt x="1187" y="205"/>
                    </a:cubicBezTo>
                    <a:cubicBezTo>
                      <a:pt x="1187" y="218"/>
                      <a:pt x="1167" y="221"/>
                      <a:pt x="1153" y="225"/>
                    </a:cubicBezTo>
                    <a:cubicBezTo>
                      <a:pt x="1154" y="233"/>
                      <a:pt x="1153" y="233"/>
                      <a:pt x="1153" y="237"/>
                    </a:cubicBezTo>
                    <a:cubicBezTo>
                      <a:pt x="1153" y="253"/>
                      <a:pt x="1137" y="259"/>
                      <a:pt x="1123" y="270"/>
                    </a:cubicBezTo>
                    <a:cubicBezTo>
                      <a:pt x="1114" y="277"/>
                      <a:pt x="1114" y="296"/>
                      <a:pt x="1110" y="304"/>
                    </a:cubicBezTo>
                    <a:cubicBezTo>
                      <a:pt x="1118" y="308"/>
                      <a:pt x="1124" y="304"/>
                      <a:pt x="1132" y="304"/>
                    </a:cubicBezTo>
                    <a:cubicBezTo>
                      <a:pt x="1145" y="304"/>
                      <a:pt x="1155" y="313"/>
                      <a:pt x="1163" y="319"/>
                    </a:cubicBezTo>
                    <a:cubicBezTo>
                      <a:pt x="1159" y="322"/>
                      <a:pt x="1154" y="324"/>
                      <a:pt x="1149" y="324"/>
                    </a:cubicBezTo>
                    <a:cubicBezTo>
                      <a:pt x="1152" y="337"/>
                      <a:pt x="1182" y="333"/>
                      <a:pt x="1182" y="352"/>
                    </a:cubicBezTo>
                    <a:cubicBezTo>
                      <a:pt x="1182" y="371"/>
                      <a:pt x="1142" y="364"/>
                      <a:pt x="1129" y="364"/>
                    </a:cubicBezTo>
                    <a:cubicBezTo>
                      <a:pt x="1120" y="364"/>
                      <a:pt x="1114" y="370"/>
                      <a:pt x="1114" y="376"/>
                    </a:cubicBezTo>
                    <a:cubicBezTo>
                      <a:pt x="1114" y="389"/>
                      <a:pt x="1127" y="389"/>
                      <a:pt x="1138" y="389"/>
                    </a:cubicBezTo>
                    <a:cubicBezTo>
                      <a:pt x="1138" y="407"/>
                      <a:pt x="1149" y="412"/>
                      <a:pt x="1149" y="423"/>
                    </a:cubicBezTo>
                    <a:cubicBezTo>
                      <a:pt x="1149" y="430"/>
                      <a:pt x="1145" y="436"/>
                      <a:pt x="1149" y="441"/>
                    </a:cubicBezTo>
                    <a:cubicBezTo>
                      <a:pt x="1137" y="441"/>
                      <a:pt x="1125" y="441"/>
                      <a:pt x="1125" y="451"/>
                    </a:cubicBezTo>
                    <a:cubicBezTo>
                      <a:pt x="1125" y="465"/>
                      <a:pt x="1146" y="464"/>
                      <a:pt x="1155" y="467"/>
                    </a:cubicBezTo>
                    <a:cubicBezTo>
                      <a:pt x="1151" y="480"/>
                      <a:pt x="1136" y="487"/>
                      <a:pt x="1121" y="489"/>
                    </a:cubicBezTo>
                    <a:cubicBezTo>
                      <a:pt x="1121" y="494"/>
                      <a:pt x="1125" y="499"/>
                      <a:pt x="1129" y="501"/>
                    </a:cubicBezTo>
                    <a:cubicBezTo>
                      <a:pt x="1123" y="524"/>
                      <a:pt x="1093" y="514"/>
                      <a:pt x="1087" y="531"/>
                    </a:cubicBezTo>
                    <a:cubicBezTo>
                      <a:pt x="1079" y="525"/>
                      <a:pt x="1070" y="521"/>
                      <a:pt x="1064" y="513"/>
                    </a:cubicBezTo>
                    <a:cubicBezTo>
                      <a:pt x="1053" y="513"/>
                      <a:pt x="1053" y="513"/>
                      <a:pt x="1053" y="513"/>
                    </a:cubicBezTo>
                    <a:cubicBezTo>
                      <a:pt x="1061" y="534"/>
                      <a:pt x="1095" y="527"/>
                      <a:pt x="1095" y="548"/>
                    </a:cubicBezTo>
                    <a:cubicBezTo>
                      <a:pt x="1095" y="558"/>
                      <a:pt x="1092" y="571"/>
                      <a:pt x="1083" y="571"/>
                    </a:cubicBezTo>
                    <a:cubicBezTo>
                      <a:pt x="1070" y="571"/>
                      <a:pt x="1046" y="550"/>
                      <a:pt x="1042" y="535"/>
                    </a:cubicBezTo>
                    <a:cubicBezTo>
                      <a:pt x="1036" y="536"/>
                      <a:pt x="1033" y="535"/>
                      <a:pt x="1032" y="535"/>
                    </a:cubicBezTo>
                    <a:cubicBezTo>
                      <a:pt x="1032" y="547"/>
                      <a:pt x="1032" y="547"/>
                      <a:pt x="1032" y="547"/>
                    </a:cubicBezTo>
                    <a:cubicBezTo>
                      <a:pt x="1059" y="575"/>
                      <a:pt x="1107" y="589"/>
                      <a:pt x="1107" y="634"/>
                    </a:cubicBezTo>
                    <a:cubicBezTo>
                      <a:pt x="1107" y="643"/>
                      <a:pt x="1095" y="644"/>
                      <a:pt x="1087" y="644"/>
                    </a:cubicBezTo>
                    <a:cubicBezTo>
                      <a:pt x="1051" y="644"/>
                      <a:pt x="1059" y="604"/>
                      <a:pt x="1028" y="604"/>
                    </a:cubicBezTo>
                    <a:cubicBezTo>
                      <a:pt x="1024" y="604"/>
                      <a:pt x="1020" y="606"/>
                      <a:pt x="1017" y="604"/>
                    </a:cubicBezTo>
                    <a:cubicBezTo>
                      <a:pt x="1017" y="615"/>
                      <a:pt x="1024" y="617"/>
                      <a:pt x="1024" y="624"/>
                    </a:cubicBezTo>
                    <a:cubicBezTo>
                      <a:pt x="1024" y="631"/>
                      <a:pt x="1011" y="633"/>
                      <a:pt x="1007" y="634"/>
                    </a:cubicBezTo>
                    <a:cubicBezTo>
                      <a:pt x="1007" y="658"/>
                      <a:pt x="1075" y="655"/>
                      <a:pt x="1091" y="660"/>
                    </a:cubicBezTo>
                    <a:cubicBezTo>
                      <a:pt x="1079" y="670"/>
                      <a:pt x="1072" y="671"/>
                      <a:pt x="1058" y="675"/>
                    </a:cubicBezTo>
                    <a:cubicBezTo>
                      <a:pt x="1033" y="684"/>
                      <a:pt x="1026" y="706"/>
                      <a:pt x="1004" y="714"/>
                    </a:cubicBezTo>
                    <a:cubicBezTo>
                      <a:pt x="976" y="723"/>
                      <a:pt x="954" y="721"/>
                      <a:pt x="926" y="734"/>
                    </a:cubicBezTo>
                    <a:cubicBezTo>
                      <a:pt x="890" y="734"/>
                      <a:pt x="890" y="734"/>
                      <a:pt x="890" y="734"/>
                    </a:cubicBezTo>
                    <a:cubicBezTo>
                      <a:pt x="883" y="738"/>
                      <a:pt x="875" y="741"/>
                      <a:pt x="875" y="747"/>
                    </a:cubicBezTo>
                    <a:cubicBezTo>
                      <a:pt x="856" y="761"/>
                      <a:pt x="856" y="761"/>
                      <a:pt x="856" y="761"/>
                    </a:cubicBezTo>
                    <a:cubicBezTo>
                      <a:pt x="842" y="773"/>
                      <a:pt x="841" y="789"/>
                      <a:pt x="830" y="801"/>
                    </a:cubicBezTo>
                    <a:cubicBezTo>
                      <a:pt x="814" y="817"/>
                      <a:pt x="789" y="813"/>
                      <a:pt x="773" y="825"/>
                    </a:cubicBezTo>
                    <a:cubicBezTo>
                      <a:pt x="761" y="825"/>
                      <a:pt x="761" y="825"/>
                      <a:pt x="761" y="825"/>
                    </a:cubicBezTo>
                    <a:cubicBezTo>
                      <a:pt x="761" y="809"/>
                      <a:pt x="761" y="809"/>
                      <a:pt x="761" y="809"/>
                    </a:cubicBezTo>
                    <a:cubicBezTo>
                      <a:pt x="750" y="814"/>
                      <a:pt x="753" y="822"/>
                      <a:pt x="746" y="829"/>
                    </a:cubicBezTo>
                    <a:cubicBezTo>
                      <a:pt x="730" y="846"/>
                      <a:pt x="689" y="838"/>
                      <a:pt x="689" y="865"/>
                    </a:cubicBezTo>
                    <a:cubicBezTo>
                      <a:pt x="689" y="867"/>
                      <a:pt x="691" y="870"/>
                      <a:pt x="691" y="873"/>
                    </a:cubicBezTo>
                    <a:cubicBezTo>
                      <a:pt x="689" y="876"/>
                      <a:pt x="686" y="878"/>
                      <a:pt x="686" y="882"/>
                    </a:cubicBezTo>
                    <a:cubicBezTo>
                      <a:pt x="686" y="888"/>
                      <a:pt x="695" y="892"/>
                      <a:pt x="695" y="900"/>
                    </a:cubicBezTo>
                    <a:cubicBezTo>
                      <a:pt x="695" y="927"/>
                      <a:pt x="659" y="919"/>
                      <a:pt x="659" y="942"/>
                    </a:cubicBezTo>
                    <a:cubicBezTo>
                      <a:pt x="659" y="956"/>
                      <a:pt x="658" y="977"/>
                      <a:pt x="659" y="986"/>
                    </a:cubicBezTo>
                    <a:cubicBezTo>
                      <a:pt x="642" y="994"/>
                      <a:pt x="651" y="1036"/>
                      <a:pt x="630" y="1036"/>
                    </a:cubicBezTo>
                    <a:cubicBezTo>
                      <a:pt x="625" y="1036"/>
                      <a:pt x="623" y="1032"/>
                      <a:pt x="621" y="1028"/>
                    </a:cubicBezTo>
                    <a:cubicBezTo>
                      <a:pt x="612" y="1028"/>
                      <a:pt x="611" y="1033"/>
                      <a:pt x="606" y="1033"/>
                    </a:cubicBezTo>
                    <a:cubicBezTo>
                      <a:pt x="587" y="1033"/>
                      <a:pt x="589" y="997"/>
                      <a:pt x="570" y="997"/>
                    </a:cubicBezTo>
                    <a:cubicBezTo>
                      <a:pt x="559" y="997"/>
                      <a:pt x="547" y="1007"/>
                      <a:pt x="538" y="1008"/>
                    </a:cubicBezTo>
                    <a:cubicBezTo>
                      <a:pt x="533" y="989"/>
                      <a:pt x="525" y="995"/>
                      <a:pt x="513" y="986"/>
                    </a:cubicBezTo>
                    <a:cubicBezTo>
                      <a:pt x="508" y="982"/>
                      <a:pt x="510" y="971"/>
                      <a:pt x="508" y="970"/>
                    </a:cubicBezTo>
                    <a:cubicBezTo>
                      <a:pt x="493" y="957"/>
                      <a:pt x="464" y="921"/>
                      <a:pt x="464" y="898"/>
                    </a:cubicBezTo>
                    <a:cubicBezTo>
                      <a:pt x="464" y="888"/>
                      <a:pt x="470" y="889"/>
                      <a:pt x="475" y="883"/>
                    </a:cubicBezTo>
                    <a:cubicBezTo>
                      <a:pt x="464" y="868"/>
                      <a:pt x="460" y="888"/>
                      <a:pt x="447" y="881"/>
                    </a:cubicBezTo>
                    <a:cubicBezTo>
                      <a:pt x="444" y="877"/>
                      <a:pt x="442" y="862"/>
                      <a:pt x="439" y="854"/>
                    </a:cubicBezTo>
                    <a:cubicBezTo>
                      <a:pt x="435" y="839"/>
                      <a:pt x="415" y="830"/>
                      <a:pt x="415" y="809"/>
                    </a:cubicBezTo>
                    <a:cubicBezTo>
                      <a:pt x="415" y="801"/>
                      <a:pt x="420" y="797"/>
                      <a:pt x="422" y="789"/>
                    </a:cubicBezTo>
                    <a:cubicBezTo>
                      <a:pt x="417" y="786"/>
                      <a:pt x="411" y="785"/>
                      <a:pt x="407" y="789"/>
                    </a:cubicBezTo>
                    <a:cubicBezTo>
                      <a:pt x="407" y="771"/>
                      <a:pt x="407" y="771"/>
                      <a:pt x="407" y="771"/>
                    </a:cubicBezTo>
                    <a:cubicBezTo>
                      <a:pt x="418" y="756"/>
                      <a:pt x="422" y="740"/>
                      <a:pt x="437" y="727"/>
                    </a:cubicBezTo>
                    <a:lnTo>
                      <a:pt x="437" y="726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54">
                <a:extLst>
                  <a:ext uri="{FF2B5EF4-FFF2-40B4-BE49-F238E27FC236}">
                    <a16:creationId xmlns:a16="http://schemas.microsoft.com/office/drawing/2014/main" id="{D113C9A3-53BF-49C8-80BB-D931FE02C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847" y="2004511"/>
                <a:ext cx="71931" cy="48974"/>
              </a:xfrm>
              <a:custGeom>
                <a:avLst/>
                <a:gdLst>
                  <a:gd name="T0" fmla="*/ 16 w 63"/>
                  <a:gd name="T1" fmla="*/ 43 h 43"/>
                  <a:gd name="T2" fmla="*/ 0 w 63"/>
                  <a:gd name="T3" fmla="*/ 16 h 43"/>
                  <a:gd name="T4" fmla="*/ 17 w 63"/>
                  <a:gd name="T5" fmla="*/ 0 h 43"/>
                  <a:gd name="T6" fmla="*/ 63 w 63"/>
                  <a:gd name="T7" fmla="*/ 27 h 43"/>
                  <a:gd name="T8" fmla="*/ 32 w 63"/>
                  <a:gd name="T9" fmla="*/ 43 h 43"/>
                  <a:gd name="T10" fmla="*/ 16 w 63"/>
                  <a:gd name="T1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43">
                    <a:moveTo>
                      <a:pt x="16" y="43"/>
                    </a:moveTo>
                    <a:cubicBezTo>
                      <a:pt x="9" y="43"/>
                      <a:pt x="0" y="25"/>
                      <a:pt x="0" y="16"/>
                    </a:cubicBezTo>
                    <a:cubicBezTo>
                      <a:pt x="0" y="4"/>
                      <a:pt x="10" y="0"/>
                      <a:pt x="17" y="0"/>
                    </a:cubicBezTo>
                    <a:cubicBezTo>
                      <a:pt x="37" y="0"/>
                      <a:pt x="43" y="21"/>
                      <a:pt x="63" y="27"/>
                    </a:cubicBezTo>
                    <a:cubicBezTo>
                      <a:pt x="61" y="41"/>
                      <a:pt x="45" y="43"/>
                      <a:pt x="32" y="43"/>
                    </a:cubicBez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55">
                <a:extLst>
                  <a:ext uri="{FF2B5EF4-FFF2-40B4-BE49-F238E27FC236}">
                    <a16:creationId xmlns:a16="http://schemas.microsoft.com/office/drawing/2014/main" id="{DB3DAF00-9357-479A-846A-9F23AB963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2972" y="1748930"/>
                <a:ext cx="39791" cy="24487"/>
              </a:xfrm>
              <a:custGeom>
                <a:avLst/>
                <a:gdLst>
                  <a:gd name="T0" fmla="*/ 10 w 35"/>
                  <a:gd name="T1" fmla="*/ 22 h 22"/>
                  <a:gd name="T2" fmla="*/ 0 w 35"/>
                  <a:gd name="T3" fmla="*/ 10 h 22"/>
                  <a:gd name="T4" fmla="*/ 8 w 35"/>
                  <a:gd name="T5" fmla="*/ 0 h 22"/>
                  <a:gd name="T6" fmla="*/ 22 w 35"/>
                  <a:gd name="T7" fmla="*/ 0 h 22"/>
                  <a:gd name="T8" fmla="*/ 22 w 35"/>
                  <a:gd name="T9" fmla="*/ 10 h 22"/>
                  <a:gd name="T10" fmla="*/ 35 w 35"/>
                  <a:gd name="T11" fmla="*/ 10 h 22"/>
                  <a:gd name="T12" fmla="*/ 10 w 35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2">
                    <a:moveTo>
                      <a:pt x="10" y="22"/>
                    </a:moveTo>
                    <a:cubicBezTo>
                      <a:pt x="5" y="22"/>
                      <a:pt x="0" y="14"/>
                      <a:pt x="0" y="10"/>
                    </a:cubicBezTo>
                    <a:cubicBezTo>
                      <a:pt x="0" y="6"/>
                      <a:pt x="6" y="2"/>
                      <a:pt x="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2" y="7"/>
                      <a:pt x="22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1" y="13"/>
                      <a:pt x="18" y="22"/>
                      <a:pt x="10" y="22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 156">
                <a:extLst>
                  <a:ext uri="{FF2B5EF4-FFF2-40B4-BE49-F238E27FC236}">
                    <a16:creationId xmlns:a16="http://schemas.microsoft.com/office/drawing/2014/main" id="{76CD949B-0A5B-4667-9985-8FCD1F655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1247" y="2755950"/>
                <a:ext cx="160696" cy="165286"/>
              </a:xfrm>
              <a:custGeom>
                <a:avLst/>
                <a:gdLst>
                  <a:gd name="T0" fmla="*/ 8 w 141"/>
                  <a:gd name="T1" fmla="*/ 121 h 145"/>
                  <a:gd name="T2" fmla="*/ 0 w 141"/>
                  <a:gd name="T3" fmla="*/ 113 h 145"/>
                  <a:gd name="T4" fmla="*/ 14 w 141"/>
                  <a:gd name="T5" fmla="*/ 98 h 145"/>
                  <a:gd name="T6" fmla="*/ 14 w 141"/>
                  <a:gd name="T7" fmla="*/ 93 h 145"/>
                  <a:gd name="T8" fmla="*/ 8 w 141"/>
                  <a:gd name="T9" fmla="*/ 89 h 145"/>
                  <a:gd name="T10" fmla="*/ 49 w 141"/>
                  <a:gd name="T11" fmla="*/ 24 h 145"/>
                  <a:gd name="T12" fmla="*/ 72 w 141"/>
                  <a:gd name="T13" fmla="*/ 0 h 145"/>
                  <a:gd name="T14" fmla="*/ 77 w 141"/>
                  <a:gd name="T15" fmla="*/ 8 h 145"/>
                  <a:gd name="T16" fmla="*/ 56 w 141"/>
                  <a:gd name="T17" fmla="*/ 49 h 145"/>
                  <a:gd name="T18" fmla="*/ 56 w 141"/>
                  <a:gd name="T19" fmla="*/ 56 h 145"/>
                  <a:gd name="T20" fmla="*/ 68 w 141"/>
                  <a:gd name="T21" fmla="*/ 49 h 145"/>
                  <a:gd name="T22" fmla="*/ 80 w 141"/>
                  <a:gd name="T23" fmla="*/ 53 h 145"/>
                  <a:gd name="T24" fmla="*/ 76 w 141"/>
                  <a:gd name="T25" fmla="*/ 57 h 145"/>
                  <a:gd name="T26" fmla="*/ 76 w 141"/>
                  <a:gd name="T27" fmla="*/ 65 h 145"/>
                  <a:gd name="T28" fmla="*/ 90 w 141"/>
                  <a:gd name="T29" fmla="*/ 65 h 145"/>
                  <a:gd name="T30" fmla="*/ 90 w 141"/>
                  <a:gd name="T31" fmla="*/ 68 h 145"/>
                  <a:gd name="T32" fmla="*/ 99 w 141"/>
                  <a:gd name="T33" fmla="*/ 65 h 145"/>
                  <a:gd name="T34" fmla="*/ 121 w 141"/>
                  <a:gd name="T35" fmla="*/ 65 h 145"/>
                  <a:gd name="T36" fmla="*/ 120 w 141"/>
                  <a:gd name="T37" fmla="*/ 91 h 145"/>
                  <a:gd name="T38" fmla="*/ 128 w 141"/>
                  <a:gd name="T39" fmla="*/ 89 h 145"/>
                  <a:gd name="T40" fmla="*/ 121 w 141"/>
                  <a:gd name="T41" fmla="*/ 101 h 145"/>
                  <a:gd name="T42" fmla="*/ 126 w 141"/>
                  <a:gd name="T43" fmla="*/ 114 h 145"/>
                  <a:gd name="T44" fmla="*/ 136 w 141"/>
                  <a:gd name="T45" fmla="*/ 109 h 145"/>
                  <a:gd name="T46" fmla="*/ 141 w 141"/>
                  <a:gd name="T47" fmla="*/ 126 h 145"/>
                  <a:gd name="T48" fmla="*/ 129 w 141"/>
                  <a:gd name="T49" fmla="*/ 145 h 145"/>
                  <a:gd name="T50" fmla="*/ 122 w 141"/>
                  <a:gd name="T51" fmla="*/ 135 h 145"/>
                  <a:gd name="T52" fmla="*/ 116 w 141"/>
                  <a:gd name="T53" fmla="*/ 134 h 145"/>
                  <a:gd name="T54" fmla="*/ 109 w 141"/>
                  <a:gd name="T55" fmla="*/ 112 h 145"/>
                  <a:gd name="T56" fmla="*/ 87 w 141"/>
                  <a:gd name="T57" fmla="*/ 134 h 145"/>
                  <a:gd name="T58" fmla="*/ 82 w 141"/>
                  <a:gd name="T59" fmla="*/ 134 h 145"/>
                  <a:gd name="T60" fmla="*/ 90 w 141"/>
                  <a:gd name="T61" fmla="*/ 121 h 145"/>
                  <a:gd name="T62" fmla="*/ 69 w 141"/>
                  <a:gd name="T63" fmla="*/ 118 h 145"/>
                  <a:gd name="T64" fmla="*/ 54 w 141"/>
                  <a:gd name="T65" fmla="*/ 122 h 145"/>
                  <a:gd name="T66" fmla="*/ 31 w 141"/>
                  <a:gd name="T67" fmla="*/ 116 h 145"/>
                  <a:gd name="T68" fmla="*/ 8 w 141"/>
                  <a:gd name="T69" fmla="*/ 12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1" h="145">
                    <a:moveTo>
                      <a:pt x="8" y="121"/>
                    </a:moveTo>
                    <a:cubicBezTo>
                      <a:pt x="4" y="121"/>
                      <a:pt x="0" y="115"/>
                      <a:pt x="0" y="113"/>
                    </a:cubicBezTo>
                    <a:cubicBezTo>
                      <a:pt x="0" y="110"/>
                      <a:pt x="14" y="99"/>
                      <a:pt x="14" y="98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3"/>
                      <a:pt x="9" y="91"/>
                      <a:pt x="8" y="89"/>
                    </a:cubicBezTo>
                    <a:cubicBezTo>
                      <a:pt x="29" y="78"/>
                      <a:pt x="37" y="42"/>
                      <a:pt x="49" y="24"/>
                    </a:cubicBezTo>
                    <a:cubicBezTo>
                      <a:pt x="55" y="14"/>
                      <a:pt x="59" y="0"/>
                      <a:pt x="72" y="0"/>
                    </a:cubicBezTo>
                    <a:cubicBezTo>
                      <a:pt x="75" y="0"/>
                      <a:pt x="77" y="5"/>
                      <a:pt x="77" y="8"/>
                    </a:cubicBezTo>
                    <a:cubicBezTo>
                      <a:pt x="77" y="26"/>
                      <a:pt x="61" y="34"/>
                      <a:pt x="56" y="49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62" y="54"/>
                      <a:pt x="62" y="49"/>
                      <a:pt x="68" y="49"/>
                    </a:cubicBezTo>
                    <a:cubicBezTo>
                      <a:pt x="72" y="49"/>
                      <a:pt x="77" y="50"/>
                      <a:pt x="80" y="53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90" y="68"/>
                      <a:pt x="90" y="68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107" y="68"/>
                      <a:pt x="117" y="68"/>
                      <a:pt x="121" y="65"/>
                    </a:cubicBezTo>
                    <a:cubicBezTo>
                      <a:pt x="121" y="72"/>
                      <a:pt x="120" y="80"/>
                      <a:pt x="120" y="91"/>
                    </a:cubicBezTo>
                    <a:cubicBezTo>
                      <a:pt x="122" y="90"/>
                      <a:pt x="125" y="89"/>
                      <a:pt x="128" y="89"/>
                    </a:cubicBezTo>
                    <a:cubicBezTo>
                      <a:pt x="128" y="96"/>
                      <a:pt x="121" y="98"/>
                      <a:pt x="121" y="101"/>
                    </a:cubicBezTo>
                    <a:cubicBezTo>
                      <a:pt x="121" y="105"/>
                      <a:pt x="126" y="108"/>
                      <a:pt x="126" y="114"/>
                    </a:cubicBezTo>
                    <a:cubicBezTo>
                      <a:pt x="134" y="114"/>
                      <a:pt x="131" y="112"/>
                      <a:pt x="136" y="109"/>
                    </a:cubicBezTo>
                    <a:cubicBezTo>
                      <a:pt x="136" y="119"/>
                      <a:pt x="141" y="118"/>
                      <a:pt x="141" y="126"/>
                    </a:cubicBezTo>
                    <a:cubicBezTo>
                      <a:pt x="141" y="135"/>
                      <a:pt x="137" y="145"/>
                      <a:pt x="129" y="145"/>
                    </a:cubicBezTo>
                    <a:cubicBezTo>
                      <a:pt x="124" y="145"/>
                      <a:pt x="122" y="138"/>
                      <a:pt x="122" y="135"/>
                    </a:cubicBezTo>
                    <a:cubicBezTo>
                      <a:pt x="120" y="135"/>
                      <a:pt x="118" y="134"/>
                      <a:pt x="116" y="134"/>
                    </a:cubicBezTo>
                    <a:cubicBezTo>
                      <a:pt x="110" y="134"/>
                      <a:pt x="115" y="119"/>
                      <a:pt x="109" y="112"/>
                    </a:cubicBezTo>
                    <a:cubicBezTo>
                      <a:pt x="103" y="122"/>
                      <a:pt x="96" y="134"/>
                      <a:pt x="87" y="134"/>
                    </a:cubicBezTo>
                    <a:cubicBezTo>
                      <a:pt x="85" y="134"/>
                      <a:pt x="82" y="135"/>
                      <a:pt x="82" y="134"/>
                    </a:cubicBezTo>
                    <a:cubicBezTo>
                      <a:pt x="82" y="126"/>
                      <a:pt x="88" y="126"/>
                      <a:pt x="90" y="121"/>
                    </a:cubicBezTo>
                    <a:cubicBezTo>
                      <a:pt x="83" y="121"/>
                      <a:pt x="73" y="126"/>
                      <a:pt x="69" y="118"/>
                    </a:cubicBezTo>
                    <a:cubicBezTo>
                      <a:pt x="64" y="120"/>
                      <a:pt x="59" y="122"/>
                      <a:pt x="54" y="122"/>
                    </a:cubicBezTo>
                    <a:cubicBezTo>
                      <a:pt x="44" y="122"/>
                      <a:pt x="40" y="116"/>
                      <a:pt x="31" y="116"/>
                    </a:cubicBezTo>
                    <a:cubicBezTo>
                      <a:pt x="20" y="116"/>
                      <a:pt x="17" y="121"/>
                      <a:pt x="8" y="121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 157">
                <a:extLst>
                  <a:ext uri="{FF2B5EF4-FFF2-40B4-BE49-F238E27FC236}">
                    <a16:creationId xmlns:a16="http://schemas.microsoft.com/office/drawing/2014/main" id="{FC66DDF6-70D4-407B-A99E-3AA767CE6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7435" y="1696896"/>
                <a:ext cx="191305" cy="76521"/>
              </a:xfrm>
              <a:custGeom>
                <a:avLst/>
                <a:gdLst>
                  <a:gd name="T0" fmla="*/ 132 w 166"/>
                  <a:gd name="T1" fmla="*/ 51 h 67"/>
                  <a:gd name="T2" fmla="*/ 113 w 166"/>
                  <a:gd name="T3" fmla="*/ 59 h 67"/>
                  <a:gd name="T4" fmla="*/ 100 w 166"/>
                  <a:gd name="T5" fmla="*/ 51 h 67"/>
                  <a:gd name="T6" fmla="*/ 84 w 166"/>
                  <a:gd name="T7" fmla="*/ 57 h 67"/>
                  <a:gd name="T8" fmla="*/ 68 w 166"/>
                  <a:gd name="T9" fmla="*/ 63 h 67"/>
                  <a:gd name="T10" fmla="*/ 54 w 166"/>
                  <a:gd name="T11" fmla="*/ 55 h 67"/>
                  <a:gd name="T12" fmla="*/ 37 w 166"/>
                  <a:gd name="T13" fmla="*/ 67 h 67"/>
                  <a:gd name="T14" fmla="*/ 0 w 166"/>
                  <a:gd name="T15" fmla="*/ 31 h 67"/>
                  <a:gd name="T16" fmla="*/ 34 w 166"/>
                  <a:gd name="T17" fmla="*/ 0 h 67"/>
                  <a:gd name="T18" fmla="*/ 79 w 166"/>
                  <a:gd name="T19" fmla="*/ 25 h 67"/>
                  <a:gd name="T20" fmla="*/ 92 w 166"/>
                  <a:gd name="T21" fmla="*/ 4 h 67"/>
                  <a:gd name="T22" fmla="*/ 166 w 166"/>
                  <a:gd name="T23" fmla="*/ 25 h 67"/>
                  <a:gd name="T24" fmla="*/ 153 w 166"/>
                  <a:gd name="T25" fmla="*/ 51 h 67"/>
                  <a:gd name="T26" fmla="*/ 132 w 166"/>
                  <a:gd name="T27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6" h="67">
                    <a:moveTo>
                      <a:pt x="132" y="51"/>
                    </a:moveTo>
                    <a:cubicBezTo>
                      <a:pt x="126" y="51"/>
                      <a:pt x="122" y="59"/>
                      <a:pt x="113" y="59"/>
                    </a:cubicBezTo>
                    <a:cubicBezTo>
                      <a:pt x="108" y="59"/>
                      <a:pt x="105" y="51"/>
                      <a:pt x="100" y="51"/>
                    </a:cubicBezTo>
                    <a:cubicBezTo>
                      <a:pt x="93" y="51"/>
                      <a:pt x="90" y="57"/>
                      <a:pt x="84" y="57"/>
                    </a:cubicBezTo>
                    <a:cubicBezTo>
                      <a:pt x="80" y="57"/>
                      <a:pt x="75" y="63"/>
                      <a:pt x="68" y="63"/>
                    </a:cubicBezTo>
                    <a:cubicBezTo>
                      <a:pt x="61" y="63"/>
                      <a:pt x="58" y="60"/>
                      <a:pt x="54" y="55"/>
                    </a:cubicBezTo>
                    <a:cubicBezTo>
                      <a:pt x="49" y="60"/>
                      <a:pt x="45" y="67"/>
                      <a:pt x="37" y="67"/>
                    </a:cubicBezTo>
                    <a:cubicBezTo>
                      <a:pt x="18" y="67"/>
                      <a:pt x="0" y="51"/>
                      <a:pt x="0" y="31"/>
                    </a:cubicBezTo>
                    <a:cubicBezTo>
                      <a:pt x="0" y="13"/>
                      <a:pt x="18" y="0"/>
                      <a:pt x="34" y="0"/>
                    </a:cubicBezTo>
                    <a:cubicBezTo>
                      <a:pt x="57" y="0"/>
                      <a:pt x="59" y="25"/>
                      <a:pt x="79" y="25"/>
                    </a:cubicBezTo>
                    <a:cubicBezTo>
                      <a:pt x="79" y="13"/>
                      <a:pt x="83" y="4"/>
                      <a:pt x="92" y="4"/>
                    </a:cubicBezTo>
                    <a:cubicBezTo>
                      <a:pt x="106" y="4"/>
                      <a:pt x="150" y="20"/>
                      <a:pt x="166" y="25"/>
                    </a:cubicBezTo>
                    <a:cubicBezTo>
                      <a:pt x="163" y="36"/>
                      <a:pt x="153" y="45"/>
                      <a:pt x="153" y="51"/>
                    </a:cubicBezTo>
                    <a:lnTo>
                      <a:pt x="132" y="51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 158">
                <a:extLst>
                  <a:ext uri="{FF2B5EF4-FFF2-40B4-BE49-F238E27FC236}">
                    <a16:creationId xmlns:a16="http://schemas.microsoft.com/office/drawing/2014/main" id="{917EA47E-A694-4738-AE33-3B429C065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0286" y="3354346"/>
                <a:ext cx="988664" cy="697874"/>
              </a:xfrm>
              <a:custGeom>
                <a:avLst/>
                <a:gdLst>
                  <a:gd name="T0" fmla="*/ 430 w 865"/>
                  <a:gd name="T1" fmla="*/ 177 h 610"/>
                  <a:gd name="T2" fmla="*/ 422 w 865"/>
                  <a:gd name="T3" fmla="*/ 254 h 610"/>
                  <a:gd name="T4" fmla="*/ 430 w 865"/>
                  <a:gd name="T5" fmla="*/ 289 h 610"/>
                  <a:gd name="T6" fmla="*/ 482 w 865"/>
                  <a:gd name="T7" fmla="*/ 346 h 610"/>
                  <a:gd name="T8" fmla="*/ 536 w 865"/>
                  <a:gd name="T9" fmla="*/ 344 h 610"/>
                  <a:gd name="T10" fmla="*/ 561 w 865"/>
                  <a:gd name="T11" fmla="*/ 336 h 610"/>
                  <a:gd name="T12" fmla="*/ 623 w 865"/>
                  <a:gd name="T13" fmla="*/ 274 h 610"/>
                  <a:gd name="T14" fmla="*/ 655 w 865"/>
                  <a:gd name="T15" fmla="*/ 278 h 610"/>
                  <a:gd name="T16" fmla="*/ 642 w 865"/>
                  <a:gd name="T17" fmla="*/ 325 h 610"/>
                  <a:gd name="T18" fmla="*/ 633 w 865"/>
                  <a:gd name="T19" fmla="*/ 346 h 610"/>
                  <a:gd name="T20" fmla="*/ 627 w 865"/>
                  <a:gd name="T21" fmla="*/ 384 h 610"/>
                  <a:gd name="T22" fmla="*/ 614 w 865"/>
                  <a:gd name="T23" fmla="*/ 404 h 610"/>
                  <a:gd name="T24" fmla="*/ 695 w 865"/>
                  <a:gd name="T25" fmla="*/ 408 h 610"/>
                  <a:gd name="T26" fmla="*/ 731 w 865"/>
                  <a:gd name="T27" fmla="*/ 437 h 610"/>
                  <a:gd name="T28" fmla="*/ 726 w 865"/>
                  <a:gd name="T29" fmla="*/ 520 h 610"/>
                  <a:gd name="T30" fmla="*/ 775 w 865"/>
                  <a:gd name="T31" fmla="*/ 570 h 610"/>
                  <a:gd name="T32" fmla="*/ 865 w 865"/>
                  <a:gd name="T33" fmla="*/ 580 h 610"/>
                  <a:gd name="T34" fmla="*/ 838 w 865"/>
                  <a:gd name="T35" fmla="*/ 592 h 610"/>
                  <a:gd name="T36" fmla="*/ 823 w 865"/>
                  <a:gd name="T37" fmla="*/ 570 h 610"/>
                  <a:gd name="T38" fmla="*/ 803 w 865"/>
                  <a:gd name="T39" fmla="*/ 598 h 610"/>
                  <a:gd name="T40" fmla="*/ 766 w 865"/>
                  <a:gd name="T41" fmla="*/ 588 h 610"/>
                  <a:gd name="T42" fmla="*/ 739 w 865"/>
                  <a:gd name="T43" fmla="*/ 583 h 610"/>
                  <a:gd name="T44" fmla="*/ 697 w 865"/>
                  <a:gd name="T45" fmla="*/ 545 h 610"/>
                  <a:gd name="T46" fmla="*/ 689 w 865"/>
                  <a:gd name="T47" fmla="*/ 552 h 610"/>
                  <a:gd name="T48" fmla="*/ 672 w 865"/>
                  <a:gd name="T49" fmla="*/ 507 h 610"/>
                  <a:gd name="T50" fmla="*/ 638 w 865"/>
                  <a:gd name="T51" fmla="*/ 468 h 610"/>
                  <a:gd name="T52" fmla="*/ 592 w 865"/>
                  <a:gd name="T53" fmla="*/ 459 h 610"/>
                  <a:gd name="T54" fmla="*/ 505 w 865"/>
                  <a:gd name="T55" fmla="*/ 407 h 610"/>
                  <a:gd name="T56" fmla="*/ 483 w 865"/>
                  <a:gd name="T57" fmla="*/ 401 h 610"/>
                  <a:gd name="T58" fmla="*/ 439 w 865"/>
                  <a:gd name="T59" fmla="*/ 410 h 610"/>
                  <a:gd name="T60" fmla="*/ 380 w 865"/>
                  <a:gd name="T61" fmla="*/ 385 h 610"/>
                  <a:gd name="T62" fmla="*/ 334 w 865"/>
                  <a:gd name="T63" fmla="*/ 365 h 610"/>
                  <a:gd name="T64" fmla="*/ 301 w 865"/>
                  <a:gd name="T65" fmla="*/ 352 h 610"/>
                  <a:gd name="T66" fmla="*/ 255 w 865"/>
                  <a:gd name="T67" fmla="*/ 310 h 610"/>
                  <a:gd name="T68" fmla="*/ 255 w 865"/>
                  <a:gd name="T69" fmla="*/ 270 h 610"/>
                  <a:gd name="T70" fmla="*/ 176 w 865"/>
                  <a:gd name="T71" fmla="*/ 181 h 610"/>
                  <a:gd name="T72" fmla="*/ 141 w 865"/>
                  <a:gd name="T73" fmla="*/ 123 h 610"/>
                  <a:gd name="T74" fmla="*/ 107 w 865"/>
                  <a:gd name="T75" fmla="*/ 96 h 610"/>
                  <a:gd name="T76" fmla="*/ 84 w 865"/>
                  <a:gd name="T77" fmla="*/ 40 h 610"/>
                  <a:gd name="T78" fmla="*/ 48 w 865"/>
                  <a:gd name="T79" fmla="*/ 34 h 610"/>
                  <a:gd name="T80" fmla="*/ 84 w 865"/>
                  <a:gd name="T81" fmla="*/ 95 h 610"/>
                  <a:gd name="T82" fmla="*/ 126 w 865"/>
                  <a:gd name="T83" fmla="*/ 171 h 610"/>
                  <a:gd name="T84" fmla="*/ 165 w 865"/>
                  <a:gd name="T85" fmla="*/ 234 h 610"/>
                  <a:gd name="T86" fmla="*/ 148 w 865"/>
                  <a:gd name="T87" fmla="*/ 229 h 610"/>
                  <a:gd name="T88" fmla="*/ 111 w 865"/>
                  <a:gd name="T89" fmla="*/ 197 h 610"/>
                  <a:gd name="T90" fmla="*/ 89 w 865"/>
                  <a:gd name="T91" fmla="*/ 151 h 610"/>
                  <a:gd name="T92" fmla="*/ 69 w 865"/>
                  <a:gd name="T93" fmla="*/ 124 h 610"/>
                  <a:gd name="T94" fmla="*/ 19 w 865"/>
                  <a:gd name="T95" fmla="*/ 43 h 610"/>
                  <a:gd name="T96" fmla="*/ 0 w 865"/>
                  <a:gd name="T97" fmla="*/ 0 h 610"/>
                  <a:gd name="T98" fmla="*/ 130 w 865"/>
                  <a:gd name="T99" fmla="*/ 28 h 610"/>
                  <a:gd name="T100" fmla="*/ 193 w 865"/>
                  <a:gd name="T101" fmla="*/ 18 h 610"/>
                  <a:gd name="T102" fmla="*/ 261 w 865"/>
                  <a:gd name="T103" fmla="*/ 52 h 610"/>
                  <a:gd name="T104" fmla="*/ 322 w 865"/>
                  <a:gd name="T105" fmla="*/ 68 h 610"/>
                  <a:gd name="T106" fmla="*/ 428 w 865"/>
                  <a:gd name="T107" fmla="*/ 163 h 610"/>
                  <a:gd name="T108" fmla="*/ 424 w 865"/>
                  <a:gd name="T109" fmla="*/ 155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5" h="610">
                    <a:moveTo>
                      <a:pt x="427" y="165"/>
                    </a:moveTo>
                    <a:cubicBezTo>
                      <a:pt x="428" y="170"/>
                      <a:pt x="430" y="173"/>
                      <a:pt x="430" y="177"/>
                    </a:cubicBezTo>
                    <a:cubicBezTo>
                      <a:pt x="430" y="192"/>
                      <a:pt x="424" y="197"/>
                      <a:pt x="422" y="209"/>
                    </a:cubicBezTo>
                    <a:cubicBezTo>
                      <a:pt x="422" y="254"/>
                      <a:pt x="422" y="254"/>
                      <a:pt x="422" y="254"/>
                    </a:cubicBezTo>
                    <a:cubicBezTo>
                      <a:pt x="421" y="260"/>
                      <a:pt x="427" y="266"/>
                      <a:pt x="428" y="270"/>
                    </a:cubicBezTo>
                    <a:cubicBezTo>
                      <a:pt x="431" y="277"/>
                      <a:pt x="427" y="282"/>
                      <a:pt x="430" y="289"/>
                    </a:cubicBezTo>
                    <a:cubicBezTo>
                      <a:pt x="433" y="295"/>
                      <a:pt x="443" y="306"/>
                      <a:pt x="449" y="312"/>
                    </a:cubicBezTo>
                    <a:cubicBezTo>
                      <a:pt x="462" y="326"/>
                      <a:pt x="462" y="340"/>
                      <a:pt x="482" y="346"/>
                    </a:cubicBezTo>
                    <a:cubicBezTo>
                      <a:pt x="489" y="348"/>
                      <a:pt x="489" y="356"/>
                      <a:pt x="495" y="356"/>
                    </a:cubicBezTo>
                    <a:cubicBezTo>
                      <a:pt x="509" y="356"/>
                      <a:pt x="521" y="344"/>
                      <a:pt x="536" y="344"/>
                    </a:cubicBezTo>
                    <a:cubicBezTo>
                      <a:pt x="545" y="344"/>
                      <a:pt x="548" y="349"/>
                      <a:pt x="551" y="349"/>
                    </a:cubicBezTo>
                    <a:cubicBezTo>
                      <a:pt x="557" y="349"/>
                      <a:pt x="561" y="340"/>
                      <a:pt x="561" y="336"/>
                    </a:cubicBezTo>
                    <a:cubicBezTo>
                      <a:pt x="564" y="327"/>
                      <a:pt x="577" y="317"/>
                      <a:pt x="577" y="305"/>
                    </a:cubicBezTo>
                    <a:cubicBezTo>
                      <a:pt x="577" y="282"/>
                      <a:pt x="602" y="274"/>
                      <a:pt x="623" y="274"/>
                    </a:cubicBezTo>
                    <a:cubicBezTo>
                      <a:pt x="630" y="274"/>
                      <a:pt x="635" y="274"/>
                      <a:pt x="638" y="276"/>
                    </a:cubicBezTo>
                    <a:cubicBezTo>
                      <a:pt x="641" y="277"/>
                      <a:pt x="651" y="278"/>
                      <a:pt x="655" y="278"/>
                    </a:cubicBezTo>
                    <a:cubicBezTo>
                      <a:pt x="655" y="280"/>
                      <a:pt x="655" y="282"/>
                      <a:pt x="655" y="285"/>
                    </a:cubicBezTo>
                    <a:cubicBezTo>
                      <a:pt x="655" y="296"/>
                      <a:pt x="642" y="310"/>
                      <a:pt x="642" y="325"/>
                    </a:cubicBezTo>
                    <a:cubicBezTo>
                      <a:pt x="642" y="338"/>
                      <a:pt x="638" y="344"/>
                      <a:pt x="633" y="352"/>
                    </a:cubicBezTo>
                    <a:cubicBezTo>
                      <a:pt x="633" y="350"/>
                      <a:pt x="633" y="348"/>
                      <a:pt x="633" y="346"/>
                    </a:cubicBezTo>
                    <a:cubicBezTo>
                      <a:pt x="631" y="346"/>
                      <a:pt x="630" y="346"/>
                      <a:pt x="627" y="346"/>
                    </a:cubicBezTo>
                    <a:cubicBezTo>
                      <a:pt x="627" y="355"/>
                      <a:pt x="627" y="373"/>
                      <a:pt x="627" y="384"/>
                    </a:cubicBezTo>
                    <a:cubicBezTo>
                      <a:pt x="627" y="392"/>
                      <a:pt x="618" y="395"/>
                      <a:pt x="614" y="400"/>
                    </a:cubicBezTo>
                    <a:cubicBezTo>
                      <a:pt x="614" y="402"/>
                      <a:pt x="614" y="402"/>
                      <a:pt x="614" y="404"/>
                    </a:cubicBezTo>
                    <a:cubicBezTo>
                      <a:pt x="614" y="410"/>
                      <a:pt x="618" y="413"/>
                      <a:pt x="623" y="413"/>
                    </a:cubicBezTo>
                    <a:cubicBezTo>
                      <a:pt x="648" y="413"/>
                      <a:pt x="668" y="408"/>
                      <a:pt x="695" y="408"/>
                    </a:cubicBezTo>
                    <a:cubicBezTo>
                      <a:pt x="713" y="408"/>
                      <a:pt x="717" y="422"/>
                      <a:pt x="731" y="425"/>
                    </a:cubicBezTo>
                    <a:cubicBezTo>
                      <a:pt x="731" y="429"/>
                      <a:pt x="731" y="433"/>
                      <a:pt x="731" y="437"/>
                    </a:cubicBezTo>
                    <a:cubicBezTo>
                      <a:pt x="731" y="444"/>
                      <a:pt x="730" y="464"/>
                      <a:pt x="726" y="472"/>
                    </a:cubicBezTo>
                    <a:cubicBezTo>
                      <a:pt x="726" y="490"/>
                      <a:pt x="726" y="507"/>
                      <a:pt x="726" y="520"/>
                    </a:cubicBezTo>
                    <a:cubicBezTo>
                      <a:pt x="726" y="538"/>
                      <a:pt x="742" y="545"/>
                      <a:pt x="754" y="551"/>
                    </a:cubicBezTo>
                    <a:cubicBezTo>
                      <a:pt x="762" y="555"/>
                      <a:pt x="762" y="570"/>
                      <a:pt x="775" y="570"/>
                    </a:cubicBezTo>
                    <a:cubicBezTo>
                      <a:pt x="795" y="570"/>
                      <a:pt x="805" y="554"/>
                      <a:pt x="823" y="554"/>
                    </a:cubicBezTo>
                    <a:cubicBezTo>
                      <a:pt x="844" y="554"/>
                      <a:pt x="853" y="570"/>
                      <a:pt x="865" y="580"/>
                    </a:cubicBezTo>
                    <a:cubicBezTo>
                      <a:pt x="864" y="582"/>
                      <a:pt x="848" y="600"/>
                      <a:pt x="846" y="599"/>
                    </a:cubicBezTo>
                    <a:cubicBezTo>
                      <a:pt x="845" y="597"/>
                      <a:pt x="838" y="595"/>
                      <a:pt x="838" y="592"/>
                    </a:cubicBezTo>
                    <a:cubicBezTo>
                      <a:pt x="838" y="589"/>
                      <a:pt x="841" y="588"/>
                      <a:pt x="842" y="584"/>
                    </a:cubicBezTo>
                    <a:cubicBezTo>
                      <a:pt x="834" y="580"/>
                      <a:pt x="832" y="570"/>
                      <a:pt x="823" y="570"/>
                    </a:cubicBezTo>
                    <a:cubicBezTo>
                      <a:pt x="818" y="570"/>
                      <a:pt x="797" y="586"/>
                      <a:pt x="797" y="591"/>
                    </a:cubicBezTo>
                    <a:cubicBezTo>
                      <a:pt x="797" y="594"/>
                      <a:pt x="801" y="597"/>
                      <a:pt x="803" y="598"/>
                    </a:cubicBezTo>
                    <a:cubicBezTo>
                      <a:pt x="801" y="606"/>
                      <a:pt x="798" y="610"/>
                      <a:pt x="792" y="610"/>
                    </a:cubicBezTo>
                    <a:cubicBezTo>
                      <a:pt x="779" y="610"/>
                      <a:pt x="772" y="595"/>
                      <a:pt x="766" y="588"/>
                    </a:cubicBezTo>
                    <a:cubicBezTo>
                      <a:pt x="761" y="583"/>
                      <a:pt x="748" y="588"/>
                      <a:pt x="743" y="588"/>
                    </a:cubicBezTo>
                    <a:cubicBezTo>
                      <a:pt x="742" y="588"/>
                      <a:pt x="739" y="584"/>
                      <a:pt x="739" y="583"/>
                    </a:cubicBezTo>
                    <a:cubicBezTo>
                      <a:pt x="729" y="580"/>
                      <a:pt x="729" y="573"/>
                      <a:pt x="726" y="566"/>
                    </a:cubicBezTo>
                    <a:cubicBezTo>
                      <a:pt x="723" y="561"/>
                      <a:pt x="698" y="545"/>
                      <a:pt x="697" y="545"/>
                    </a:cubicBezTo>
                    <a:cubicBezTo>
                      <a:pt x="695" y="547"/>
                      <a:pt x="695" y="550"/>
                      <a:pt x="697" y="552"/>
                    </a:cubicBezTo>
                    <a:cubicBezTo>
                      <a:pt x="689" y="552"/>
                      <a:pt x="689" y="552"/>
                      <a:pt x="689" y="552"/>
                    </a:cubicBezTo>
                    <a:cubicBezTo>
                      <a:pt x="678" y="544"/>
                      <a:pt x="686" y="533"/>
                      <a:pt x="682" y="521"/>
                    </a:cubicBezTo>
                    <a:cubicBezTo>
                      <a:pt x="680" y="513"/>
                      <a:pt x="676" y="511"/>
                      <a:pt x="672" y="507"/>
                    </a:cubicBezTo>
                    <a:cubicBezTo>
                      <a:pt x="660" y="495"/>
                      <a:pt x="647" y="487"/>
                      <a:pt x="642" y="468"/>
                    </a:cubicBezTo>
                    <a:cubicBezTo>
                      <a:pt x="641" y="468"/>
                      <a:pt x="639" y="468"/>
                      <a:pt x="638" y="468"/>
                    </a:cubicBezTo>
                    <a:cubicBezTo>
                      <a:pt x="633" y="468"/>
                      <a:pt x="629" y="472"/>
                      <a:pt x="623" y="472"/>
                    </a:cubicBezTo>
                    <a:cubicBezTo>
                      <a:pt x="609" y="472"/>
                      <a:pt x="602" y="464"/>
                      <a:pt x="592" y="459"/>
                    </a:cubicBezTo>
                    <a:cubicBezTo>
                      <a:pt x="577" y="452"/>
                      <a:pt x="567" y="456"/>
                      <a:pt x="552" y="448"/>
                    </a:cubicBezTo>
                    <a:cubicBezTo>
                      <a:pt x="528" y="436"/>
                      <a:pt x="525" y="418"/>
                      <a:pt x="505" y="407"/>
                    </a:cubicBezTo>
                    <a:cubicBezTo>
                      <a:pt x="500" y="407"/>
                      <a:pt x="500" y="407"/>
                      <a:pt x="500" y="407"/>
                    </a:cubicBezTo>
                    <a:cubicBezTo>
                      <a:pt x="494" y="403"/>
                      <a:pt x="489" y="401"/>
                      <a:pt x="483" y="401"/>
                    </a:cubicBezTo>
                    <a:cubicBezTo>
                      <a:pt x="470" y="401"/>
                      <a:pt x="467" y="417"/>
                      <a:pt x="455" y="417"/>
                    </a:cubicBezTo>
                    <a:cubicBezTo>
                      <a:pt x="449" y="417"/>
                      <a:pt x="442" y="411"/>
                      <a:pt x="439" y="410"/>
                    </a:cubicBezTo>
                    <a:cubicBezTo>
                      <a:pt x="433" y="406"/>
                      <a:pt x="428" y="408"/>
                      <a:pt x="422" y="408"/>
                    </a:cubicBezTo>
                    <a:cubicBezTo>
                      <a:pt x="413" y="408"/>
                      <a:pt x="387" y="389"/>
                      <a:pt x="380" y="385"/>
                    </a:cubicBezTo>
                    <a:cubicBezTo>
                      <a:pt x="371" y="381"/>
                      <a:pt x="366" y="386"/>
                      <a:pt x="358" y="383"/>
                    </a:cubicBezTo>
                    <a:cubicBezTo>
                      <a:pt x="347" y="380"/>
                      <a:pt x="345" y="371"/>
                      <a:pt x="334" y="365"/>
                    </a:cubicBezTo>
                    <a:cubicBezTo>
                      <a:pt x="324" y="360"/>
                      <a:pt x="319" y="362"/>
                      <a:pt x="309" y="357"/>
                    </a:cubicBezTo>
                    <a:cubicBezTo>
                      <a:pt x="305" y="355"/>
                      <a:pt x="303" y="354"/>
                      <a:pt x="301" y="352"/>
                    </a:cubicBezTo>
                    <a:cubicBezTo>
                      <a:pt x="292" y="342"/>
                      <a:pt x="268" y="336"/>
                      <a:pt x="266" y="326"/>
                    </a:cubicBezTo>
                    <a:cubicBezTo>
                      <a:pt x="259" y="326"/>
                      <a:pt x="255" y="317"/>
                      <a:pt x="255" y="310"/>
                    </a:cubicBezTo>
                    <a:cubicBezTo>
                      <a:pt x="255" y="301"/>
                      <a:pt x="262" y="297"/>
                      <a:pt x="262" y="288"/>
                    </a:cubicBezTo>
                    <a:cubicBezTo>
                      <a:pt x="262" y="278"/>
                      <a:pt x="256" y="275"/>
                      <a:pt x="255" y="270"/>
                    </a:cubicBezTo>
                    <a:cubicBezTo>
                      <a:pt x="246" y="241"/>
                      <a:pt x="220" y="218"/>
                      <a:pt x="203" y="200"/>
                    </a:cubicBezTo>
                    <a:cubicBezTo>
                      <a:pt x="196" y="193"/>
                      <a:pt x="183" y="189"/>
                      <a:pt x="176" y="181"/>
                    </a:cubicBezTo>
                    <a:cubicBezTo>
                      <a:pt x="170" y="175"/>
                      <a:pt x="175" y="167"/>
                      <a:pt x="171" y="158"/>
                    </a:cubicBezTo>
                    <a:cubicBezTo>
                      <a:pt x="165" y="144"/>
                      <a:pt x="141" y="142"/>
                      <a:pt x="141" y="123"/>
                    </a:cubicBezTo>
                    <a:cubicBezTo>
                      <a:pt x="134" y="122"/>
                      <a:pt x="135" y="121"/>
                      <a:pt x="133" y="123"/>
                    </a:cubicBezTo>
                    <a:cubicBezTo>
                      <a:pt x="123" y="113"/>
                      <a:pt x="115" y="104"/>
                      <a:pt x="107" y="96"/>
                    </a:cubicBezTo>
                    <a:cubicBezTo>
                      <a:pt x="100" y="88"/>
                      <a:pt x="102" y="75"/>
                      <a:pt x="96" y="68"/>
                    </a:cubicBezTo>
                    <a:cubicBezTo>
                      <a:pt x="89" y="61"/>
                      <a:pt x="90" y="43"/>
                      <a:pt x="84" y="40"/>
                    </a:cubicBezTo>
                    <a:cubicBezTo>
                      <a:pt x="71" y="34"/>
                      <a:pt x="59" y="34"/>
                      <a:pt x="49" y="24"/>
                    </a:cubicBezTo>
                    <a:cubicBezTo>
                      <a:pt x="47" y="27"/>
                      <a:pt x="48" y="32"/>
                      <a:pt x="48" y="34"/>
                    </a:cubicBezTo>
                    <a:cubicBezTo>
                      <a:pt x="48" y="51"/>
                      <a:pt x="55" y="61"/>
                      <a:pt x="61" y="75"/>
                    </a:cubicBezTo>
                    <a:cubicBezTo>
                      <a:pt x="67" y="87"/>
                      <a:pt x="77" y="87"/>
                      <a:pt x="84" y="95"/>
                    </a:cubicBezTo>
                    <a:cubicBezTo>
                      <a:pt x="95" y="106"/>
                      <a:pt x="96" y="114"/>
                      <a:pt x="100" y="127"/>
                    </a:cubicBezTo>
                    <a:cubicBezTo>
                      <a:pt x="105" y="146"/>
                      <a:pt x="121" y="154"/>
                      <a:pt x="126" y="171"/>
                    </a:cubicBezTo>
                    <a:cubicBezTo>
                      <a:pt x="132" y="190"/>
                      <a:pt x="137" y="211"/>
                      <a:pt x="150" y="220"/>
                    </a:cubicBezTo>
                    <a:cubicBezTo>
                      <a:pt x="156" y="214"/>
                      <a:pt x="165" y="228"/>
                      <a:pt x="165" y="234"/>
                    </a:cubicBezTo>
                    <a:cubicBezTo>
                      <a:pt x="165" y="238"/>
                      <a:pt x="162" y="246"/>
                      <a:pt x="160" y="246"/>
                    </a:cubicBezTo>
                    <a:cubicBezTo>
                      <a:pt x="158" y="246"/>
                      <a:pt x="148" y="232"/>
                      <a:pt x="148" y="229"/>
                    </a:cubicBezTo>
                    <a:cubicBezTo>
                      <a:pt x="134" y="229"/>
                      <a:pt x="127" y="210"/>
                      <a:pt x="118" y="204"/>
                    </a:cubicBezTo>
                    <a:cubicBezTo>
                      <a:pt x="114" y="201"/>
                      <a:pt x="113" y="201"/>
                      <a:pt x="111" y="197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02" y="168"/>
                      <a:pt x="96" y="159"/>
                      <a:pt x="89" y="151"/>
                    </a:cubicBezTo>
                    <a:cubicBezTo>
                      <a:pt x="78" y="140"/>
                      <a:pt x="62" y="142"/>
                      <a:pt x="54" y="131"/>
                    </a:cubicBezTo>
                    <a:cubicBezTo>
                      <a:pt x="58" y="131"/>
                      <a:pt x="76" y="133"/>
                      <a:pt x="69" y="124"/>
                    </a:cubicBezTo>
                    <a:cubicBezTo>
                      <a:pt x="58" y="107"/>
                      <a:pt x="45" y="90"/>
                      <a:pt x="32" y="81"/>
                    </a:cubicBezTo>
                    <a:cubicBezTo>
                      <a:pt x="23" y="75"/>
                      <a:pt x="24" y="53"/>
                      <a:pt x="19" y="43"/>
                    </a:cubicBezTo>
                    <a:cubicBezTo>
                      <a:pt x="12" y="29"/>
                      <a:pt x="6" y="24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130" y="28"/>
                      <a:pt x="130" y="28"/>
                      <a:pt x="130" y="28"/>
                    </a:cubicBezTo>
                    <a:cubicBezTo>
                      <a:pt x="193" y="28"/>
                      <a:pt x="193" y="28"/>
                      <a:pt x="193" y="28"/>
                    </a:cubicBezTo>
                    <a:cubicBezTo>
                      <a:pt x="193" y="18"/>
                      <a:pt x="193" y="18"/>
                      <a:pt x="193" y="18"/>
                    </a:cubicBezTo>
                    <a:cubicBezTo>
                      <a:pt x="208" y="18"/>
                      <a:pt x="208" y="18"/>
                      <a:pt x="208" y="18"/>
                    </a:cubicBezTo>
                    <a:cubicBezTo>
                      <a:pt x="234" y="26"/>
                      <a:pt x="249" y="29"/>
                      <a:pt x="261" y="52"/>
                    </a:cubicBezTo>
                    <a:cubicBezTo>
                      <a:pt x="268" y="63"/>
                      <a:pt x="280" y="90"/>
                      <a:pt x="296" y="90"/>
                    </a:cubicBezTo>
                    <a:cubicBezTo>
                      <a:pt x="310" y="90"/>
                      <a:pt x="305" y="68"/>
                      <a:pt x="322" y="68"/>
                    </a:cubicBezTo>
                    <a:cubicBezTo>
                      <a:pt x="367" y="68"/>
                      <a:pt x="366" y="126"/>
                      <a:pt x="390" y="151"/>
                    </a:cubicBezTo>
                    <a:cubicBezTo>
                      <a:pt x="396" y="158"/>
                      <a:pt x="415" y="162"/>
                      <a:pt x="428" y="163"/>
                    </a:cubicBezTo>
                    <a:cubicBezTo>
                      <a:pt x="428" y="161"/>
                      <a:pt x="424" y="158"/>
                      <a:pt x="424" y="155"/>
                    </a:cubicBezTo>
                    <a:cubicBezTo>
                      <a:pt x="424" y="155"/>
                      <a:pt x="424" y="155"/>
                      <a:pt x="424" y="155"/>
                    </a:cubicBezTo>
                    <a:lnTo>
                      <a:pt x="427" y="165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159">
                <a:extLst>
                  <a:ext uri="{FF2B5EF4-FFF2-40B4-BE49-F238E27FC236}">
                    <a16:creationId xmlns:a16="http://schemas.microsoft.com/office/drawing/2014/main" id="{CF9445E8-921F-4DAD-91E5-45CAFD4D8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576" y="2703915"/>
                <a:ext cx="29078" cy="16835"/>
              </a:xfrm>
              <a:custGeom>
                <a:avLst/>
                <a:gdLst>
                  <a:gd name="T0" fmla="*/ 0 w 26"/>
                  <a:gd name="T1" fmla="*/ 0 h 14"/>
                  <a:gd name="T2" fmla="*/ 26 w 26"/>
                  <a:gd name="T3" fmla="*/ 13 h 14"/>
                  <a:gd name="T4" fmla="*/ 22 w 26"/>
                  <a:gd name="T5" fmla="*/ 13 h 14"/>
                  <a:gd name="T6" fmla="*/ 0 w 26"/>
                  <a:gd name="T7" fmla="*/ 5 h 14"/>
                  <a:gd name="T8" fmla="*/ 0 w 2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4">
                    <a:moveTo>
                      <a:pt x="0" y="0"/>
                    </a:moveTo>
                    <a:cubicBezTo>
                      <a:pt x="13" y="0"/>
                      <a:pt x="26" y="2"/>
                      <a:pt x="26" y="13"/>
                    </a:cubicBezTo>
                    <a:cubicBezTo>
                      <a:pt x="26" y="14"/>
                      <a:pt x="23" y="13"/>
                      <a:pt x="22" y="13"/>
                    </a:cubicBezTo>
                    <a:cubicBezTo>
                      <a:pt x="15" y="13"/>
                      <a:pt x="4" y="10"/>
                      <a:pt x="0" y="5"/>
                    </a:cubicBezTo>
                    <a:cubicBezTo>
                      <a:pt x="1" y="4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 160">
                <a:extLst>
                  <a:ext uri="{FF2B5EF4-FFF2-40B4-BE49-F238E27FC236}">
                    <a16:creationId xmlns:a16="http://schemas.microsoft.com/office/drawing/2014/main" id="{D3419C0F-3258-4A00-B8A3-15A638203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807" y="2789619"/>
                <a:ext cx="116313" cy="79582"/>
              </a:xfrm>
              <a:custGeom>
                <a:avLst/>
                <a:gdLst>
                  <a:gd name="T0" fmla="*/ 0 w 102"/>
                  <a:gd name="T1" fmla="*/ 4 h 69"/>
                  <a:gd name="T2" fmla="*/ 11 w 102"/>
                  <a:gd name="T3" fmla="*/ 0 h 69"/>
                  <a:gd name="T4" fmla="*/ 31 w 102"/>
                  <a:gd name="T5" fmla="*/ 11 h 69"/>
                  <a:gd name="T6" fmla="*/ 102 w 102"/>
                  <a:gd name="T7" fmla="*/ 62 h 69"/>
                  <a:gd name="T8" fmla="*/ 102 w 102"/>
                  <a:gd name="T9" fmla="*/ 69 h 69"/>
                  <a:gd name="T10" fmla="*/ 95 w 102"/>
                  <a:gd name="T11" fmla="*/ 69 h 69"/>
                  <a:gd name="T12" fmla="*/ 39 w 102"/>
                  <a:gd name="T13" fmla="*/ 40 h 69"/>
                  <a:gd name="T14" fmla="*/ 47 w 102"/>
                  <a:gd name="T15" fmla="*/ 32 h 69"/>
                  <a:gd name="T16" fmla="*/ 7 w 102"/>
                  <a:gd name="T17" fmla="*/ 15 h 69"/>
                  <a:gd name="T18" fmla="*/ 15 w 102"/>
                  <a:gd name="T19" fmla="*/ 7 h 69"/>
                  <a:gd name="T20" fmla="*/ 3 w 102"/>
                  <a:gd name="T21" fmla="*/ 4 h 69"/>
                  <a:gd name="T22" fmla="*/ 0 w 102"/>
                  <a:gd name="T23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2" h="69">
                    <a:moveTo>
                      <a:pt x="0" y="4"/>
                    </a:moveTo>
                    <a:cubicBezTo>
                      <a:pt x="3" y="3"/>
                      <a:pt x="7" y="0"/>
                      <a:pt x="11" y="0"/>
                    </a:cubicBezTo>
                    <a:cubicBezTo>
                      <a:pt x="19" y="0"/>
                      <a:pt x="26" y="10"/>
                      <a:pt x="31" y="11"/>
                    </a:cubicBezTo>
                    <a:cubicBezTo>
                      <a:pt x="64" y="23"/>
                      <a:pt x="82" y="42"/>
                      <a:pt x="102" y="62"/>
                    </a:cubicBezTo>
                    <a:cubicBezTo>
                      <a:pt x="102" y="69"/>
                      <a:pt x="102" y="69"/>
                      <a:pt x="102" y="69"/>
                    </a:cubicBezTo>
                    <a:cubicBezTo>
                      <a:pt x="100" y="69"/>
                      <a:pt x="97" y="69"/>
                      <a:pt x="95" y="69"/>
                    </a:cubicBezTo>
                    <a:cubicBezTo>
                      <a:pt x="78" y="69"/>
                      <a:pt x="51" y="48"/>
                      <a:pt x="39" y="40"/>
                    </a:cubicBezTo>
                    <a:cubicBezTo>
                      <a:pt x="40" y="35"/>
                      <a:pt x="44" y="35"/>
                      <a:pt x="47" y="32"/>
                    </a:cubicBezTo>
                    <a:cubicBezTo>
                      <a:pt x="31" y="32"/>
                      <a:pt x="10" y="24"/>
                      <a:pt x="7" y="15"/>
                    </a:cubicBezTo>
                    <a:cubicBezTo>
                      <a:pt x="11" y="13"/>
                      <a:pt x="14" y="10"/>
                      <a:pt x="15" y="7"/>
                    </a:cubicBezTo>
                    <a:cubicBezTo>
                      <a:pt x="11" y="7"/>
                      <a:pt x="3" y="4"/>
                      <a:pt x="3" y="4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61">
                <a:extLst>
                  <a:ext uri="{FF2B5EF4-FFF2-40B4-BE49-F238E27FC236}">
                    <a16:creationId xmlns:a16="http://schemas.microsoft.com/office/drawing/2014/main" id="{527772A0-3F71-47E0-AFCC-BB45795A5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94" y="2676368"/>
                <a:ext cx="41322" cy="62747"/>
              </a:xfrm>
              <a:custGeom>
                <a:avLst/>
                <a:gdLst>
                  <a:gd name="T0" fmla="*/ 9 w 36"/>
                  <a:gd name="T1" fmla="*/ 21 h 55"/>
                  <a:gd name="T2" fmla="*/ 0 w 36"/>
                  <a:gd name="T3" fmla="*/ 7 h 55"/>
                  <a:gd name="T4" fmla="*/ 0 w 36"/>
                  <a:gd name="T5" fmla="*/ 0 h 55"/>
                  <a:gd name="T6" fmla="*/ 17 w 36"/>
                  <a:gd name="T7" fmla="*/ 6 h 55"/>
                  <a:gd name="T8" fmla="*/ 13 w 36"/>
                  <a:gd name="T9" fmla="*/ 15 h 55"/>
                  <a:gd name="T10" fmla="*/ 23 w 36"/>
                  <a:gd name="T11" fmla="*/ 5 h 55"/>
                  <a:gd name="T12" fmla="*/ 23 w 36"/>
                  <a:gd name="T13" fmla="*/ 22 h 55"/>
                  <a:gd name="T14" fmla="*/ 26 w 36"/>
                  <a:gd name="T15" fmla="*/ 32 h 55"/>
                  <a:gd name="T16" fmla="*/ 23 w 36"/>
                  <a:gd name="T17" fmla="*/ 40 h 55"/>
                  <a:gd name="T18" fmla="*/ 29 w 36"/>
                  <a:gd name="T19" fmla="*/ 55 h 55"/>
                  <a:gd name="T20" fmla="*/ 18 w 36"/>
                  <a:gd name="T21" fmla="*/ 40 h 55"/>
                  <a:gd name="T22" fmla="*/ 21 w 36"/>
                  <a:gd name="T23" fmla="*/ 31 h 55"/>
                  <a:gd name="T24" fmla="*/ 9 w 36"/>
                  <a:gd name="T25" fmla="*/ 2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55">
                    <a:moveTo>
                      <a:pt x="9" y="21"/>
                    </a:moveTo>
                    <a:cubicBezTo>
                      <a:pt x="6" y="21"/>
                      <a:pt x="3" y="11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10" y="5"/>
                      <a:pt x="17" y="6"/>
                    </a:cubicBezTo>
                    <a:cubicBezTo>
                      <a:pt x="17" y="7"/>
                      <a:pt x="8" y="15"/>
                      <a:pt x="13" y="15"/>
                    </a:cubicBezTo>
                    <a:cubicBezTo>
                      <a:pt x="18" y="15"/>
                      <a:pt x="21" y="9"/>
                      <a:pt x="23" y="5"/>
                    </a:cubicBezTo>
                    <a:cubicBezTo>
                      <a:pt x="24" y="10"/>
                      <a:pt x="23" y="14"/>
                      <a:pt x="23" y="22"/>
                    </a:cubicBezTo>
                    <a:cubicBezTo>
                      <a:pt x="23" y="26"/>
                      <a:pt x="26" y="28"/>
                      <a:pt x="26" y="32"/>
                    </a:cubicBezTo>
                    <a:cubicBezTo>
                      <a:pt x="26" y="35"/>
                      <a:pt x="23" y="37"/>
                      <a:pt x="23" y="40"/>
                    </a:cubicBezTo>
                    <a:cubicBezTo>
                      <a:pt x="23" y="43"/>
                      <a:pt x="36" y="55"/>
                      <a:pt x="29" y="55"/>
                    </a:cubicBezTo>
                    <a:cubicBezTo>
                      <a:pt x="23" y="55"/>
                      <a:pt x="18" y="46"/>
                      <a:pt x="18" y="40"/>
                    </a:cubicBezTo>
                    <a:cubicBezTo>
                      <a:pt x="18" y="35"/>
                      <a:pt x="21" y="33"/>
                      <a:pt x="21" y="31"/>
                    </a:cubicBezTo>
                    <a:cubicBezTo>
                      <a:pt x="15" y="30"/>
                      <a:pt x="14" y="21"/>
                      <a:pt x="9" y="21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62">
                <a:extLst>
                  <a:ext uri="{FF2B5EF4-FFF2-40B4-BE49-F238E27FC236}">
                    <a16:creationId xmlns:a16="http://schemas.microsoft.com/office/drawing/2014/main" id="{C8788A42-489E-4666-B495-ED13EF39F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962" y="2538629"/>
                <a:ext cx="53565" cy="36730"/>
              </a:xfrm>
              <a:custGeom>
                <a:avLst/>
                <a:gdLst>
                  <a:gd name="T0" fmla="*/ 36 w 46"/>
                  <a:gd name="T1" fmla="*/ 0 h 32"/>
                  <a:gd name="T2" fmla="*/ 46 w 46"/>
                  <a:gd name="T3" fmla="*/ 0 h 32"/>
                  <a:gd name="T4" fmla="*/ 46 w 46"/>
                  <a:gd name="T5" fmla="*/ 10 h 32"/>
                  <a:gd name="T6" fmla="*/ 16 w 46"/>
                  <a:gd name="T7" fmla="*/ 32 h 32"/>
                  <a:gd name="T8" fmla="*/ 0 w 46"/>
                  <a:gd name="T9" fmla="*/ 22 h 32"/>
                  <a:gd name="T10" fmla="*/ 0 w 46"/>
                  <a:gd name="T11" fmla="*/ 12 h 32"/>
                  <a:gd name="T12" fmla="*/ 36 w 4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2">
                    <a:moveTo>
                      <a:pt x="36" y="0"/>
                    </a:moveTo>
                    <a:cubicBezTo>
                      <a:pt x="42" y="0"/>
                      <a:pt x="42" y="0"/>
                      <a:pt x="46" y="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32" y="17"/>
                      <a:pt x="27" y="22"/>
                      <a:pt x="16" y="32"/>
                    </a:cubicBezTo>
                    <a:cubicBezTo>
                      <a:pt x="9" y="26"/>
                      <a:pt x="5" y="26"/>
                      <a:pt x="0" y="2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" y="8"/>
                      <a:pt x="23" y="0"/>
                      <a:pt x="36" y="0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63">
                <a:extLst>
                  <a:ext uri="{FF2B5EF4-FFF2-40B4-BE49-F238E27FC236}">
                    <a16:creationId xmlns:a16="http://schemas.microsoft.com/office/drawing/2014/main" id="{408F75B0-A11A-40BF-834B-A29B28BFC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313" y="3181408"/>
                <a:ext cx="67339" cy="47443"/>
              </a:xfrm>
              <a:custGeom>
                <a:avLst/>
                <a:gdLst>
                  <a:gd name="T0" fmla="*/ 0 w 59"/>
                  <a:gd name="T1" fmla="*/ 8 h 41"/>
                  <a:gd name="T2" fmla="*/ 0 w 59"/>
                  <a:gd name="T3" fmla="*/ 14 h 41"/>
                  <a:gd name="T4" fmla="*/ 10 w 59"/>
                  <a:gd name="T5" fmla="*/ 18 h 41"/>
                  <a:gd name="T6" fmla="*/ 45 w 59"/>
                  <a:gd name="T7" fmla="*/ 38 h 41"/>
                  <a:gd name="T8" fmla="*/ 51 w 59"/>
                  <a:gd name="T9" fmla="*/ 41 h 41"/>
                  <a:gd name="T10" fmla="*/ 56 w 59"/>
                  <a:gd name="T11" fmla="*/ 36 h 41"/>
                  <a:gd name="T12" fmla="*/ 52 w 59"/>
                  <a:gd name="T13" fmla="*/ 23 h 41"/>
                  <a:gd name="T14" fmla="*/ 56 w 59"/>
                  <a:gd name="T15" fmla="*/ 14 h 41"/>
                  <a:gd name="T16" fmla="*/ 59 w 59"/>
                  <a:gd name="T17" fmla="*/ 5 h 41"/>
                  <a:gd name="T18" fmla="*/ 33 w 59"/>
                  <a:gd name="T19" fmla="*/ 10 h 41"/>
                  <a:gd name="T20" fmla="*/ 0 w 59"/>
                  <a:gd name="T21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41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2" y="18"/>
                      <a:pt x="8" y="17"/>
                      <a:pt x="10" y="18"/>
                    </a:cubicBezTo>
                    <a:cubicBezTo>
                      <a:pt x="22" y="22"/>
                      <a:pt x="32" y="35"/>
                      <a:pt x="45" y="38"/>
                    </a:cubicBezTo>
                    <a:cubicBezTo>
                      <a:pt x="45" y="41"/>
                      <a:pt x="49" y="41"/>
                      <a:pt x="51" y="41"/>
                    </a:cubicBezTo>
                    <a:cubicBezTo>
                      <a:pt x="53" y="41"/>
                      <a:pt x="56" y="38"/>
                      <a:pt x="56" y="36"/>
                    </a:cubicBezTo>
                    <a:cubicBezTo>
                      <a:pt x="56" y="30"/>
                      <a:pt x="52" y="29"/>
                      <a:pt x="52" y="23"/>
                    </a:cubicBezTo>
                    <a:cubicBezTo>
                      <a:pt x="52" y="20"/>
                      <a:pt x="56" y="14"/>
                      <a:pt x="56" y="14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47" y="3"/>
                      <a:pt x="43" y="10"/>
                      <a:pt x="33" y="10"/>
                    </a:cubicBezTo>
                    <a:cubicBezTo>
                      <a:pt x="22" y="10"/>
                      <a:pt x="15" y="0"/>
                      <a:pt x="0" y="8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164">
                <a:extLst>
                  <a:ext uri="{FF2B5EF4-FFF2-40B4-BE49-F238E27FC236}">
                    <a16:creationId xmlns:a16="http://schemas.microsoft.com/office/drawing/2014/main" id="{77A4E960-3199-4550-AF62-158E28408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426" y="3039078"/>
                <a:ext cx="22957" cy="47443"/>
              </a:xfrm>
              <a:custGeom>
                <a:avLst/>
                <a:gdLst>
                  <a:gd name="T0" fmla="*/ 5 w 20"/>
                  <a:gd name="T1" fmla="*/ 8 h 41"/>
                  <a:gd name="T2" fmla="*/ 17 w 20"/>
                  <a:gd name="T3" fmla="*/ 0 h 41"/>
                  <a:gd name="T4" fmla="*/ 20 w 20"/>
                  <a:gd name="T5" fmla="*/ 9 h 41"/>
                  <a:gd name="T6" fmla="*/ 14 w 20"/>
                  <a:gd name="T7" fmla="*/ 41 h 41"/>
                  <a:gd name="T8" fmla="*/ 0 w 20"/>
                  <a:gd name="T9" fmla="*/ 10 h 41"/>
                  <a:gd name="T10" fmla="*/ 5 w 20"/>
                  <a:gd name="T11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41">
                    <a:moveTo>
                      <a:pt x="5" y="8"/>
                    </a:moveTo>
                    <a:cubicBezTo>
                      <a:pt x="11" y="8"/>
                      <a:pt x="14" y="1"/>
                      <a:pt x="17" y="0"/>
                    </a:cubicBezTo>
                    <a:cubicBezTo>
                      <a:pt x="17" y="4"/>
                      <a:pt x="18" y="8"/>
                      <a:pt x="20" y="9"/>
                    </a:cubicBezTo>
                    <a:cubicBezTo>
                      <a:pt x="18" y="18"/>
                      <a:pt x="16" y="36"/>
                      <a:pt x="14" y="41"/>
                    </a:cubicBezTo>
                    <a:cubicBezTo>
                      <a:pt x="6" y="39"/>
                      <a:pt x="4" y="16"/>
                      <a:pt x="0" y="10"/>
                    </a:cubicBezTo>
                    <a:cubicBezTo>
                      <a:pt x="1" y="10"/>
                      <a:pt x="4" y="8"/>
                      <a:pt x="5" y="8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165">
                <a:extLst>
                  <a:ext uri="{FF2B5EF4-FFF2-40B4-BE49-F238E27FC236}">
                    <a16:creationId xmlns:a16="http://schemas.microsoft.com/office/drawing/2014/main" id="{5E98182D-5B16-4CC3-B7C4-92E82A6C4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835" y="3092643"/>
                <a:ext cx="35200" cy="68869"/>
              </a:xfrm>
              <a:custGeom>
                <a:avLst/>
                <a:gdLst>
                  <a:gd name="T0" fmla="*/ 7 w 32"/>
                  <a:gd name="T1" fmla="*/ 27 h 60"/>
                  <a:gd name="T2" fmla="*/ 0 w 32"/>
                  <a:gd name="T3" fmla="*/ 11 h 60"/>
                  <a:gd name="T4" fmla="*/ 16 w 32"/>
                  <a:gd name="T5" fmla="*/ 0 h 60"/>
                  <a:gd name="T6" fmla="*/ 25 w 32"/>
                  <a:gd name="T7" fmla="*/ 5 h 60"/>
                  <a:gd name="T8" fmla="*/ 30 w 32"/>
                  <a:gd name="T9" fmla="*/ 38 h 60"/>
                  <a:gd name="T10" fmla="*/ 10 w 32"/>
                  <a:gd name="T11" fmla="*/ 60 h 60"/>
                  <a:gd name="T12" fmla="*/ 3 w 32"/>
                  <a:gd name="T13" fmla="*/ 43 h 60"/>
                  <a:gd name="T14" fmla="*/ 7 w 32"/>
                  <a:gd name="T15" fmla="*/ 2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60">
                    <a:moveTo>
                      <a:pt x="7" y="27"/>
                    </a:moveTo>
                    <a:cubicBezTo>
                      <a:pt x="7" y="21"/>
                      <a:pt x="0" y="17"/>
                      <a:pt x="0" y="11"/>
                    </a:cubicBezTo>
                    <a:cubicBezTo>
                      <a:pt x="8" y="8"/>
                      <a:pt x="9" y="0"/>
                      <a:pt x="16" y="0"/>
                    </a:cubicBezTo>
                    <a:cubicBezTo>
                      <a:pt x="21" y="0"/>
                      <a:pt x="23" y="5"/>
                      <a:pt x="25" y="5"/>
                    </a:cubicBezTo>
                    <a:cubicBezTo>
                      <a:pt x="32" y="18"/>
                      <a:pt x="30" y="25"/>
                      <a:pt x="30" y="38"/>
                    </a:cubicBezTo>
                    <a:cubicBezTo>
                      <a:pt x="30" y="49"/>
                      <a:pt x="16" y="60"/>
                      <a:pt x="10" y="60"/>
                    </a:cubicBezTo>
                    <a:cubicBezTo>
                      <a:pt x="3" y="60"/>
                      <a:pt x="3" y="50"/>
                      <a:pt x="3" y="43"/>
                    </a:cubicBezTo>
                    <a:cubicBezTo>
                      <a:pt x="3" y="37"/>
                      <a:pt x="7" y="33"/>
                      <a:pt x="7" y="27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 166">
                <a:extLst>
                  <a:ext uri="{FF2B5EF4-FFF2-40B4-BE49-F238E27FC236}">
                    <a16:creationId xmlns:a16="http://schemas.microsoft.com/office/drawing/2014/main" id="{43E20B4C-0667-49B5-8B0C-CC64BE59F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4034" y="3133965"/>
                <a:ext cx="18365" cy="13774"/>
              </a:xfrm>
              <a:custGeom>
                <a:avLst/>
                <a:gdLst>
                  <a:gd name="T0" fmla="*/ 16 w 16"/>
                  <a:gd name="T1" fmla="*/ 9 h 13"/>
                  <a:gd name="T2" fmla="*/ 10 w 16"/>
                  <a:gd name="T3" fmla="*/ 13 h 13"/>
                  <a:gd name="T4" fmla="*/ 0 w 16"/>
                  <a:gd name="T5" fmla="*/ 6 h 13"/>
                  <a:gd name="T6" fmla="*/ 12 w 16"/>
                  <a:gd name="T7" fmla="*/ 0 h 13"/>
                  <a:gd name="T8" fmla="*/ 16 w 16"/>
                  <a:gd name="T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3">
                    <a:moveTo>
                      <a:pt x="16" y="9"/>
                    </a:moveTo>
                    <a:cubicBezTo>
                      <a:pt x="16" y="11"/>
                      <a:pt x="12" y="13"/>
                      <a:pt x="10" y="13"/>
                    </a:cubicBezTo>
                    <a:cubicBezTo>
                      <a:pt x="7" y="13"/>
                      <a:pt x="0" y="6"/>
                      <a:pt x="0" y="6"/>
                    </a:cubicBezTo>
                    <a:cubicBezTo>
                      <a:pt x="4" y="3"/>
                      <a:pt x="7" y="1"/>
                      <a:pt x="12" y="0"/>
                    </a:cubicBezTo>
                    <a:cubicBezTo>
                      <a:pt x="12" y="2"/>
                      <a:pt x="16" y="6"/>
                      <a:pt x="16" y="9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 167">
                <a:extLst>
                  <a:ext uri="{FF2B5EF4-FFF2-40B4-BE49-F238E27FC236}">
                    <a16:creationId xmlns:a16="http://schemas.microsoft.com/office/drawing/2014/main" id="{7119606D-3C51-4395-9168-77CDD97F1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3096" y="2610559"/>
                <a:ext cx="22957" cy="29078"/>
              </a:xfrm>
              <a:custGeom>
                <a:avLst/>
                <a:gdLst>
                  <a:gd name="T0" fmla="*/ 18 w 20"/>
                  <a:gd name="T1" fmla="*/ 18 h 25"/>
                  <a:gd name="T2" fmla="*/ 0 w 20"/>
                  <a:gd name="T3" fmla="*/ 8 h 25"/>
                  <a:gd name="T4" fmla="*/ 0 w 20"/>
                  <a:gd name="T5" fmla="*/ 0 h 25"/>
                  <a:gd name="T6" fmla="*/ 15 w 20"/>
                  <a:gd name="T7" fmla="*/ 0 h 25"/>
                  <a:gd name="T8" fmla="*/ 20 w 20"/>
                  <a:gd name="T9" fmla="*/ 16 h 25"/>
                  <a:gd name="T10" fmla="*/ 18 w 20"/>
                  <a:gd name="T11" fmla="*/ 25 h 25"/>
                  <a:gd name="T12" fmla="*/ 18 w 20"/>
                  <a:gd name="T13" fmla="*/ 1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5">
                    <a:moveTo>
                      <a:pt x="18" y="18"/>
                    </a:moveTo>
                    <a:cubicBezTo>
                      <a:pt x="9" y="18"/>
                      <a:pt x="0" y="16"/>
                      <a:pt x="0" y="8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9"/>
                      <a:pt x="20" y="8"/>
                      <a:pt x="20" y="16"/>
                    </a:cubicBezTo>
                    <a:cubicBezTo>
                      <a:pt x="20" y="22"/>
                      <a:pt x="19" y="21"/>
                      <a:pt x="18" y="25"/>
                    </a:cubicBezTo>
                    <a:cubicBezTo>
                      <a:pt x="18" y="22"/>
                      <a:pt x="18" y="21"/>
                      <a:pt x="18" y="18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Freeform 168">
                <a:extLst>
                  <a:ext uri="{FF2B5EF4-FFF2-40B4-BE49-F238E27FC236}">
                    <a16:creationId xmlns:a16="http://schemas.microsoft.com/office/drawing/2014/main" id="{2CD1AFE6-EA8C-4BE3-A153-6A93F1C03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643" y="2584542"/>
                <a:ext cx="38261" cy="59687"/>
              </a:xfrm>
              <a:custGeom>
                <a:avLst/>
                <a:gdLst>
                  <a:gd name="T0" fmla="*/ 5 w 34"/>
                  <a:gd name="T1" fmla="*/ 47 h 52"/>
                  <a:gd name="T2" fmla="*/ 16 w 34"/>
                  <a:gd name="T3" fmla="*/ 36 h 52"/>
                  <a:gd name="T4" fmla="*/ 0 w 34"/>
                  <a:gd name="T5" fmla="*/ 24 h 52"/>
                  <a:gd name="T6" fmla="*/ 14 w 34"/>
                  <a:gd name="T7" fmla="*/ 0 h 52"/>
                  <a:gd name="T8" fmla="*/ 34 w 34"/>
                  <a:gd name="T9" fmla="*/ 20 h 52"/>
                  <a:gd name="T10" fmla="*/ 11 w 34"/>
                  <a:gd name="T11" fmla="*/ 52 h 52"/>
                  <a:gd name="T12" fmla="*/ 0 w 34"/>
                  <a:gd name="T13" fmla="*/ 48 h 52"/>
                  <a:gd name="T14" fmla="*/ 4 w 34"/>
                  <a:gd name="T15" fmla="*/ 44 h 52"/>
                  <a:gd name="T16" fmla="*/ 5 w 34"/>
                  <a:gd name="T17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5" y="47"/>
                    </a:moveTo>
                    <a:cubicBezTo>
                      <a:pt x="11" y="46"/>
                      <a:pt x="16" y="40"/>
                      <a:pt x="16" y="36"/>
                    </a:cubicBezTo>
                    <a:cubicBezTo>
                      <a:pt x="8" y="35"/>
                      <a:pt x="0" y="28"/>
                      <a:pt x="0" y="24"/>
                    </a:cubicBezTo>
                    <a:cubicBezTo>
                      <a:pt x="0" y="20"/>
                      <a:pt x="9" y="0"/>
                      <a:pt x="14" y="0"/>
                    </a:cubicBezTo>
                    <a:cubicBezTo>
                      <a:pt x="30" y="0"/>
                      <a:pt x="30" y="7"/>
                      <a:pt x="34" y="20"/>
                    </a:cubicBezTo>
                    <a:cubicBezTo>
                      <a:pt x="21" y="24"/>
                      <a:pt x="27" y="52"/>
                      <a:pt x="11" y="52"/>
                    </a:cubicBezTo>
                    <a:cubicBezTo>
                      <a:pt x="5" y="52"/>
                      <a:pt x="1" y="48"/>
                      <a:pt x="0" y="48"/>
                    </a:cubicBezTo>
                    <a:cubicBezTo>
                      <a:pt x="1" y="46"/>
                      <a:pt x="3" y="44"/>
                      <a:pt x="4" y="44"/>
                    </a:cubicBezTo>
                    <a:lnTo>
                      <a:pt x="5" y="47"/>
                    </a:ln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69">
                <a:extLst>
                  <a:ext uri="{FF2B5EF4-FFF2-40B4-BE49-F238E27FC236}">
                    <a16:creationId xmlns:a16="http://schemas.microsoft.com/office/drawing/2014/main" id="{FF34FE85-8485-40A3-9990-A89F134E6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8992" y="2517204"/>
                <a:ext cx="22957" cy="35200"/>
              </a:xfrm>
              <a:custGeom>
                <a:avLst/>
                <a:gdLst>
                  <a:gd name="T0" fmla="*/ 14 w 20"/>
                  <a:gd name="T1" fmla="*/ 10 h 30"/>
                  <a:gd name="T2" fmla="*/ 3 w 20"/>
                  <a:gd name="T3" fmla="*/ 30 h 30"/>
                  <a:gd name="T4" fmla="*/ 3 w 20"/>
                  <a:gd name="T5" fmla="*/ 20 h 30"/>
                  <a:gd name="T6" fmla="*/ 20 w 20"/>
                  <a:gd name="T7" fmla="*/ 0 h 30"/>
                  <a:gd name="T8" fmla="*/ 14 w 20"/>
                  <a:gd name="T9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14" y="10"/>
                    </a:moveTo>
                    <a:cubicBezTo>
                      <a:pt x="14" y="19"/>
                      <a:pt x="8" y="23"/>
                      <a:pt x="3" y="30"/>
                    </a:cubicBezTo>
                    <a:cubicBezTo>
                      <a:pt x="0" y="27"/>
                      <a:pt x="3" y="24"/>
                      <a:pt x="3" y="20"/>
                    </a:cubicBezTo>
                    <a:cubicBezTo>
                      <a:pt x="3" y="15"/>
                      <a:pt x="7" y="1"/>
                      <a:pt x="20" y="0"/>
                    </a:cubicBezTo>
                    <a:cubicBezTo>
                      <a:pt x="19" y="3"/>
                      <a:pt x="14" y="6"/>
                      <a:pt x="14" y="10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70">
                <a:extLst>
                  <a:ext uri="{FF2B5EF4-FFF2-40B4-BE49-F238E27FC236}">
                    <a16:creationId xmlns:a16="http://schemas.microsoft.com/office/drawing/2014/main" id="{0CB7D52B-E032-4C4F-9A8C-AB7888C85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2349" y="2472821"/>
                <a:ext cx="29078" cy="39791"/>
              </a:xfrm>
              <a:custGeom>
                <a:avLst/>
                <a:gdLst>
                  <a:gd name="T0" fmla="*/ 20 w 26"/>
                  <a:gd name="T1" fmla="*/ 18 h 36"/>
                  <a:gd name="T2" fmla="*/ 20 w 26"/>
                  <a:gd name="T3" fmla="*/ 28 h 36"/>
                  <a:gd name="T4" fmla="*/ 7 w 26"/>
                  <a:gd name="T5" fmla="*/ 36 h 36"/>
                  <a:gd name="T6" fmla="*/ 0 w 26"/>
                  <a:gd name="T7" fmla="*/ 24 h 36"/>
                  <a:gd name="T8" fmla="*/ 16 w 26"/>
                  <a:gd name="T9" fmla="*/ 18 h 36"/>
                  <a:gd name="T10" fmla="*/ 11 w 26"/>
                  <a:gd name="T11" fmla="*/ 8 h 36"/>
                  <a:gd name="T12" fmla="*/ 18 w 26"/>
                  <a:gd name="T13" fmla="*/ 0 h 36"/>
                  <a:gd name="T14" fmla="*/ 26 w 26"/>
                  <a:gd name="T15" fmla="*/ 8 h 36"/>
                  <a:gd name="T16" fmla="*/ 20 w 26"/>
                  <a:gd name="T17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36">
                    <a:moveTo>
                      <a:pt x="20" y="18"/>
                    </a:moveTo>
                    <a:cubicBezTo>
                      <a:pt x="20" y="22"/>
                      <a:pt x="20" y="25"/>
                      <a:pt x="20" y="28"/>
                    </a:cubicBezTo>
                    <a:cubicBezTo>
                      <a:pt x="20" y="30"/>
                      <a:pt x="10" y="36"/>
                      <a:pt x="7" y="36"/>
                    </a:cubicBezTo>
                    <a:cubicBezTo>
                      <a:pt x="0" y="36"/>
                      <a:pt x="0" y="29"/>
                      <a:pt x="0" y="24"/>
                    </a:cubicBezTo>
                    <a:cubicBezTo>
                      <a:pt x="6" y="23"/>
                      <a:pt x="10" y="18"/>
                      <a:pt x="16" y="18"/>
                    </a:cubicBezTo>
                    <a:cubicBezTo>
                      <a:pt x="14" y="14"/>
                      <a:pt x="11" y="12"/>
                      <a:pt x="11" y="8"/>
                    </a:cubicBezTo>
                    <a:cubicBezTo>
                      <a:pt x="11" y="4"/>
                      <a:pt x="18" y="0"/>
                      <a:pt x="18" y="0"/>
                    </a:cubicBezTo>
                    <a:cubicBezTo>
                      <a:pt x="22" y="5"/>
                      <a:pt x="23" y="6"/>
                      <a:pt x="26" y="8"/>
                    </a:cubicBezTo>
                    <a:cubicBezTo>
                      <a:pt x="25" y="12"/>
                      <a:pt x="22" y="18"/>
                      <a:pt x="20" y="18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71">
                <a:extLst>
                  <a:ext uri="{FF2B5EF4-FFF2-40B4-BE49-F238E27FC236}">
                    <a16:creationId xmlns:a16="http://schemas.microsoft.com/office/drawing/2014/main" id="{65717BE8-4B92-4347-B4CD-F543459F9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914" y="3265581"/>
                <a:ext cx="53565" cy="16835"/>
              </a:xfrm>
              <a:custGeom>
                <a:avLst/>
                <a:gdLst>
                  <a:gd name="T0" fmla="*/ 47 w 47"/>
                  <a:gd name="T1" fmla="*/ 8 h 14"/>
                  <a:gd name="T2" fmla="*/ 28 w 47"/>
                  <a:gd name="T3" fmla="*/ 10 h 14"/>
                  <a:gd name="T4" fmla="*/ 0 w 47"/>
                  <a:gd name="T5" fmla="*/ 3 h 14"/>
                  <a:gd name="T6" fmla="*/ 47 w 47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4">
                    <a:moveTo>
                      <a:pt x="47" y="8"/>
                    </a:moveTo>
                    <a:cubicBezTo>
                      <a:pt x="37" y="14"/>
                      <a:pt x="34" y="10"/>
                      <a:pt x="28" y="10"/>
                    </a:cubicBezTo>
                    <a:cubicBezTo>
                      <a:pt x="22" y="10"/>
                      <a:pt x="8" y="8"/>
                      <a:pt x="0" y="3"/>
                    </a:cubicBezTo>
                    <a:cubicBezTo>
                      <a:pt x="16" y="0"/>
                      <a:pt x="34" y="4"/>
                      <a:pt x="47" y="8"/>
                    </a:cubicBezTo>
                    <a:close/>
                  </a:path>
                </a:pathLst>
              </a:custGeom>
              <a:solidFill>
                <a:srgbClr val="EEA7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 172">
                <a:extLst>
                  <a:ext uri="{FF2B5EF4-FFF2-40B4-BE49-F238E27FC236}">
                    <a16:creationId xmlns:a16="http://schemas.microsoft.com/office/drawing/2014/main" id="{7C6B5330-7C8D-4D97-B1C7-03B2B85A7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054" y="3259460"/>
                <a:ext cx="50504" cy="27548"/>
              </a:xfrm>
              <a:custGeom>
                <a:avLst/>
                <a:gdLst>
                  <a:gd name="T0" fmla="*/ 9 w 44"/>
                  <a:gd name="T1" fmla="*/ 24 h 24"/>
                  <a:gd name="T2" fmla="*/ 4 w 44"/>
                  <a:gd name="T3" fmla="*/ 20 h 24"/>
                  <a:gd name="T4" fmla="*/ 0 w 44"/>
                  <a:gd name="T5" fmla="*/ 16 h 24"/>
                  <a:gd name="T6" fmla="*/ 44 w 44"/>
                  <a:gd name="T7" fmla="*/ 0 h 24"/>
                  <a:gd name="T8" fmla="*/ 34 w 44"/>
                  <a:gd name="T9" fmla="*/ 7 h 24"/>
                  <a:gd name="T10" fmla="*/ 33 w 44"/>
                  <a:gd name="T11" fmla="*/ 15 h 24"/>
                  <a:gd name="T12" fmla="*/ 9 w 4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24">
                    <a:moveTo>
                      <a:pt x="9" y="24"/>
                    </a:moveTo>
                    <a:cubicBezTo>
                      <a:pt x="7" y="24"/>
                      <a:pt x="4" y="22"/>
                      <a:pt x="4" y="20"/>
                    </a:cubicBezTo>
                    <a:cubicBezTo>
                      <a:pt x="2" y="20"/>
                      <a:pt x="0" y="17"/>
                      <a:pt x="0" y="16"/>
                    </a:cubicBezTo>
                    <a:cubicBezTo>
                      <a:pt x="12" y="10"/>
                      <a:pt x="31" y="2"/>
                      <a:pt x="44" y="0"/>
                    </a:cubicBezTo>
                    <a:cubicBezTo>
                      <a:pt x="43" y="8"/>
                      <a:pt x="39" y="4"/>
                      <a:pt x="34" y="7"/>
                    </a:cubicBezTo>
                    <a:cubicBezTo>
                      <a:pt x="32" y="8"/>
                      <a:pt x="34" y="12"/>
                      <a:pt x="33" y="15"/>
                    </a:cubicBezTo>
                    <a:cubicBezTo>
                      <a:pt x="30" y="20"/>
                      <a:pt x="16" y="24"/>
                      <a:pt x="9" y="24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 173">
                <a:extLst>
                  <a:ext uri="{FF2B5EF4-FFF2-40B4-BE49-F238E27FC236}">
                    <a16:creationId xmlns:a16="http://schemas.microsoft.com/office/drawing/2014/main" id="{4541FE78-4E68-4FC3-88A8-D2FD28AC4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281" y="3900708"/>
                <a:ext cx="24487" cy="10713"/>
              </a:xfrm>
              <a:custGeom>
                <a:avLst/>
                <a:gdLst>
                  <a:gd name="T0" fmla="*/ 0 w 22"/>
                  <a:gd name="T1" fmla="*/ 4 h 10"/>
                  <a:gd name="T2" fmla="*/ 9 w 22"/>
                  <a:gd name="T3" fmla="*/ 10 h 10"/>
                  <a:gd name="T4" fmla="*/ 22 w 22"/>
                  <a:gd name="T5" fmla="*/ 0 h 10"/>
                  <a:gd name="T6" fmla="*/ 0 w 22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0">
                    <a:moveTo>
                      <a:pt x="0" y="4"/>
                    </a:moveTo>
                    <a:cubicBezTo>
                      <a:pt x="1" y="8"/>
                      <a:pt x="6" y="10"/>
                      <a:pt x="9" y="10"/>
                    </a:cubicBezTo>
                    <a:cubicBezTo>
                      <a:pt x="15" y="10"/>
                      <a:pt x="21" y="3"/>
                      <a:pt x="22" y="0"/>
                    </a:cubicBezTo>
                    <a:cubicBezTo>
                      <a:pt x="12" y="0"/>
                      <a:pt x="7" y="2"/>
                      <a:pt x="0" y="4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 174">
                <a:extLst>
                  <a:ext uri="{FF2B5EF4-FFF2-40B4-BE49-F238E27FC236}">
                    <a16:creationId xmlns:a16="http://schemas.microsoft.com/office/drawing/2014/main" id="{7F59C5A7-A1A4-4C8D-900E-5D862496D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5133" y="2035120"/>
                <a:ext cx="52035" cy="41321"/>
              </a:xfrm>
              <a:custGeom>
                <a:avLst/>
                <a:gdLst>
                  <a:gd name="T0" fmla="*/ 10 w 45"/>
                  <a:gd name="T1" fmla="*/ 8 h 36"/>
                  <a:gd name="T2" fmla="*/ 19 w 45"/>
                  <a:gd name="T3" fmla="*/ 0 h 36"/>
                  <a:gd name="T4" fmla="*/ 45 w 45"/>
                  <a:gd name="T5" fmla="*/ 12 h 36"/>
                  <a:gd name="T6" fmla="*/ 45 w 45"/>
                  <a:gd name="T7" fmla="*/ 23 h 36"/>
                  <a:gd name="T8" fmla="*/ 13 w 45"/>
                  <a:gd name="T9" fmla="*/ 36 h 36"/>
                  <a:gd name="T10" fmla="*/ 0 w 45"/>
                  <a:gd name="T11" fmla="*/ 27 h 36"/>
                  <a:gd name="T12" fmla="*/ 10 w 45"/>
                  <a:gd name="T13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36">
                    <a:moveTo>
                      <a:pt x="10" y="8"/>
                    </a:moveTo>
                    <a:cubicBezTo>
                      <a:pt x="13" y="8"/>
                      <a:pt x="15" y="0"/>
                      <a:pt x="19" y="0"/>
                    </a:cubicBezTo>
                    <a:cubicBezTo>
                      <a:pt x="29" y="0"/>
                      <a:pt x="34" y="11"/>
                      <a:pt x="45" y="1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35" y="28"/>
                      <a:pt x="26" y="36"/>
                      <a:pt x="13" y="36"/>
                    </a:cubicBezTo>
                    <a:cubicBezTo>
                      <a:pt x="4" y="36"/>
                      <a:pt x="0" y="35"/>
                      <a:pt x="0" y="27"/>
                    </a:cubicBezTo>
                    <a:cubicBezTo>
                      <a:pt x="0" y="24"/>
                      <a:pt x="8" y="8"/>
                      <a:pt x="10" y="8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 175">
                <a:extLst>
                  <a:ext uri="{FF2B5EF4-FFF2-40B4-BE49-F238E27FC236}">
                    <a16:creationId xmlns:a16="http://schemas.microsoft.com/office/drawing/2014/main" id="{FDC4921E-2852-4E58-9C87-D80F321B8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5308" y="1987677"/>
                <a:ext cx="41322" cy="42852"/>
              </a:xfrm>
              <a:custGeom>
                <a:avLst/>
                <a:gdLst>
                  <a:gd name="T0" fmla="*/ 36 w 36"/>
                  <a:gd name="T1" fmla="*/ 32 h 37"/>
                  <a:gd name="T2" fmla="*/ 26 w 36"/>
                  <a:gd name="T3" fmla="*/ 36 h 37"/>
                  <a:gd name="T4" fmla="*/ 0 w 36"/>
                  <a:gd name="T5" fmla="*/ 16 h 37"/>
                  <a:gd name="T6" fmla="*/ 36 w 36"/>
                  <a:gd name="T7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7">
                    <a:moveTo>
                      <a:pt x="36" y="32"/>
                    </a:moveTo>
                    <a:cubicBezTo>
                      <a:pt x="36" y="37"/>
                      <a:pt x="26" y="36"/>
                      <a:pt x="26" y="36"/>
                    </a:cubicBezTo>
                    <a:cubicBezTo>
                      <a:pt x="16" y="36"/>
                      <a:pt x="0" y="26"/>
                      <a:pt x="0" y="16"/>
                    </a:cubicBezTo>
                    <a:cubicBezTo>
                      <a:pt x="0" y="0"/>
                      <a:pt x="36" y="16"/>
                      <a:pt x="36" y="32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 176">
                <a:extLst>
                  <a:ext uri="{FF2B5EF4-FFF2-40B4-BE49-F238E27FC236}">
                    <a16:creationId xmlns:a16="http://schemas.microsoft.com/office/drawing/2014/main" id="{E4D4B799-69B5-40E3-B30C-BA7BBD7E1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6909" y="1842286"/>
                <a:ext cx="36731" cy="27548"/>
              </a:xfrm>
              <a:custGeom>
                <a:avLst/>
                <a:gdLst>
                  <a:gd name="T0" fmla="*/ 2 w 33"/>
                  <a:gd name="T1" fmla="*/ 24 h 24"/>
                  <a:gd name="T2" fmla="*/ 33 w 33"/>
                  <a:gd name="T3" fmla="*/ 15 h 24"/>
                  <a:gd name="T4" fmla="*/ 14 w 33"/>
                  <a:gd name="T5" fmla="*/ 0 h 24"/>
                  <a:gd name="T6" fmla="*/ 2 w 33"/>
                  <a:gd name="T7" fmla="*/ 16 h 24"/>
                  <a:gd name="T8" fmla="*/ 2 w 33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" y="24"/>
                    </a:moveTo>
                    <a:cubicBezTo>
                      <a:pt x="11" y="24"/>
                      <a:pt x="29" y="18"/>
                      <a:pt x="33" y="15"/>
                    </a:cubicBezTo>
                    <a:cubicBezTo>
                      <a:pt x="25" y="9"/>
                      <a:pt x="23" y="0"/>
                      <a:pt x="14" y="0"/>
                    </a:cubicBezTo>
                    <a:cubicBezTo>
                      <a:pt x="7" y="0"/>
                      <a:pt x="2" y="9"/>
                      <a:pt x="2" y="16"/>
                    </a:cubicBezTo>
                    <a:cubicBezTo>
                      <a:pt x="2" y="18"/>
                      <a:pt x="0" y="24"/>
                      <a:pt x="2" y="24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177">
                <a:extLst>
                  <a:ext uri="{FF2B5EF4-FFF2-40B4-BE49-F238E27FC236}">
                    <a16:creationId xmlns:a16="http://schemas.microsoft.com/office/drawing/2014/main" id="{6C3DC284-73A7-431B-A41B-A9605BAE0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3957" y="1814739"/>
                <a:ext cx="81113" cy="36730"/>
              </a:xfrm>
              <a:custGeom>
                <a:avLst/>
                <a:gdLst>
                  <a:gd name="T0" fmla="*/ 0 w 71"/>
                  <a:gd name="T1" fmla="*/ 24 h 32"/>
                  <a:gd name="T2" fmla="*/ 36 w 71"/>
                  <a:gd name="T3" fmla="*/ 0 h 32"/>
                  <a:gd name="T4" fmla="*/ 71 w 71"/>
                  <a:gd name="T5" fmla="*/ 32 h 32"/>
                  <a:gd name="T6" fmla="*/ 49 w 71"/>
                  <a:gd name="T7" fmla="*/ 32 h 32"/>
                  <a:gd name="T8" fmla="*/ 3 w 71"/>
                  <a:gd name="T9" fmla="*/ 20 h 32"/>
                  <a:gd name="T10" fmla="*/ 0 w 71"/>
                  <a:gd name="T11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32">
                    <a:moveTo>
                      <a:pt x="0" y="24"/>
                    </a:moveTo>
                    <a:cubicBezTo>
                      <a:pt x="9" y="11"/>
                      <a:pt x="18" y="0"/>
                      <a:pt x="36" y="0"/>
                    </a:cubicBezTo>
                    <a:cubicBezTo>
                      <a:pt x="56" y="0"/>
                      <a:pt x="71" y="14"/>
                      <a:pt x="71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35" y="24"/>
                      <a:pt x="18" y="26"/>
                      <a:pt x="3" y="20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178">
                <a:extLst>
                  <a:ext uri="{FF2B5EF4-FFF2-40B4-BE49-F238E27FC236}">
                    <a16:creationId xmlns:a16="http://schemas.microsoft.com/office/drawing/2014/main" id="{999CA574-8CD7-46BC-B1DB-A84C0AAB7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8532" y="1730565"/>
                <a:ext cx="111722" cy="41321"/>
              </a:xfrm>
              <a:custGeom>
                <a:avLst/>
                <a:gdLst>
                  <a:gd name="T0" fmla="*/ 0 w 97"/>
                  <a:gd name="T1" fmla="*/ 0 h 36"/>
                  <a:gd name="T2" fmla="*/ 89 w 97"/>
                  <a:gd name="T3" fmla="*/ 16 h 36"/>
                  <a:gd name="T4" fmla="*/ 97 w 97"/>
                  <a:gd name="T5" fmla="*/ 24 h 36"/>
                  <a:gd name="T6" fmla="*/ 63 w 97"/>
                  <a:gd name="T7" fmla="*/ 36 h 36"/>
                  <a:gd name="T8" fmla="*/ 7 w 97"/>
                  <a:gd name="T9" fmla="*/ 7 h 36"/>
                  <a:gd name="T10" fmla="*/ 0 w 97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cubicBezTo>
                      <a:pt x="7" y="6"/>
                      <a:pt x="86" y="16"/>
                      <a:pt x="89" y="16"/>
                    </a:cubicBezTo>
                    <a:cubicBezTo>
                      <a:pt x="94" y="16"/>
                      <a:pt x="97" y="20"/>
                      <a:pt x="97" y="24"/>
                    </a:cubicBezTo>
                    <a:cubicBezTo>
                      <a:pt x="97" y="33"/>
                      <a:pt x="75" y="36"/>
                      <a:pt x="63" y="36"/>
                    </a:cubicBezTo>
                    <a:cubicBezTo>
                      <a:pt x="43" y="36"/>
                      <a:pt x="7" y="26"/>
                      <a:pt x="7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179">
                <a:extLst>
                  <a:ext uri="{FF2B5EF4-FFF2-40B4-BE49-F238E27FC236}">
                    <a16:creationId xmlns:a16="http://schemas.microsoft.com/office/drawing/2014/main" id="{F75B7FBC-6A61-42B0-926B-67ECB92FD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0896" y="1788721"/>
                <a:ext cx="22957" cy="26017"/>
              </a:xfrm>
              <a:custGeom>
                <a:avLst/>
                <a:gdLst>
                  <a:gd name="T0" fmla="*/ 20 w 20"/>
                  <a:gd name="T1" fmla="*/ 13 h 23"/>
                  <a:gd name="T2" fmla="*/ 9 w 20"/>
                  <a:gd name="T3" fmla="*/ 23 h 23"/>
                  <a:gd name="T4" fmla="*/ 0 w 20"/>
                  <a:gd name="T5" fmla="*/ 13 h 23"/>
                  <a:gd name="T6" fmla="*/ 20 w 20"/>
                  <a:gd name="T7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3">
                    <a:moveTo>
                      <a:pt x="20" y="13"/>
                    </a:moveTo>
                    <a:cubicBezTo>
                      <a:pt x="20" y="19"/>
                      <a:pt x="14" y="23"/>
                      <a:pt x="9" y="23"/>
                    </a:cubicBezTo>
                    <a:cubicBezTo>
                      <a:pt x="1" y="23"/>
                      <a:pt x="0" y="20"/>
                      <a:pt x="0" y="13"/>
                    </a:cubicBezTo>
                    <a:cubicBezTo>
                      <a:pt x="0" y="0"/>
                      <a:pt x="20" y="2"/>
                      <a:pt x="20" y="13"/>
                    </a:cubicBezTo>
                    <a:close/>
                  </a:path>
                </a:pathLst>
              </a:custGeom>
              <a:solidFill>
                <a:srgbClr val="099481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 180">
                <a:extLst>
                  <a:ext uri="{FF2B5EF4-FFF2-40B4-BE49-F238E27FC236}">
                    <a16:creationId xmlns:a16="http://schemas.microsoft.com/office/drawing/2014/main" id="{4AEA0E25-579E-485F-9D6C-36E6CCB08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5751" y="2811045"/>
                <a:ext cx="61218" cy="33669"/>
              </a:xfrm>
              <a:custGeom>
                <a:avLst/>
                <a:gdLst>
                  <a:gd name="T0" fmla="*/ 43 w 54"/>
                  <a:gd name="T1" fmla="*/ 29 h 29"/>
                  <a:gd name="T2" fmla="*/ 54 w 54"/>
                  <a:gd name="T3" fmla="*/ 24 h 29"/>
                  <a:gd name="T4" fmla="*/ 0 w 54"/>
                  <a:gd name="T5" fmla="*/ 5 h 29"/>
                  <a:gd name="T6" fmla="*/ 43 w 54"/>
                  <a:gd name="T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9">
                    <a:moveTo>
                      <a:pt x="43" y="29"/>
                    </a:moveTo>
                    <a:cubicBezTo>
                      <a:pt x="49" y="29"/>
                      <a:pt x="51" y="28"/>
                      <a:pt x="54" y="24"/>
                    </a:cubicBezTo>
                    <a:cubicBezTo>
                      <a:pt x="38" y="15"/>
                      <a:pt x="23" y="0"/>
                      <a:pt x="0" y="5"/>
                    </a:cubicBezTo>
                    <a:cubicBezTo>
                      <a:pt x="9" y="12"/>
                      <a:pt x="31" y="29"/>
                      <a:pt x="43" y="29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 181">
                <a:extLst>
                  <a:ext uri="{FF2B5EF4-FFF2-40B4-BE49-F238E27FC236}">
                    <a16:creationId xmlns:a16="http://schemas.microsoft.com/office/drawing/2014/main" id="{635F84A1-77A4-4B17-ABA5-97D8DBC52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342" y="2915114"/>
                <a:ext cx="47444" cy="29078"/>
              </a:xfrm>
              <a:custGeom>
                <a:avLst/>
                <a:gdLst>
                  <a:gd name="T0" fmla="*/ 3 w 42"/>
                  <a:gd name="T1" fmla="*/ 0 h 26"/>
                  <a:gd name="T2" fmla="*/ 19 w 42"/>
                  <a:gd name="T3" fmla="*/ 13 h 26"/>
                  <a:gd name="T4" fmla="*/ 42 w 42"/>
                  <a:gd name="T5" fmla="*/ 13 h 26"/>
                  <a:gd name="T6" fmla="*/ 42 w 42"/>
                  <a:gd name="T7" fmla="*/ 18 h 26"/>
                  <a:gd name="T8" fmla="*/ 33 w 42"/>
                  <a:gd name="T9" fmla="*/ 26 h 26"/>
                  <a:gd name="T10" fmla="*/ 0 w 42"/>
                  <a:gd name="T11" fmla="*/ 6 h 26"/>
                  <a:gd name="T12" fmla="*/ 3 w 42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26">
                    <a:moveTo>
                      <a:pt x="3" y="0"/>
                    </a:moveTo>
                    <a:cubicBezTo>
                      <a:pt x="6" y="8"/>
                      <a:pt x="12" y="11"/>
                      <a:pt x="19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4"/>
                      <a:pt x="42" y="16"/>
                      <a:pt x="42" y="18"/>
                    </a:cubicBezTo>
                    <a:cubicBezTo>
                      <a:pt x="42" y="22"/>
                      <a:pt x="34" y="26"/>
                      <a:pt x="33" y="26"/>
                    </a:cubicBezTo>
                    <a:cubicBezTo>
                      <a:pt x="28" y="26"/>
                      <a:pt x="0" y="11"/>
                      <a:pt x="0" y="6"/>
                    </a:cubicBezTo>
                    <a:cubicBezTo>
                      <a:pt x="0" y="3"/>
                      <a:pt x="1" y="1"/>
                      <a:pt x="3" y="0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Freeform 182">
                <a:extLst>
                  <a:ext uri="{FF2B5EF4-FFF2-40B4-BE49-F238E27FC236}">
                    <a16:creationId xmlns:a16="http://schemas.microsoft.com/office/drawing/2014/main" id="{A20CDAFA-0DA7-4BBF-9ADD-92571723C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9212" y="2916644"/>
                <a:ext cx="33670" cy="41321"/>
              </a:xfrm>
              <a:custGeom>
                <a:avLst/>
                <a:gdLst>
                  <a:gd name="T0" fmla="*/ 29 w 29"/>
                  <a:gd name="T1" fmla="*/ 20 h 36"/>
                  <a:gd name="T2" fmla="*/ 29 w 29"/>
                  <a:gd name="T3" fmla="*/ 25 h 36"/>
                  <a:gd name="T4" fmla="*/ 12 w 29"/>
                  <a:gd name="T5" fmla="*/ 36 h 36"/>
                  <a:gd name="T6" fmla="*/ 0 w 29"/>
                  <a:gd name="T7" fmla="*/ 27 h 36"/>
                  <a:gd name="T8" fmla="*/ 17 w 29"/>
                  <a:gd name="T9" fmla="*/ 0 h 36"/>
                  <a:gd name="T10" fmla="*/ 23 w 29"/>
                  <a:gd name="T11" fmla="*/ 8 h 36"/>
                  <a:gd name="T12" fmla="*/ 29 w 29"/>
                  <a:gd name="T13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6">
                    <a:moveTo>
                      <a:pt x="29" y="20"/>
                    </a:moveTo>
                    <a:cubicBezTo>
                      <a:pt x="29" y="21"/>
                      <a:pt x="29" y="24"/>
                      <a:pt x="29" y="25"/>
                    </a:cubicBezTo>
                    <a:cubicBezTo>
                      <a:pt x="29" y="31"/>
                      <a:pt x="20" y="36"/>
                      <a:pt x="12" y="36"/>
                    </a:cubicBezTo>
                    <a:cubicBezTo>
                      <a:pt x="4" y="36"/>
                      <a:pt x="0" y="32"/>
                      <a:pt x="0" y="27"/>
                    </a:cubicBezTo>
                    <a:cubicBezTo>
                      <a:pt x="0" y="22"/>
                      <a:pt x="11" y="2"/>
                      <a:pt x="17" y="0"/>
                    </a:cubicBezTo>
                    <a:cubicBezTo>
                      <a:pt x="19" y="3"/>
                      <a:pt x="23" y="5"/>
                      <a:pt x="23" y="8"/>
                    </a:cubicBezTo>
                    <a:cubicBezTo>
                      <a:pt x="23" y="15"/>
                      <a:pt x="11" y="20"/>
                      <a:pt x="29" y="20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 183">
                <a:extLst>
                  <a:ext uri="{FF2B5EF4-FFF2-40B4-BE49-F238E27FC236}">
                    <a16:creationId xmlns:a16="http://schemas.microsoft.com/office/drawing/2014/main" id="{F380021C-D4BE-4FC3-B8D2-54D8A35F3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813" y="2440682"/>
                <a:ext cx="39791" cy="18365"/>
              </a:xfrm>
              <a:custGeom>
                <a:avLst/>
                <a:gdLst>
                  <a:gd name="T0" fmla="*/ 11 w 34"/>
                  <a:gd name="T1" fmla="*/ 7 h 15"/>
                  <a:gd name="T2" fmla="*/ 22 w 34"/>
                  <a:gd name="T3" fmla="*/ 2 h 15"/>
                  <a:gd name="T4" fmla="*/ 34 w 34"/>
                  <a:gd name="T5" fmla="*/ 15 h 15"/>
                  <a:gd name="T6" fmla="*/ 9 w 34"/>
                  <a:gd name="T7" fmla="*/ 15 h 15"/>
                  <a:gd name="T8" fmla="*/ 0 w 34"/>
                  <a:gd name="T9" fmla="*/ 7 h 15"/>
                  <a:gd name="T10" fmla="*/ 11 w 34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15">
                    <a:moveTo>
                      <a:pt x="11" y="7"/>
                    </a:moveTo>
                    <a:cubicBezTo>
                      <a:pt x="14" y="0"/>
                      <a:pt x="16" y="2"/>
                      <a:pt x="22" y="2"/>
                    </a:cubicBezTo>
                    <a:cubicBezTo>
                      <a:pt x="32" y="2"/>
                      <a:pt x="32" y="7"/>
                      <a:pt x="34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6" y="13"/>
                      <a:pt x="1" y="10"/>
                      <a:pt x="0" y="7"/>
                    </a:cubicBez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Freeform 184">
                <a:extLst>
                  <a:ext uri="{FF2B5EF4-FFF2-40B4-BE49-F238E27FC236}">
                    <a16:creationId xmlns:a16="http://schemas.microsoft.com/office/drawing/2014/main" id="{C5A56078-7AF1-457D-93D1-A56897E0C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6005" y="3729300"/>
                <a:ext cx="22957" cy="19896"/>
              </a:xfrm>
              <a:custGeom>
                <a:avLst/>
                <a:gdLst>
                  <a:gd name="T0" fmla="*/ 19 w 19"/>
                  <a:gd name="T1" fmla="*/ 8 h 17"/>
                  <a:gd name="T2" fmla="*/ 19 w 19"/>
                  <a:gd name="T3" fmla="*/ 13 h 17"/>
                  <a:gd name="T4" fmla="*/ 5 w 19"/>
                  <a:gd name="T5" fmla="*/ 17 h 17"/>
                  <a:gd name="T6" fmla="*/ 0 w 19"/>
                  <a:gd name="T7" fmla="*/ 12 h 17"/>
                  <a:gd name="T8" fmla="*/ 0 w 19"/>
                  <a:gd name="T9" fmla="*/ 0 h 17"/>
                  <a:gd name="T10" fmla="*/ 19 w 19"/>
                  <a:gd name="T1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7">
                    <a:moveTo>
                      <a:pt x="19" y="8"/>
                    </a:moveTo>
                    <a:cubicBezTo>
                      <a:pt x="19" y="13"/>
                      <a:pt x="19" y="13"/>
                      <a:pt x="19" y="13"/>
                    </a:cubicBezTo>
                    <a:cubicBezTo>
                      <a:pt x="13" y="15"/>
                      <a:pt x="10" y="17"/>
                      <a:pt x="5" y="17"/>
                    </a:cubicBezTo>
                    <a:cubicBezTo>
                      <a:pt x="3" y="17"/>
                      <a:pt x="0" y="14"/>
                      <a:pt x="0" y="12"/>
                    </a:cubicBezTo>
                    <a:cubicBezTo>
                      <a:pt x="0" y="7"/>
                      <a:pt x="1" y="4"/>
                      <a:pt x="0" y="0"/>
                    </a:cubicBezTo>
                    <a:cubicBezTo>
                      <a:pt x="9" y="0"/>
                      <a:pt x="14" y="3"/>
                      <a:pt x="19" y="8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185">
                <a:extLst>
                  <a:ext uri="{FF2B5EF4-FFF2-40B4-BE49-F238E27FC236}">
                    <a16:creationId xmlns:a16="http://schemas.microsoft.com/office/drawing/2014/main" id="{6958EBD6-B8AA-4F33-AA3D-AAFAF806A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701" y="3698691"/>
                <a:ext cx="10713" cy="9183"/>
              </a:xfrm>
              <a:custGeom>
                <a:avLst/>
                <a:gdLst>
                  <a:gd name="T0" fmla="*/ 10 w 10"/>
                  <a:gd name="T1" fmla="*/ 7 h 8"/>
                  <a:gd name="T2" fmla="*/ 7 w 10"/>
                  <a:gd name="T3" fmla="*/ 8 h 8"/>
                  <a:gd name="T4" fmla="*/ 0 w 10"/>
                  <a:gd name="T5" fmla="*/ 0 h 8"/>
                  <a:gd name="T6" fmla="*/ 10 w 10"/>
                  <a:gd name="T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10" y="7"/>
                    </a:moveTo>
                    <a:cubicBezTo>
                      <a:pt x="10" y="7"/>
                      <a:pt x="8" y="8"/>
                      <a:pt x="7" y="8"/>
                    </a:cubicBezTo>
                    <a:cubicBezTo>
                      <a:pt x="3" y="8"/>
                      <a:pt x="2" y="3"/>
                      <a:pt x="0" y="0"/>
                    </a:cubicBezTo>
                    <a:cubicBezTo>
                      <a:pt x="4" y="0"/>
                      <a:pt x="8" y="4"/>
                      <a:pt x="10" y="7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186">
                <a:extLst>
                  <a:ext uri="{FF2B5EF4-FFF2-40B4-BE49-F238E27FC236}">
                    <a16:creationId xmlns:a16="http://schemas.microsoft.com/office/drawing/2014/main" id="{6065C6A7-4223-4C81-A116-0103BCD36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9275" y="3691039"/>
                <a:ext cx="15304" cy="6122"/>
              </a:xfrm>
              <a:custGeom>
                <a:avLst/>
                <a:gdLst>
                  <a:gd name="T0" fmla="*/ 14 w 14"/>
                  <a:gd name="T1" fmla="*/ 0 h 6"/>
                  <a:gd name="T2" fmla="*/ 4 w 14"/>
                  <a:gd name="T3" fmla="*/ 6 h 6"/>
                  <a:gd name="T4" fmla="*/ 0 w 14"/>
                  <a:gd name="T5" fmla="*/ 0 h 6"/>
                  <a:gd name="T6" fmla="*/ 14 w 1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6">
                    <a:moveTo>
                      <a:pt x="14" y="0"/>
                    </a:moveTo>
                    <a:cubicBezTo>
                      <a:pt x="11" y="3"/>
                      <a:pt x="8" y="6"/>
                      <a:pt x="4" y="6"/>
                    </a:cubicBezTo>
                    <a:cubicBezTo>
                      <a:pt x="2" y="6"/>
                      <a:pt x="0" y="2"/>
                      <a:pt x="0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187">
                <a:extLst>
                  <a:ext uri="{FF2B5EF4-FFF2-40B4-BE49-F238E27FC236}">
                    <a16:creationId xmlns:a16="http://schemas.microsoft.com/office/drawing/2014/main" id="{DAC65477-DC99-4EA4-87E0-DCF1036A6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49" y="3678796"/>
                <a:ext cx="12244" cy="9183"/>
              </a:xfrm>
              <a:custGeom>
                <a:avLst/>
                <a:gdLst>
                  <a:gd name="T0" fmla="*/ 4 w 11"/>
                  <a:gd name="T1" fmla="*/ 2 h 8"/>
                  <a:gd name="T2" fmla="*/ 11 w 11"/>
                  <a:gd name="T3" fmla="*/ 0 h 8"/>
                  <a:gd name="T4" fmla="*/ 11 w 11"/>
                  <a:gd name="T5" fmla="*/ 5 h 8"/>
                  <a:gd name="T6" fmla="*/ 7 w 11"/>
                  <a:gd name="T7" fmla="*/ 8 h 8"/>
                  <a:gd name="T8" fmla="*/ 0 w 11"/>
                  <a:gd name="T9" fmla="*/ 2 h 8"/>
                  <a:gd name="T10" fmla="*/ 5 w 11"/>
                  <a:gd name="T11" fmla="*/ 2 h 8"/>
                  <a:gd name="T12" fmla="*/ 4 w 11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4" y="2"/>
                    </a:moveTo>
                    <a:cubicBezTo>
                      <a:pt x="6" y="1"/>
                      <a:pt x="8" y="0"/>
                      <a:pt x="11" y="0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8" y="8"/>
                      <a:pt x="7" y="8"/>
                    </a:cubicBezTo>
                    <a:cubicBezTo>
                      <a:pt x="4" y="8"/>
                      <a:pt x="0" y="2"/>
                      <a:pt x="0" y="2"/>
                    </a:cubicBezTo>
                    <a:cubicBezTo>
                      <a:pt x="1" y="2"/>
                      <a:pt x="4" y="2"/>
                      <a:pt x="5" y="2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188">
                <a:extLst>
                  <a:ext uri="{FF2B5EF4-FFF2-40B4-BE49-F238E27FC236}">
                    <a16:creationId xmlns:a16="http://schemas.microsoft.com/office/drawing/2014/main" id="{C2896FD3-266C-4119-B75D-AA4E51971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2648" y="3658900"/>
                <a:ext cx="12244" cy="10713"/>
              </a:xfrm>
              <a:custGeom>
                <a:avLst/>
                <a:gdLst>
                  <a:gd name="T0" fmla="*/ 10 w 11"/>
                  <a:gd name="T1" fmla="*/ 4 h 10"/>
                  <a:gd name="T2" fmla="*/ 11 w 11"/>
                  <a:gd name="T3" fmla="*/ 10 h 10"/>
                  <a:gd name="T4" fmla="*/ 6 w 11"/>
                  <a:gd name="T5" fmla="*/ 10 h 10"/>
                  <a:gd name="T6" fmla="*/ 0 w 11"/>
                  <a:gd name="T7" fmla="*/ 5 h 10"/>
                  <a:gd name="T8" fmla="*/ 4 w 11"/>
                  <a:gd name="T9" fmla="*/ 0 h 10"/>
                  <a:gd name="T10" fmla="*/ 10 w 11"/>
                  <a:gd name="T1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10" y="4"/>
                    </a:moveTo>
                    <a:cubicBezTo>
                      <a:pt x="10" y="6"/>
                      <a:pt x="10" y="8"/>
                      <a:pt x="11" y="10"/>
                    </a:cubicBezTo>
                    <a:cubicBezTo>
                      <a:pt x="10" y="10"/>
                      <a:pt x="7" y="10"/>
                      <a:pt x="6" y="10"/>
                    </a:cubicBezTo>
                    <a:cubicBezTo>
                      <a:pt x="4" y="10"/>
                      <a:pt x="0" y="7"/>
                      <a:pt x="0" y="5"/>
                    </a:cubicBezTo>
                    <a:cubicBezTo>
                      <a:pt x="1" y="4"/>
                      <a:pt x="4" y="2"/>
                      <a:pt x="4" y="0"/>
                    </a:cubicBezTo>
                    <a:cubicBezTo>
                      <a:pt x="6" y="2"/>
                      <a:pt x="8" y="4"/>
                      <a:pt x="10" y="4"/>
                    </a:cubicBezTo>
                    <a:close/>
                  </a:path>
                </a:pathLst>
              </a:custGeom>
              <a:solidFill>
                <a:srgbClr val="16A1CA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flood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08603AC3-B261-467F-9D67-7502947E8CC8}"/>
              </a:ext>
            </a:extLst>
          </p:cNvPr>
          <p:cNvGrpSpPr/>
          <p:nvPr/>
        </p:nvGrpSpPr>
        <p:grpSpPr>
          <a:xfrm>
            <a:off x="12344400" y="2560171"/>
            <a:ext cx="2876194" cy="2358070"/>
            <a:chOff x="12192000" y="2244075"/>
            <a:chExt cx="2876194" cy="2521766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625F68A5-6B2F-49EE-AB21-D1890D9EFEED}"/>
                </a:ext>
              </a:extLst>
            </p:cNvPr>
            <p:cNvSpPr/>
            <p:nvPr/>
          </p:nvSpPr>
          <p:spPr>
            <a:xfrm>
              <a:off x="12192000" y="2244075"/>
              <a:ext cx="2876194" cy="252176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030F8698-21CE-4EFA-85E5-B05EA209A98C}"/>
                </a:ext>
              </a:extLst>
            </p:cNvPr>
            <p:cNvSpPr/>
            <p:nvPr/>
          </p:nvSpPr>
          <p:spPr>
            <a:xfrm>
              <a:off x="12750777" y="2586828"/>
              <a:ext cx="1680882" cy="1692536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5E39D91-8427-48D2-9024-12748E0E614D}"/>
              </a:ext>
            </a:extLst>
          </p:cNvPr>
          <p:cNvSpPr/>
          <p:nvPr/>
        </p:nvSpPr>
        <p:spPr>
          <a:xfrm>
            <a:off x="-26976" y="3546"/>
            <a:ext cx="12232712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6609 w 12192000"/>
              <a:gd name="connsiteY5" fmla="*/ 365759 h 6858000"/>
              <a:gd name="connsiteX6" fmla="*/ 126609 w 12192000"/>
              <a:gd name="connsiteY6" fmla="*/ 2124222 h 6858000"/>
              <a:gd name="connsiteX7" fmla="*/ 2391508 w 12192000"/>
              <a:gd name="connsiteY7" fmla="*/ 2124222 h 6858000"/>
              <a:gd name="connsiteX8" fmla="*/ 2391508 w 12192000"/>
              <a:gd name="connsiteY8" fmla="*/ 778744 h 6858000"/>
              <a:gd name="connsiteX9" fmla="*/ 2326564 w 12192000"/>
              <a:gd name="connsiteY9" fmla="*/ 770984 h 6858000"/>
              <a:gd name="connsiteX10" fmla="*/ 126609 w 12192000"/>
              <a:gd name="connsiteY10" fmla="*/ 365759 h 6858000"/>
              <a:gd name="connsiteX11" fmla="*/ 12070080 w 12192000"/>
              <a:gd name="connsiteY11" fmla="*/ 365759 h 6858000"/>
              <a:gd name="connsiteX12" fmla="*/ 9841035 w 12192000"/>
              <a:gd name="connsiteY12" fmla="*/ 732996 h 6858000"/>
              <a:gd name="connsiteX13" fmla="*/ 9434731 w 12192000"/>
              <a:gd name="connsiteY13" fmla="*/ 781427 h 6858000"/>
              <a:gd name="connsiteX14" fmla="*/ 9434731 w 12192000"/>
              <a:gd name="connsiteY14" fmla="*/ 2297875 h 6858000"/>
              <a:gd name="connsiteX15" fmla="*/ 12070080 w 12192000"/>
              <a:gd name="connsiteY15" fmla="*/ 2297875 h 6858000"/>
              <a:gd name="connsiteX16" fmla="*/ 12070080 w 12192000"/>
              <a:gd name="connsiteY16" fmla="*/ 365759 h 6858000"/>
              <a:gd name="connsiteX17" fmla="*/ 2630658 w 12192000"/>
              <a:gd name="connsiteY17" fmla="*/ 807319 h 6858000"/>
              <a:gd name="connsiteX18" fmla="*/ 2630658 w 12192000"/>
              <a:gd name="connsiteY18" fmla="*/ 4436659 h 6858000"/>
              <a:gd name="connsiteX19" fmla="*/ 3108001 w 12192000"/>
              <a:gd name="connsiteY19" fmla="*/ 4400438 h 6858000"/>
              <a:gd name="connsiteX20" fmla="*/ 6086410 w 12192000"/>
              <a:gd name="connsiteY20" fmla="*/ 4322347 h 6858000"/>
              <a:gd name="connsiteX21" fmla="*/ 6096000 w 12192000"/>
              <a:gd name="connsiteY21" fmla="*/ 4322526 h 6858000"/>
              <a:gd name="connsiteX22" fmla="*/ 6096000 w 12192000"/>
              <a:gd name="connsiteY22" fmla="*/ 999117 h 6858000"/>
              <a:gd name="connsiteX23" fmla="*/ 6074475 w 12192000"/>
              <a:gd name="connsiteY23" fmla="*/ 999574 h 6858000"/>
              <a:gd name="connsiteX24" fmla="*/ 3070057 w 12192000"/>
              <a:gd name="connsiteY24" fmla="*/ 859822 h 6858000"/>
              <a:gd name="connsiteX25" fmla="*/ 2630658 w 12192000"/>
              <a:gd name="connsiteY25" fmla="*/ 807319 h 6858000"/>
              <a:gd name="connsiteX26" fmla="*/ 9195581 w 12192000"/>
              <a:gd name="connsiteY26" fmla="*/ 809933 h 6858000"/>
              <a:gd name="connsiteX27" fmla="*/ 9090828 w 12192000"/>
              <a:gd name="connsiteY27" fmla="*/ 822419 h 6858000"/>
              <a:gd name="connsiteX28" fmla="*/ 6829360 w 12192000"/>
              <a:gd name="connsiteY28" fmla="*/ 983534 h 6858000"/>
              <a:gd name="connsiteX29" fmla="*/ 6335150 w 12192000"/>
              <a:gd name="connsiteY29" fmla="*/ 994035 h 6858000"/>
              <a:gd name="connsiteX30" fmla="*/ 6335150 w 12192000"/>
              <a:gd name="connsiteY30" fmla="*/ 4326976 h 6858000"/>
              <a:gd name="connsiteX31" fmla="*/ 6831595 w 12192000"/>
              <a:gd name="connsiteY31" fmla="*/ 4336215 h 6858000"/>
              <a:gd name="connsiteX32" fmla="*/ 9070786 w 12192000"/>
              <a:gd name="connsiteY32" fmla="*/ 4446453 h 6858000"/>
              <a:gd name="connsiteX33" fmla="*/ 9195581 w 12192000"/>
              <a:gd name="connsiteY33" fmla="*/ 4456000 h 6858000"/>
              <a:gd name="connsiteX34" fmla="*/ 9195581 w 12192000"/>
              <a:gd name="connsiteY34" fmla="*/ 809933 h 6858000"/>
              <a:gd name="connsiteX35" fmla="*/ 9434731 w 12192000"/>
              <a:gd name="connsiteY35" fmla="*/ 2537025 h 6858000"/>
              <a:gd name="connsiteX36" fmla="*/ 9434731 w 12192000"/>
              <a:gd name="connsiteY36" fmla="*/ 4474295 h 6858000"/>
              <a:gd name="connsiteX37" fmla="*/ 9818861 w 12192000"/>
              <a:gd name="connsiteY37" fmla="*/ 4503681 h 6858000"/>
              <a:gd name="connsiteX38" fmla="*/ 12070080 w 12192000"/>
              <a:gd name="connsiteY38" fmla="*/ 4726744 h 6858000"/>
              <a:gd name="connsiteX39" fmla="*/ 12070080 w 12192000"/>
              <a:gd name="connsiteY39" fmla="*/ 2537025 h 6858000"/>
              <a:gd name="connsiteX40" fmla="*/ 9434731 w 12192000"/>
              <a:gd name="connsiteY40" fmla="*/ 2537025 h 6858000"/>
              <a:gd name="connsiteX41" fmla="*/ 126609 w 12192000"/>
              <a:gd name="connsiteY41" fmla="*/ 2363372 h 6858000"/>
              <a:gd name="connsiteX42" fmla="*/ 126609 w 12192000"/>
              <a:gd name="connsiteY42" fmla="*/ 4726744 h 6858000"/>
              <a:gd name="connsiteX43" fmla="*/ 2363283 w 12192000"/>
              <a:gd name="connsiteY43" fmla="*/ 4456947 h 6858000"/>
              <a:gd name="connsiteX44" fmla="*/ 2391508 w 12192000"/>
              <a:gd name="connsiteY44" fmla="*/ 4454806 h 6858000"/>
              <a:gd name="connsiteX45" fmla="*/ 2391508 w 12192000"/>
              <a:gd name="connsiteY45" fmla="*/ 2363372 h 6858000"/>
              <a:gd name="connsiteX46" fmla="*/ 126609 w 12192000"/>
              <a:gd name="connsiteY46" fmla="*/ 23633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26609" y="365759"/>
                </a:moveTo>
                <a:lnTo>
                  <a:pt x="126609" y="2124222"/>
                </a:lnTo>
                <a:lnTo>
                  <a:pt x="2391508" y="2124222"/>
                </a:lnTo>
                <a:lnTo>
                  <a:pt x="2391508" y="778744"/>
                </a:lnTo>
                <a:lnTo>
                  <a:pt x="2326564" y="770984"/>
                </a:lnTo>
                <a:cubicBezTo>
                  <a:pt x="1585231" y="670879"/>
                  <a:pt x="850764" y="536680"/>
                  <a:pt x="126609" y="365759"/>
                </a:cubicBezTo>
                <a:close/>
                <a:moveTo>
                  <a:pt x="12070080" y="365759"/>
                </a:moveTo>
                <a:cubicBezTo>
                  <a:pt x="11333991" y="511745"/>
                  <a:pt x="10589826" y="635034"/>
                  <a:pt x="9841035" y="732996"/>
                </a:cubicBezTo>
                <a:lnTo>
                  <a:pt x="9434731" y="781427"/>
                </a:lnTo>
                <a:lnTo>
                  <a:pt x="9434731" y="2297875"/>
                </a:lnTo>
                <a:lnTo>
                  <a:pt x="12070080" y="2297875"/>
                </a:lnTo>
                <a:lnTo>
                  <a:pt x="12070080" y="365759"/>
                </a:lnTo>
                <a:close/>
                <a:moveTo>
                  <a:pt x="2630658" y="807319"/>
                </a:moveTo>
                <a:lnTo>
                  <a:pt x="2630658" y="4436659"/>
                </a:lnTo>
                <a:lnTo>
                  <a:pt x="3108001" y="4400438"/>
                </a:lnTo>
                <a:cubicBezTo>
                  <a:pt x="4100804" y="4335596"/>
                  <a:pt x="5093110" y="4312121"/>
                  <a:pt x="6086410" y="4322347"/>
                </a:cubicBezTo>
                <a:lnTo>
                  <a:pt x="6096000" y="4322526"/>
                </a:lnTo>
                <a:lnTo>
                  <a:pt x="6096000" y="999117"/>
                </a:lnTo>
                <a:lnTo>
                  <a:pt x="6074475" y="999574"/>
                </a:lnTo>
                <a:cubicBezTo>
                  <a:pt x="5068290" y="1007886"/>
                  <a:pt x="4064093" y="963380"/>
                  <a:pt x="3070057" y="859822"/>
                </a:cubicBezTo>
                <a:lnTo>
                  <a:pt x="2630658" y="807319"/>
                </a:lnTo>
                <a:close/>
                <a:moveTo>
                  <a:pt x="9195581" y="809933"/>
                </a:moveTo>
                <a:lnTo>
                  <a:pt x="9090828" y="822419"/>
                </a:lnTo>
                <a:cubicBezTo>
                  <a:pt x="8339334" y="903204"/>
                  <a:pt x="7584363" y="957786"/>
                  <a:pt x="6829360" y="983534"/>
                </a:cubicBezTo>
                <a:lnTo>
                  <a:pt x="6335150" y="994035"/>
                </a:lnTo>
                <a:lnTo>
                  <a:pt x="6335150" y="4326976"/>
                </a:lnTo>
                <a:lnTo>
                  <a:pt x="6831595" y="4336215"/>
                </a:lnTo>
                <a:cubicBezTo>
                  <a:pt x="7577013" y="4356162"/>
                  <a:pt x="8323200" y="4393987"/>
                  <a:pt x="9070786" y="4446453"/>
                </a:cubicBezTo>
                <a:lnTo>
                  <a:pt x="9195581" y="4456000"/>
                </a:lnTo>
                <a:lnTo>
                  <a:pt x="9195581" y="809933"/>
                </a:lnTo>
                <a:close/>
                <a:moveTo>
                  <a:pt x="9434731" y="2537025"/>
                </a:moveTo>
                <a:lnTo>
                  <a:pt x="9434731" y="4474295"/>
                </a:lnTo>
                <a:lnTo>
                  <a:pt x="9818861" y="4503681"/>
                </a:lnTo>
                <a:cubicBezTo>
                  <a:pt x="10567449" y="4565551"/>
                  <a:pt x="11317646" y="4640983"/>
                  <a:pt x="12070080" y="4726744"/>
                </a:cubicBezTo>
                <a:lnTo>
                  <a:pt x="12070080" y="2537025"/>
                </a:lnTo>
                <a:lnTo>
                  <a:pt x="9434731" y="2537025"/>
                </a:lnTo>
                <a:close/>
                <a:moveTo>
                  <a:pt x="126609" y="2363372"/>
                </a:moveTo>
                <a:lnTo>
                  <a:pt x="126609" y="4726744"/>
                </a:lnTo>
                <a:cubicBezTo>
                  <a:pt x="873076" y="4610307"/>
                  <a:pt x="1618424" y="4521453"/>
                  <a:pt x="2363283" y="4456947"/>
                </a:cubicBezTo>
                <a:lnTo>
                  <a:pt x="2391508" y="4454806"/>
                </a:lnTo>
                <a:lnTo>
                  <a:pt x="2391508" y="2363372"/>
                </a:lnTo>
                <a:lnTo>
                  <a:pt x="126609" y="2363372"/>
                </a:lnTo>
                <a:close/>
              </a:path>
            </a:pathLst>
          </a:custGeom>
          <a:solidFill>
            <a:srgbClr val="0096CB"/>
          </a:solidFill>
          <a:ln>
            <a:noFill/>
          </a:ln>
          <a:effectLst>
            <a:innerShdw blurRad="2794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2D4F3-D8EE-4039-B04D-3C0C3333A624}"/>
              </a:ext>
            </a:extLst>
          </p:cNvPr>
          <p:cNvGrpSpPr/>
          <p:nvPr/>
        </p:nvGrpSpPr>
        <p:grpSpPr>
          <a:xfrm>
            <a:off x="914561" y="5220657"/>
            <a:ext cx="9965635" cy="1377309"/>
            <a:chOff x="1126434" y="5387926"/>
            <a:chExt cx="9965635" cy="137730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A0DDED-6258-40A1-A5DB-0449DD77D062}"/>
                </a:ext>
              </a:extLst>
            </p:cNvPr>
            <p:cNvSpPr/>
            <p:nvPr/>
          </p:nvSpPr>
          <p:spPr>
            <a:xfrm>
              <a:off x="1126434" y="5387926"/>
              <a:ext cx="9965635" cy="1377309"/>
            </a:xfrm>
            <a:prstGeom prst="ellipse">
              <a:avLst/>
            </a:prstGeom>
            <a:solidFill>
              <a:schemeClr val="accent5">
                <a:lumMod val="7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0D5FBBF-266F-432F-8D95-E00921257AE0}"/>
                </a:ext>
              </a:extLst>
            </p:cNvPr>
            <p:cNvSpPr/>
            <p:nvPr/>
          </p:nvSpPr>
          <p:spPr>
            <a:xfrm>
              <a:off x="2782795" y="5558260"/>
              <a:ext cx="6924260" cy="9144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B0B3916-5AD0-43B7-BD78-CF8266DC578D}"/>
                </a:ext>
              </a:extLst>
            </p:cNvPr>
            <p:cNvSpPr/>
            <p:nvPr/>
          </p:nvSpPr>
          <p:spPr>
            <a:xfrm>
              <a:off x="3856383" y="5718770"/>
              <a:ext cx="4744278" cy="3578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30" name="Picture 429">
            <a:extLst>
              <a:ext uri="{FF2B5EF4-FFF2-40B4-BE49-F238E27FC236}">
                <a16:creationId xmlns:a16="http://schemas.microsoft.com/office/drawing/2014/main" id="{69314E4D-FDE8-4307-A7FA-9435BCB31A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11" b="95278" l="12734" r="31875"/>
                    </a14:imgEffect>
                    <a14:imgEffect>
                      <a14:colorTemperature colorTemp="1004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68276"/>
          <a:stretch/>
        </p:blipFill>
        <p:spPr>
          <a:xfrm>
            <a:off x="12750777" y="3239347"/>
            <a:ext cx="907093" cy="2794440"/>
          </a:xfrm>
          <a:prstGeom prst="rect">
            <a:avLst/>
          </a:prstGeom>
          <a:effectLst>
            <a:outerShdw dist="190500" dir="16800000" sy="23000" kx="1200000" algn="br" rotWithShape="0">
              <a:prstClr val="black">
                <a:alpha val="5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70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fill="hold" nodeType="clickEffect" p14:presetBounceEnd="4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2.59259E-6 L -0.55455 2.59259E-6 " pathEditMode="relative" rAng="0" ptsTypes="AA" p14:bounceEnd="47000">
                                          <p:cBhvr>
                                            <p:cTn id="6" dur="10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77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42" presetClass="path" presetSubtype="0" accel="62000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4.44444E-6 L 2.70833E-6 0.58796 " pathEditMode="relative" rAng="0" ptsTypes="AA" p14:bounceEnd="66000">
                                          <p:cBhvr>
                                            <p:cTn id="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3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" presetID="64" presetClass="path" presetSubtype="0" accel="53000" fill="hold" nodeType="after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4.07407E-6 L -8.33333E-7 -0.60092 " pathEditMode="relative" rAng="0" ptsTypes="AA" p14:bounceEnd="72000">
                                          <p:cBhvr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00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35" presetClass="path" presetSubtype="0" accel="50000" fill="hold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3.33333E-6 L -0.24167 3.33333E-6 " pathEditMode="relative" rAng="0" ptsTypes="AA" p14:bounceEnd="68000">
                                          <p:cBhvr>
                                            <p:cTn id="15" dur="50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8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7" presetID="42" presetClass="path" presetSubtype="0" accel="50000" decel="50000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35301 " pathEditMode="relative" rAng="0" ptsTypes="AA" p14:bounceEnd="66000">
                                          <p:cBhvr>
                                            <p:cTn id="18" dur="5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63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63" presetClass="path" presetSubtype="0" accel="50000" decel="5000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4.07407E-6 L 0.22383 -4.07407E-6 " pathEditMode="relative" rAng="0" ptsTypes="AA" p14:bounceEnd="60000">
                                          <p:cBhvr>
                                            <p:cTn id="21" dur="500" fill="hold"/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9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3" presetID="42" presetClass="path" presetSubtype="0" accel="50000" decel="50000" fill="hold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4.81481E-6 L -3.54167E-6 0.31412 " pathEditMode="relative" rAng="0" ptsTypes="AA" p14:bounceEnd="68000">
                                          <p:cBhvr>
                                            <p:cTn id="24" dur="5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56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2.59259E-6 L -0.55455 2.59259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77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42" presetClass="path" presetSubtype="0" accel="6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4.44444E-6 L 2.70833E-6 0.58796 " pathEditMode="relative" rAng="0" ptsTypes="AA">
                                          <p:cBhvr>
                                            <p:cTn id="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3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" presetID="64" presetClass="path" presetSubtype="0" accel="5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4.07407E-6 L -8.33333E-7 -0.60092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00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35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3.33333E-6 L -0.24167 3.33333E-6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8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7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35301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63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0" presetID="63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4.07407E-6 L 0.22383 -4.07407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9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3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4.81481E-6 L -3.54167E-6 0.31412 " pathEditMode="relative" rAng="0" ptsTypes="AA">
                                          <p:cBhvr>
                                            <p:cTn id="24" dur="5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56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672305-929F-4146-862E-34A8C68013D2}"/>
              </a:ext>
            </a:extLst>
          </p:cNvPr>
          <p:cNvGrpSpPr/>
          <p:nvPr/>
        </p:nvGrpSpPr>
        <p:grpSpPr>
          <a:xfrm>
            <a:off x="2713415" y="2858635"/>
            <a:ext cx="2525021" cy="3564820"/>
            <a:chOff x="2429490" y="1771889"/>
            <a:chExt cx="3147090" cy="453528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6570DCA-5616-408B-B8D1-F284D901E6A2}"/>
                </a:ext>
              </a:extLst>
            </p:cNvPr>
            <p:cNvGrpSpPr/>
            <p:nvPr/>
          </p:nvGrpSpPr>
          <p:grpSpPr>
            <a:xfrm>
              <a:off x="2429490" y="1771889"/>
              <a:ext cx="3147090" cy="4409982"/>
              <a:chOff x="2600940" y="1771889"/>
              <a:chExt cx="3147090" cy="4409982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4DAC206-EAB7-4DB6-935C-D5C518413CB9}"/>
                  </a:ext>
                </a:extLst>
              </p:cNvPr>
              <p:cNvSpPr/>
              <p:nvPr/>
            </p:nvSpPr>
            <p:spPr>
              <a:xfrm>
                <a:off x="2600940" y="3995919"/>
                <a:ext cx="3147090" cy="21859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397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AE5EF23-8EAF-4957-9302-B2F3EFDB00AA}"/>
                  </a:ext>
                </a:extLst>
              </p:cNvPr>
              <p:cNvGrpSpPr/>
              <p:nvPr/>
            </p:nvGrpSpPr>
            <p:grpSpPr>
              <a:xfrm>
                <a:off x="2735276" y="3785074"/>
                <a:ext cx="377354" cy="308525"/>
                <a:chOff x="3715658" y="1817702"/>
                <a:chExt cx="624114" cy="510276"/>
              </a:xfrm>
            </p:grpSpPr>
            <p:sp>
              <p:nvSpPr>
                <p:cNvPr id="79" name="Trapezoid 7">
                  <a:extLst>
                    <a:ext uri="{FF2B5EF4-FFF2-40B4-BE49-F238E27FC236}">
                      <a16:creationId xmlns:a16="http://schemas.microsoft.com/office/drawing/2014/main" id="{15D0218A-35DD-45A7-BABE-D06BF4112672}"/>
                    </a:ext>
                  </a:extLst>
                </p:cNvPr>
                <p:cNvSpPr/>
                <p:nvPr/>
              </p:nvSpPr>
              <p:spPr>
                <a:xfrm flipV="1">
                  <a:off x="3753108" y="1844861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4F4F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0" name="Trapezoid 79">
                  <a:extLst>
                    <a:ext uri="{FF2B5EF4-FFF2-40B4-BE49-F238E27FC236}">
                      <a16:creationId xmlns:a16="http://schemas.microsoft.com/office/drawing/2014/main" id="{D4E4CE7F-6D2A-4651-A619-C42ADD46133E}"/>
                    </a:ext>
                  </a:extLst>
                </p:cNvPr>
                <p:cNvSpPr/>
                <p:nvPr/>
              </p:nvSpPr>
              <p:spPr>
                <a:xfrm flipV="1">
                  <a:off x="3715658" y="2004870"/>
                  <a:ext cx="624114" cy="323108"/>
                </a:xfrm>
                <a:prstGeom prst="trapezoid">
                  <a:avLst>
                    <a:gd name="adj" fmla="val 17308"/>
                  </a:avLst>
                </a:prstGeom>
                <a:solidFill>
                  <a:srgbClr val="02020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1" name="Trapezoid 7">
                  <a:extLst>
                    <a:ext uri="{FF2B5EF4-FFF2-40B4-BE49-F238E27FC236}">
                      <a16:creationId xmlns:a16="http://schemas.microsoft.com/office/drawing/2014/main" id="{29857EB7-73E9-4D5C-B77D-C026001CDC11}"/>
                    </a:ext>
                  </a:extLst>
                </p:cNvPr>
                <p:cNvSpPr/>
                <p:nvPr/>
              </p:nvSpPr>
              <p:spPr>
                <a:xfrm flipV="1">
                  <a:off x="3815607" y="1817702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3F3F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A1F91AA-0070-41D8-A7A0-FC29334E76E4}"/>
                  </a:ext>
                </a:extLst>
              </p:cNvPr>
              <p:cNvGrpSpPr/>
              <p:nvPr/>
            </p:nvGrpSpPr>
            <p:grpSpPr>
              <a:xfrm>
                <a:off x="5226509" y="3785074"/>
                <a:ext cx="377354" cy="308525"/>
                <a:chOff x="3715658" y="1817702"/>
                <a:chExt cx="624114" cy="510276"/>
              </a:xfrm>
            </p:grpSpPr>
            <p:sp>
              <p:nvSpPr>
                <p:cNvPr id="76" name="Trapezoid 7">
                  <a:extLst>
                    <a:ext uri="{FF2B5EF4-FFF2-40B4-BE49-F238E27FC236}">
                      <a16:creationId xmlns:a16="http://schemas.microsoft.com/office/drawing/2014/main" id="{B9C24415-6B84-4A32-94A7-81457388E71B}"/>
                    </a:ext>
                  </a:extLst>
                </p:cNvPr>
                <p:cNvSpPr/>
                <p:nvPr/>
              </p:nvSpPr>
              <p:spPr>
                <a:xfrm flipV="1">
                  <a:off x="3753108" y="1844861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4F4F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7" name="Trapezoid 76">
                  <a:extLst>
                    <a:ext uri="{FF2B5EF4-FFF2-40B4-BE49-F238E27FC236}">
                      <a16:creationId xmlns:a16="http://schemas.microsoft.com/office/drawing/2014/main" id="{AEC4FD32-B888-4990-BE65-009A70F23379}"/>
                    </a:ext>
                  </a:extLst>
                </p:cNvPr>
                <p:cNvSpPr/>
                <p:nvPr/>
              </p:nvSpPr>
              <p:spPr>
                <a:xfrm flipV="1">
                  <a:off x="3715658" y="2004870"/>
                  <a:ext cx="624114" cy="323108"/>
                </a:xfrm>
                <a:prstGeom prst="trapezoid">
                  <a:avLst>
                    <a:gd name="adj" fmla="val 17308"/>
                  </a:avLst>
                </a:prstGeom>
                <a:solidFill>
                  <a:srgbClr val="02020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8" name="Trapezoid 7">
                  <a:extLst>
                    <a:ext uri="{FF2B5EF4-FFF2-40B4-BE49-F238E27FC236}">
                      <a16:creationId xmlns:a16="http://schemas.microsoft.com/office/drawing/2014/main" id="{C3872BAF-80ED-4369-B923-017737DB2851}"/>
                    </a:ext>
                  </a:extLst>
                </p:cNvPr>
                <p:cNvSpPr/>
                <p:nvPr/>
              </p:nvSpPr>
              <p:spPr>
                <a:xfrm flipV="1">
                  <a:off x="3815607" y="1817702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0202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7F6CE2D-4E3B-4AF2-89AC-B07B889BEE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3953" y="2246535"/>
                <a:ext cx="13511" cy="1538539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64C2373-6FAF-46BB-8356-2A5AA1764D84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 flipH="1" flipV="1">
                <a:off x="5367618" y="1771889"/>
                <a:ext cx="47569" cy="2013185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D3C007A-58FE-4741-823C-BDCB15EC87BE}"/>
                  </a:ext>
                </a:extLst>
              </p:cNvPr>
              <p:cNvSpPr/>
              <p:nvPr/>
            </p:nvSpPr>
            <p:spPr>
              <a:xfrm>
                <a:off x="2769437" y="4563495"/>
                <a:ext cx="2808155" cy="1243951"/>
              </a:xfrm>
              <a:prstGeom prst="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sp>
          <p:nvSpPr>
            <p:cNvPr id="68" name="TextBox 74">
              <a:extLst>
                <a:ext uri="{FF2B5EF4-FFF2-40B4-BE49-F238E27FC236}">
                  <a16:creationId xmlns:a16="http://schemas.microsoft.com/office/drawing/2014/main" id="{0F714EBF-0EE5-4AF5-BB51-07EABC1559EA}"/>
                </a:ext>
              </a:extLst>
            </p:cNvPr>
            <p:cNvSpPr txBox="1"/>
            <p:nvPr/>
          </p:nvSpPr>
          <p:spPr>
            <a:xfrm>
              <a:off x="2617553" y="4224041"/>
              <a:ext cx="2768132" cy="326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Venkat Gopinath</a:t>
              </a:r>
            </a:p>
          </p:txBody>
        </p:sp>
        <p:sp>
          <p:nvSpPr>
            <p:cNvPr id="69" name="TextBox 78">
              <a:extLst>
                <a:ext uri="{FF2B5EF4-FFF2-40B4-BE49-F238E27FC236}">
                  <a16:creationId xmlns:a16="http://schemas.microsoft.com/office/drawing/2014/main" id="{437D6534-2C65-4863-80D9-DF647F38DCAC}"/>
                </a:ext>
              </a:extLst>
            </p:cNvPr>
            <p:cNvSpPr txBox="1"/>
            <p:nvPr/>
          </p:nvSpPr>
          <p:spPr>
            <a:xfrm>
              <a:off x="2429490" y="5837299"/>
              <a:ext cx="609601" cy="46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Oswald" panose="02000503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DF14437-127C-4F23-AC7C-1D9C6E2C40D9}"/>
              </a:ext>
            </a:extLst>
          </p:cNvPr>
          <p:cNvGrpSpPr/>
          <p:nvPr/>
        </p:nvGrpSpPr>
        <p:grpSpPr>
          <a:xfrm>
            <a:off x="6857726" y="2755726"/>
            <a:ext cx="2525021" cy="3638965"/>
            <a:chOff x="6573801" y="1647706"/>
            <a:chExt cx="3147090" cy="462961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35BF035-517F-429F-B16D-7A2859324E7B}"/>
                </a:ext>
              </a:extLst>
            </p:cNvPr>
            <p:cNvGrpSpPr/>
            <p:nvPr/>
          </p:nvGrpSpPr>
          <p:grpSpPr>
            <a:xfrm>
              <a:off x="6573801" y="1647706"/>
              <a:ext cx="3147090" cy="4534165"/>
              <a:chOff x="6726201" y="1647706"/>
              <a:chExt cx="3147090" cy="453416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F34C35C-AB32-4168-BF34-0AB03F78CD37}"/>
                  </a:ext>
                </a:extLst>
              </p:cNvPr>
              <p:cNvSpPr/>
              <p:nvPr/>
            </p:nvSpPr>
            <p:spPr>
              <a:xfrm>
                <a:off x="6726201" y="3995919"/>
                <a:ext cx="3147090" cy="21859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397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E7BAB83-BA9B-4702-B6A4-A5E619C1FFFA}"/>
                  </a:ext>
                </a:extLst>
              </p:cNvPr>
              <p:cNvGrpSpPr/>
              <p:nvPr/>
            </p:nvGrpSpPr>
            <p:grpSpPr>
              <a:xfrm>
                <a:off x="6860537" y="3785074"/>
                <a:ext cx="377354" cy="308525"/>
                <a:chOff x="3715658" y="1817702"/>
                <a:chExt cx="624114" cy="510276"/>
              </a:xfrm>
            </p:grpSpPr>
            <p:sp>
              <p:nvSpPr>
                <p:cNvPr id="64" name="Trapezoid 7">
                  <a:extLst>
                    <a:ext uri="{FF2B5EF4-FFF2-40B4-BE49-F238E27FC236}">
                      <a16:creationId xmlns:a16="http://schemas.microsoft.com/office/drawing/2014/main" id="{ADE2DAD9-28D2-4581-8541-295B576BA1D9}"/>
                    </a:ext>
                  </a:extLst>
                </p:cNvPr>
                <p:cNvSpPr/>
                <p:nvPr/>
              </p:nvSpPr>
              <p:spPr>
                <a:xfrm flipV="1">
                  <a:off x="3753108" y="1844861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4F4F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65" name="Trapezoid 64">
                  <a:extLst>
                    <a:ext uri="{FF2B5EF4-FFF2-40B4-BE49-F238E27FC236}">
                      <a16:creationId xmlns:a16="http://schemas.microsoft.com/office/drawing/2014/main" id="{C136B2A6-0887-4E1F-9B35-D7B34CB556F1}"/>
                    </a:ext>
                  </a:extLst>
                </p:cNvPr>
                <p:cNvSpPr/>
                <p:nvPr/>
              </p:nvSpPr>
              <p:spPr>
                <a:xfrm flipV="1">
                  <a:off x="3715658" y="2004870"/>
                  <a:ext cx="624114" cy="323108"/>
                </a:xfrm>
                <a:prstGeom prst="trapezoid">
                  <a:avLst>
                    <a:gd name="adj" fmla="val 17308"/>
                  </a:avLst>
                </a:prstGeom>
                <a:solidFill>
                  <a:srgbClr val="02020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66" name="Trapezoid 7">
                  <a:extLst>
                    <a:ext uri="{FF2B5EF4-FFF2-40B4-BE49-F238E27FC236}">
                      <a16:creationId xmlns:a16="http://schemas.microsoft.com/office/drawing/2014/main" id="{E3F5670C-4F31-44E8-BD28-E1E8F30EFE78}"/>
                    </a:ext>
                  </a:extLst>
                </p:cNvPr>
                <p:cNvSpPr/>
                <p:nvPr/>
              </p:nvSpPr>
              <p:spPr>
                <a:xfrm flipV="1">
                  <a:off x="3815607" y="1817702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3F3F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2B41EFF-EDEF-4B45-8138-5C945C3ABD58}"/>
                  </a:ext>
                </a:extLst>
              </p:cNvPr>
              <p:cNvGrpSpPr/>
              <p:nvPr/>
            </p:nvGrpSpPr>
            <p:grpSpPr>
              <a:xfrm>
                <a:off x="9351770" y="3785074"/>
                <a:ext cx="377354" cy="308525"/>
                <a:chOff x="3715658" y="1817702"/>
                <a:chExt cx="624114" cy="510276"/>
              </a:xfrm>
            </p:grpSpPr>
            <p:sp>
              <p:nvSpPr>
                <p:cNvPr id="61" name="Trapezoid 7">
                  <a:extLst>
                    <a:ext uri="{FF2B5EF4-FFF2-40B4-BE49-F238E27FC236}">
                      <a16:creationId xmlns:a16="http://schemas.microsoft.com/office/drawing/2014/main" id="{38E608EC-036C-4152-9811-79B7B85342F4}"/>
                    </a:ext>
                  </a:extLst>
                </p:cNvPr>
                <p:cNvSpPr/>
                <p:nvPr/>
              </p:nvSpPr>
              <p:spPr>
                <a:xfrm flipV="1">
                  <a:off x="3753108" y="1844861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4F4F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62" name="Trapezoid 61">
                  <a:extLst>
                    <a:ext uri="{FF2B5EF4-FFF2-40B4-BE49-F238E27FC236}">
                      <a16:creationId xmlns:a16="http://schemas.microsoft.com/office/drawing/2014/main" id="{43A6040D-262D-4E14-882B-6B4FEB04F288}"/>
                    </a:ext>
                  </a:extLst>
                </p:cNvPr>
                <p:cNvSpPr/>
                <p:nvPr/>
              </p:nvSpPr>
              <p:spPr>
                <a:xfrm flipV="1">
                  <a:off x="3715658" y="2004870"/>
                  <a:ext cx="624114" cy="323108"/>
                </a:xfrm>
                <a:prstGeom prst="trapezoid">
                  <a:avLst>
                    <a:gd name="adj" fmla="val 17308"/>
                  </a:avLst>
                </a:prstGeom>
                <a:solidFill>
                  <a:srgbClr val="02020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63" name="Trapezoid 7">
                  <a:extLst>
                    <a:ext uri="{FF2B5EF4-FFF2-40B4-BE49-F238E27FC236}">
                      <a16:creationId xmlns:a16="http://schemas.microsoft.com/office/drawing/2014/main" id="{9439F2CB-7EE4-49E2-AE9F-9A99E88ABF55}"/>
                    </a:ext>
                  </a:extLst>
                </p:cNvPr>
                <p:cNvSpPr/>
                <p:nvPr/>
              </p:nvSpPr>
              <p:spPr>
                <a:xfrm flipV="1">
                  <a:off x="3815607" y="1817702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0202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50D8780-8ED7-4247-BDFB-48829C2C9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20967" y="1647706"/>
                <a:ext cx="128247" cy="21373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706AD01-226D-4A36-822D-A9AF44EA14C2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H="1" flipV="1">
                <a:off x="9516570" y="1832251"/>
                <a:ext cx="23878" cy="1952823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3F7DD05-8A03-49F2-A184-4743217D4E01}"/>
                  </a:ext>
                </a:extLst>
              </p:cNvPr>
              <p:cNvSpPr/>
              <p:nvPr/>
            </p:nvSpPr>
            <p:spPr>
              <a:xfrm>
                <a:off x="6894698" y="4563495"/>
                <a:ext cx="2808155" cy="12439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sp>
          <p:nvSpPr>
            <p:cNvPr id="53" name="TextBox 73">
              <a:extLst>
                <a:ext uri="{FF2B5EF4-FFF2-40B4-BE49-F238E27FC236}">
                  <a16:creationId xmlns:a16="http://schemas.microsoft.com/office/drawing/2014/main" id="{5C3EDD5A-4BCA-440A-914A-CB433CA1AAC1}"/>
                </a:ext>
              </a:extLst>
            </p:cNvPr>
            <p:cNvSpPr txBox="1"/>
            <p:nvPr/>
          </p:nvSpPr>
          <p:spPr>
            <a:xfrm>
              <a:off x="6770803" y="4231299"/>
              <a:ext cx="2768132" cy="326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Naveen</a:t>
              </a:r>
            </a:p>
          </p:txBody>
        </p:sp>
        <p:sp>
          <p:nvSpPr>
            <p:cNvPr id="54" name="TextBox 79">
              <a:extLst>
                <a:ext uri="{FF2B5EF4-FFF2-40B4-BE49-F238E27FC236}">
                  <a16:creationId xmlns:a16="http://schemas.microsoft.com/office/drawing/2014/main" id="{DCEAF2E6-216F-490D-B0C1-35CB7D231290}"/>
                </a:ext>
              </a:extLst>
            </p:cNvPr>
            <p:cNvSpPr txBox="1"/>
            <p:nvPr/>
          </p:nvSpPr>
          <p:spPr>
            <a:xfrm>
              <a:off x="6634225" y="5807446"/>
              <a:ext cx="609601" cy="46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Oswald" panose="02000503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2B1C7B-414D-41B7-8BA9-6459CAE8231E}"/>
              </a:ext>
            </a:extLst>
          </p:cNvPr>
          <p:cNvGrpSpPr/>
          <p:nvPr/>
        </p:nvGrpSpPr>
        <p:grpSpPr>
          <a:xfrm>
            <a:off x="634708" y="889373"/>
            <a:ext cx="2525021" cy="2839813"/>
            <a:chOff x="350783" y="1"/>
            <a:chExt cx="3147090" cy="361290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C173E6E-7AAF-4E71-A362-C6E465047FC1}"/>
                </a:ext>
              </a:extLst>
            </p:cNvPr>
            <p:cNvGrpSpPr/>
            <p:nvPr/>
          </p:nvGrpSpPr>
          <p:grpSpPr>
            <a:xfrm>
              <a:off x="350783" y="1"/>
              <a:ext cx="3147090" cy="3495821"/>
              <a:chOff x="3493477" y="0"/>
              <a:chExt cx="5205046" cy="578182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B416694-E8FA-4396-8CED-F212EF662AB3}"/>
                  </a:ext>
                </a:extLst>
              </p:cNvPr>
              <p:cNvSpPr/>
              <p:nvPr/>
            </p:nvSpPr>
            <p:spPr>
              <a:xfrm>
                <a:off x="3493477" y="2166424"/>
                <a:ext cx="5205046" cy="3615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397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3F0EA60-F3C4-4507-89E2-393F9E69DCC5}"/>
                  </a:ext>
                </a:extLst>
              </p:cNvPr>
              <p:cNvGrpSpPr/>
              <p:nvPr/>
            </p:nvGrpSpPr>
            <p:grpSpPr>
              <a:xfrm>
                <a:off x="3715658" y="1817702"/>
                <a:ext cx="624114" cy="510276"/>
                <a:chOff x="3715658" y="1817702"/>
                <a:chExt cx="624114" cy="510276"/>
              </a:xfrm>
            </p:grpSpPr>
            <p:sp>
              <p:nvSpPr>
                <p:cNvPr id="49" name="Trapezoid 7">
                  <a:extLst>
                    <a:ext uri="{FF2B5EF4-FFF2-40B4-BE49-F238E27FC236}">
                      <a16:creationId xmlns:a16="http://schemas.microsoft.com/office/drawing/2014/main" id="{6D2780A5-0761-4146-B525-D55BA78ECC53}"/>
                    </a:ext>
                  </a:extLst>
                </p:cNvPr>
                <p:cNvSpPr/>
                <p:nvPr/>
              </p:nvSpPr>
              <p:spPr>
                <a:xfrm flipV="1">
                  <a:off x="3753108" y="1844861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4F4F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0" name="Trapezoid 49">
                  <a:extLst>
                    <a:ext uri="{FF2B5EF4-FFF2-40B4-BE49-F238E27FC236}">
                      <a16:creationId xmlns:a16="http://schemas.microsoft.com/office/drawing/2014/main" id="{986F2474-F758-422C-9075-99784F5E440F}"/>
                    </a:ext>
                  </a:extLst>
                </p:cNvPr>
                <p:cNvSpPr/>
                <p:nvPr/>
              </p:nvSpPr>
              <p:spPr>
                <a:xfrm flipV="1">
                  <a:off x="3715658" y="2004870"/>
                  <a:ext cx="624114" cy="323108"/>
                </a:xfrm>
                <a:prstGeom prst="trapezoid">
                  <a:avLst>
                    <a:gd name="adj" fmla="val 17308"/>
                  </a:avLst>
                </a:prstGeom>
                <a:solidFill>
                  <a:srgbClr val="02020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1" name="Trapezoid 7">
                  <a:extLst>
                    <a:ext uri="{FF2B5EF4-FFF2-40B4-BE49-F238E27FC236}">
                      <a16:creationId xmlns:a16="http://schemas.microsoft.com/office/drawing/2014/main" id="{D5587742-1D0B-46A3-B829-383F2912F4E7}"/>
                    </a:ext>
                  </a:extLst>
                </p:cNvPr>
                <p:cNvSpPr/>
                <p:nvPr/>
              </p:nvSpPr>
              <p:spPr>
                <a:xfrm flipV="1">
                  <a:off x="3815607" y="1817702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3F3F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4256D2D-3E45-4B4A-9AF1-88B358DE3327}"/>
                  </a:ext>
                </a:extLst>
              </p:cNvPr>
              <p:cNvGrpSpPr/>
              <p:nvPr/>
            </p:nvGrpSpPr>
            <p:grpSpPr>
              <a:xfrm>
                <a:off x="7835967" y="1817702"/>
                <a:ext cx="624114" cy="510276"/>
                <a:chOff x="3715658" y="1817702"/>
                <a:chExt cx="624114" cy="510276"/>
              </a:xfrm>
            </p:grpSpPr>
            <p:sp>
              <p:nvSpPr>
                <p:cNvPr id="46" name="Trapezoid 7">
                  <a:extLst>
                    <a:ext uri="{FF2B5EF4-FFF2-40B4-BE49-F238E27FC236}">
                      <a16:creationId xmlns:a16="http://schemas.microsoft.com/office/drawing/2014/main" id="{1424A464-C83A-4072-B872-21FFC046D6A1}"/>
                    </a:ext>
                  </a:extLst>
                </p:cNvPr>
                <p:cNvSpPr/>
                <p:nvPr/>
              </p:nvSpPr>
              <p:spPr>
                <a:xfrm flipV="1">
                  <a:off x="3753108" y="1844861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4F4F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47" name="Trapezoid 46">
                  <a:extLst>
                    <a:ext uri="{FF2B5EF4-FFF2-40B4-BE49-F238E27FC236}">
                      <a16:creationId xmlns:a16="http://schemas.microsoft.com/office/drawing/2014/main" id="{3F812F77-2E93-4303-9E56-CBB579CB4CF1}"/>
                    </a:ext>
                  </a:extLst>
                </p:cNvPr>
                <p:cNvSpPr/>
                <p:nvPr/>
              </p:nvSpPr>
              <p:spPr>
                <a:xfrm flipV="1">
                  <a:off x="3715658" y="2004870"/>
                  <a:ext cx="624114" cy="323108"/>
                </a:xfrm>
                <a:prstGeom prst="trapezoid">
                  <a:avLst>
                    <a:gd name="adj" fmla="val 17308"/>
                  </a:avLst>
                </a:prstGeom>
                <a:solidFill>
                  <a:srgbClr val="02020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48" name="Trapezoid 7">
                  <a:extLst>
                    <a:ext uri="{FF2B5EF4-FFF2-40B4-BE49-F238E27FC236}">
                      <a16:creationId xmlns:a16="http://schemas.microsoft.com/office/drawing/2014/main" id="{2388B965-7D16-4AC9-8B0B-D02EFE47AA34}"/>
                    </a:ext>
                  </a:extLst>
                </p:cNvPr>
                <p:cNvSpPr/>
                <p:nvPr/>
              </p:nvSpPr>
              <p:spPr>
                <a:xfrm flipV="1">
                  <a:off x="3815607" y="1817702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0202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8C59D0F-FB32-43A1-96BF-5356580E03EE}"/>
                  </a:ext>
                </a:extLst>
              </p:cNvPr>
              <p:cNvCxnSpPr/>
              <p:nvPr/>
            </p:nvCxnSpPr>
            <p:spPr>
              <a:xfrm flipV="1">
                <a:off x="4027715" y="0"/>
                <a:ext cx="0" cy="1817702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2FC3B43-9201-4350-8828-CA12AD9D2A78}"/>
                  </a:ext>
                </a:extLst>
              </p:cNvPr>
              <p:cNvCxnSpPr/>
              <p:nvPr/>
            </p:nvCxnSpPr>
            <p:spPr>
              <a:xfrm flipV="1">
                <a:off x="8148024" y="0"/>
                <a:ext cx="0" cy="1817702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D245EAA-BE17-4F85-B6D7-F42231AA2058}"/>
                  </a:ext>
                </a:extLst>
              </p:cNvPr>
              <p:cNvSpPr/>
              <p:nvPr/>
            </p:nvSpPr>
            <p:spPr>
              <a:xfrm>
                <a:off x="3772158" y="3105150"/>
                <a:ext cx="4644474" cy="2238680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8" name="TextBox 70">
              <a:extLst>
                <a:ext uri="{FF2B5EF4-FFF2-40B4-BE49-F238E27FC236}">
                  <a16:creationId xmlns:a16="http://schemas.microsoft.com/office/drawing/2014/main" id="{4E6181A3-21AC-4A4E-94D0-60690ABE9769}"/>
                </a:ext>
              </a:extLst>
            </p:cNvPr>
            <p:cNvSpPr txBox="1"/>
            <p:nvPr/>
          </p:nvSpPr>
          <p:spPr>
            <a:xfrm>
              <a:off x="550712" y="1520829"/>
              <a:ext cx="2768132" cy="326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Vinay Kumar Moluguri</a:t>
              </a:r>
            </a:p>
          </p:txBody>
        </p:sp>
        <p:sp>
          <p:nvSpPr>
            <p:cNvPr id="39" name="TextBox 75">
              <a:extLst>
                <a:ext uri="{FF2B5EF4-FFF2-40B4-BE49-F238E27FC236}">
                  <a16:creationId xmlns:a16="http://schemas.microsoft.com/office/drawing/2014/main" id="{4E8B7F0B-5787-4415-BDD4-0B8EFFEC4645}"/>
                </a:ext>
              </a:extLst>
            </p:cNvPr>
            <p:cNvSpPr txBox="1"/>
            <p:nvPr/>
          </p:nvSpPr>
          <p:spPr>
            <a:xfrm>
              <a:off x="350783" y="3143032"/>
              <a:ext cx="609601" cy="46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Oswald" panose="02000503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DB4E2-CD3B-4621-8283-2A852BE8A015}"/>
              </a:ext>
            </a:extLst>
          </p:cNvPr>
          <p:cNvGrpSpPr/>
          <p:nvPr/>
        </p:nvGrpSpPr>
        <p:grpSpPr>
          <a:xfrm>
            <a:off x="4798027" y="894043"/>
            <a:ext cx="2525021" cy="2856964"/>
            <a:chOff x="4514102" y="1"/>
            <a:chExt cx="3147090" cy="36347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57835C-73EB-43A9-9928-12FBA7B19BFF}"/>
                </a:ext>
              </a:extLst>
            </p:cNvPr>
            <p:cNvGrpSpPr/>
            <p:nvPr/>
          </p:nvGrpSpPr>
          <p:grpSpPr>
            <a:xfrm>
              <a:off x="4514102" y="1"/>
              <a:ext cx="3147090" cy="3495821"/>
              <a:chOff x="3493477" y="0"/>
              <a:chExt cx="5205046" cy="578182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0D9EA5A-30A5-45FC-AAB9-98944DAA9522}"/>
                  </a:ext>
                </a:extLst>
              </p:cNvPr>
              <p:cNvSpPr/>
              <p:nvPr/>
            </p:nvSpPr>
            <p:spPr>
              <a:xfrm>
                <a:off x="3493477" y="2166424"/>
                <a:ext cx="5205046" cy="3615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397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F0165CE-4EEB-4B1D-BE59-6A49F74A26CB}"/>
                  </a:ext>
                </a:extLst>
              </p:cNvPr>
              <p:cNvGrpSpPr/>
              <p:nvPr/>
            </p:nvGrpSpPr>
            <p:grpSpPr>
              <a:xfrm>
                <a:off x="3715658" y="1817702"/>
                <a:ext cx="624114" cy="510276"/>
                <a:chOff x="3715658" y="1817702"/>
                <a:chExt cx="624114" cy="510276"/>
              </a:xfrm>
            </p:grpSpPr>
            <p:sp>
              <p:nvSpPr>
                <p:cNvPr id="34" name="Trapezoid 7">
                  <a:extLst>
                    <a:ext uri="{FF2B5EF4-FFF2-40B4-BE49-F238E27FC236}">
                      <a16:creationId xmlns:a16="http://schemas.microsoft.com/office/drawing/2014/main" id="{EA726CE7-AC19-42AC-BC1D-7EDE4A37505C}"/>
                    </a:ext>
                  </a:extLst>
                </p:cNvPr>
                <p:cNvSpPr/>
                <p:nvPr/>
              </p:nvSpPr>
              <p:spPr>
                <a:xfrm flipV="1">
                  <a:off x="3753108" y="1844861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4F4F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5" name="Trapezoid 34">
                  <a:extLst>
                    <a:ext uri="{FF2B5EF4-FFF2-40B4-BE49-F238E27FC236}">
                      <a16:creationId xmlns:a16="http://schemas.microsoft.com/office/drawing/2014/main" id="{C063FDCC-F8B6-4C87-B069-179896301D52}"/>
                    </a:ext>
                  </a:extLst>
                </p:cNvPr>
                <p:cNvSpPr/>
                <p:nvPr/>
              </p:nvSpPr>
              <p:spPr>
                <a:xfrm flipV="1">
                  <a:off x="3715658" y="2004870"/>
                  <a:ext cx="624114" cy="323108"/>
                </a:xfrm>
                <a:prstGeom prst="trapezoid">
                  <a:avLst>
                    <a:gd name="adj" fmla="val 17308"/>
                  </a:avLst>
                </a:prstGeom>
                <a:solidFill>
                  <a:srgbClr val="02020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6" name="Trapezoid 7">
                  <a:extLst>
                    <a:ext uri="{FF2B5EF4-FFF2-40B4-BE49-F238E27FC236}">
                      <a16:creationId xmlns:a16="http://schemas.microsoft.com/office/drawing/2014/main" id="{4097CF40-C51E-4605-96A4-9D7EC181AB03}"/>
                    </a:ext>
                  </a:extLst>
                </p:cNvPr>
                <p:cNvSpPr/>
                <p:nvPr/>
              </p:nvSpPr>
              <p:spPr>
                <a:xfrm flipV="1">
                  <a:off x="3815607" y="1817702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3F3F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C2E96CE-9836-4E2C-8EE8-9A72250BA17B}"/>
                  </a:ext>
                </a:extLst>
              </p:cNvPr>
              <p:cNvGrpSpPr/>
              <p:nvPr/>
            </p:nvGrpSpPr>
            <p:grpSpPr>
              <a:xfrm>
                <a:off x="7835967" y="1817702"/>
                <a:ext cx="624114" cy="510276"/>
                <a:chOff x="3715658" y="1817702"/>
                <a:chExt cx="624114" cy="510276"/>
              </a:xfrm>
            </p:grpSpPr>
            <p:sp>
              <p:nvSpPr>
                <p:cNvPr id="31" name="Trapezoid 7">
                  <a:extLst>
                    <a:ext uri="{FF2B5EF4-FFF2-40B4-BE49-F238E27FC236}">
                      <a16:creationId xmlns:a16="http://schemas.microsoft.com/office/drawing/2014/main" id="{A6ACCCE3-7367-4A5D-A9B3-042FEF9F061A}"/>
                    </a:ext>
                  </a:extLst>
                </p:cNvPr>
                <p:cNvSpPr/>
                <p:nvPr/>
              </p:nvSpPr>
              <p:spPr>
                <a:xfrm flipV="1">
                  <a:off x="3753108" y="1844861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4F4F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2" name="Trapezoid 31">
                  <a:extLst>
                    <a:ext uri="{FF2B5EF4-FFF2-40B4-BE49-F238E27FC236}">
                      <a16:creationId xmlns:a16="http://schemas.microsoft.com/office/drawing/2014/main" id="{45F9E846-9845-4140-B15B-B5DD4F9AFC1E}"/>
                    </a:ext>
                  </a:extLst>
                </p:cNvPr>
                <p:cNvSpPr/>
                <p:nvPr/>
              </p:nvSpPr>
              <p:spPr>
                <a:xfrm flipV="1">
                  <a:off x="3715658" y="2004870"/>
                  <a:ext cx="624114" cy="323108"/>
                </a:xfrm>
                <a:prstGeom prst="trapezoid">
                  <a:avLst>
                    <a:gd name="adj" fmla="val 17308"/>
                  </a:avLst>
                </a:prstGeom>
                <a:solidFill>
                  <a:srgbClr val="02020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3" name="Trapezoid 7">
                  <a:extLst>
                    <a:ext uri="{FF2B5EF4-FFF2-40B4-BE49-F238E27FC236}">
                      <a16:creationId xmlns:a16="http://schemas.microsoft.com/office/drawing/2014/main" id="{64451FAF-3978-4DB5-A88A-37595F7DFE45}"/>
                    </a:ext>
                  </a:extLst>
                </p:cNvPr>
                <p:cNvSpPr/>
                <p:nvPr/>
              </p:nvSpPr>
              <p:spPr>
                <a:xfrm flipV="1">
                  <a:off x="3815607" y="1817702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0202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2759C0C-A31F-44C0-8436-9D7A792766F7}"/>
                  </a:ext>
                </a:extLst>
              </p:cNvPr>
              <p:cNvCxnSpPr/>
              <p:nvPr/>
            </p:nvCxnSpPr>
            <p:spPr>
              <a:xfrm flipV="1">
                <a:off x="4027715" y="0"/>
                <a:ext cx="0" cy="1817702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E19D6E5-ABBE-4360-BFAF-E12A2D58E369}"/>
                  </a:ext>
                </a:extLst>
              </p:cNvPr>
              <p:cNvCxnSpPr/>
              <p:nvPr/>
            </p:nvCxnSpPr>
            <p:spPr>
              <a:xfrm flipV="1">
                <a:off x="8148024" y="0"/>
                <a:ext cx="0" cy="1817702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7BD0BC9-F7FD-42C7-A000-7C3923FB71D8}"/>
                  </a:ext>
                </a:extLst>
              </p:cNvPr>
              <p:cNvSpPr/>
              <p:nvPr/>
            </p:nvSpPr>
            <p:spPr>
              <a:xfrm>
                <a:off x="3772158" y="3105150"/>
                <a:ext cx="4644474" cy="2057400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sp>
          <p:nvSpPr>
            <p:cNvPr id="23" name="TextBox 71">
              <a:extLst>
                <a:ext uri="{FF2B5EF4-FFF2-40B4-BE49-F238E27FC236}">
                  <a16:creationId xmlns:a16="http://schemas.microsoft.com/office/drawing/2014/main" id="{5D2B1F9F-266D-46A1-BA8F-EA2490760934}"/>
                </a:ext>
              </a:extLst>
            </p:cNvPr>
            <p:cNvSpPr txBox="1"/>
            <p:nvPr/>
          </p:nvSpPr>
          <p:spPr>
            <a:xfrm>
              <a:off x="4694536" y="1528678"/>
              <a:ext cx="2768132" cy="326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Akhilesh</a:t>
              </a:r>
            </a:p>
          </p:txBody>
        </p:sp>
        <p:sp>
          <p:nvSpPr>
            <p:cNvPr id="24" name="TextBox 76">
              <a:extLst>
                <a:ext uri="{FF2B5EF4-FFF2-40B4-BE49-F238E27FC236}">
                  <a16:creationId xmlns:a16="http://schemas.microsoft.com/office/drawing/2014/main" id="{1A435726-6D68-4C79-8D28-05F4E301241D}"/>
                </a:ext>
              </a:extLst>
            </p:cNvPr>
            <p:cNvSpPr txBox="1"/>
            <p:nvPr/>
          </p:nvSpPr>
          <p:spPr>
            <a:xfrm>
              <a:off x="4525163" y="3164852"/>
              <a:ext cx="609601" cy="46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Oswald" panose="02000503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C9A001B-2911-4ADA-9511-F999E7456E4E}"/>
              </a:ext>
            </a:extLst>
          </p:cNvPr>
          <p:cNvGrpSpPr/>
          <p:nvPr/>
        </p:nvGrpSpPr>
        <p:grpSpPr>
          <a:xfrm>
            <a:off x="8961346" y="889348"/>
            <a:ext cx="2525021" cy="2839717"/>
            <a:chOff x="8677421" y="1"/>
            <a:chExt cx="3147090" cy="36127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4DFA15-24A7-44BE-A912-F9CDAAA20C20}"/>
                </a:ext>
              </a:extLst>
            </p:cNvPr>
            <p:cNvGrpSpPr/>
            <p:nvPr/>
          </p:nvGrpSpPr>
          <p:grpSpPr>
            <a:xfrm>
              <a:off x="8677421" y="1"/>
              <a:ext cx="3147090" cy="3495821"/>
              <a:chOff x="3493477" y="0"/>
              <a:chExt cx="5205046" cy="578182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D1CDCA-60E9-494F-8565-FFB5CE0747A4}"/>
                  </a:ext>
                </a:extLst>
              </p:cNvPr>
              <p:cNvSpPr/>
              <p:nvPr/>
            </p:nvSpPr>
            <p:spPr>
              <a:xfrm>
                <a:off x="3493477" y="2166424"/>
                <a:ext cx="5205046" cy="3615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397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1F748A2-4597-490C-B728-3A5A712EB4E5}"/>
                  </a:ext>
                </a:extLst>
              </p:cNvPr>
              <p:cNvGrpSpPr/>
              <p:nvPr/>
            </p:nvGrpSpPr>
            <p:grpSpPr>
              <a:xfrm>
                <a:off x="3715658" y="1817702"/>
                <a:ext cx="624114" cy="510276"/>
                <a:chOff x="3715658" y="1817702"/>
                <a:chExt cx="624114" cy="510276"/>
              </a:xfrm>
            </p:grpSpPr>
            <p:sp>
              <p:nvSpPr>
                <p:cNvPr id="19" name="Trapezoid 7">
                  <a:extLst>
                    <a:ext uri="{FF2B5EF4-FFF2-40B4-BE49-F238E27FC236}">
                      <a16:creationId xmlns:a16="http://schemas.microsoft.com/office/drawing/2014/main" id="{2A7A7FE7-5D5B-4C98-AE78-600166A410F3}"/>
                    </a:ext>
                  </a:extLst>
                </p:cNvPr>
                <p:cNvSpPr/>
                <p:nvPr/>
              </p:nvSpPr>
              <p:spPr>
                <a:xfrm flipV="1">
                  <a:off x="3753108" y="1844861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4F4F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0" name="Trapezoid 19">
                  <a:extLst>
                    <a:ext uri="{FF2B5EF4-FFF2-40B4-BE49-F238E27FC236}">
                      <a16:creationId xmlns:a16="http://schemas.microsoft.com/office/drawing/2014/main" id="{636DBD68-E013-41E0-9CC2-87C62E5E962B}"/>
                    </a:ext>
                  </a:extLst>
                </p:cNvPr>
                <p:cNvSpPr/>
                <p:nvPr/>
              </p:nvSpPr>
              <p:spPr>
                <a:xfrm flipV="1">
                  <a:off x="3715658" y="2004870"/>
                  <a:ext cx="624114" cy="323108"/>
                </a:xfrm>
                <a:prstGeom prst="trapezoid">
                  <a:avLst>
                    <a:gd name="adj" fmla="val 17308"/>
                  </a:avLst>
                </a:prstGeom>
                <a:solidFill>
                  <a:srgbClr val="02020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1" name="Trapezoid 7">
                  <a:extLst>
                    <a:ext uri="{FF2B5EF4-FFF2-40B4-BE49-F238E27FC236}">
                      <a16:creationId xmlns:a16="http://schemas.microsoft.com/office/drawing/2014/main" id="{4224B37E-DC20-47A6-9C5A-922AA5CE7C98}"/>
                    </a:ext>
                  </a:extLst>
                </p:cNvPr>
                <p:cNvSpPr/>
                <p:nvPr/>
              </p:nvSpPr>
              <p:spPr>
                <a:xfrm flipV="1">
                  <a:off x="3815607" y="1817702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3F3F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33C6D04-AE13-4C6A-AFE9-85EB6D6AF515}"/>
                  </a:ext>
                </a:extLst>
              </p:cNvPr>
              <p:cNvGrpSpPr/>
              <p:nvPr/>
            </p:nvGrpSpPr>
            <p:grpSpPr>
              <a:xfrm>
                <a:off x="7835967" y="1817702"/>
                <a:ext cx="624114" cy="510276"/>
                <a:chOff x="3715658" y="1817702"/>
                <a:chExt cx="624114" cy="510276"/>
              </a:xfrm>
            </p:grpSpPr>
            <p:sp>
              <p:nvSpPr>
                <p:cNvPr id="16" name="Trapezoid 7">
                  <a:extLst>
                    <a:ext uri="{FF2B5EF4-FFF2-40B4-BE49-F238E27FC236}">
                      <a16:creationId xmlns:a16="http://schemas.microsoft.com/office/drawing/2014/main" id="{D468ABFF-326C-4AD5-A754-E0A666571B4B}"/>
                    </a:ext>
                  </a:extLst>
                </p:cNvPr>
                <p:cNvSpPr/>
                <p:nvPr/>
              </p:nvSpPr>
              <p:spPr>
                <a:xfrm flipV="1">
                  <a:off x="3753108" y="1844861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4F4F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7" name="Trapezoid 16">
                  <a:extLst>
                    <a:ext uri="{FF2B5EF4-FFF2-40B4-BE49-F238E27FC236}">
                      <a16:creationId xmlns:a16="http://schemas.microsoft.com/office/drawing/2014/main" id="{7884D23E-4DEF-4379-83C9-B85DBB6F185A}"/>
                    </a:ext>
                  </a:extLst>
                </p:cNvPr>
                <p:cNvSpPr/>
                <p:nvPr/>
              </p:nvSpPr>
              <p:spPr>
                <a:xfrm flipV="1">
                  <a:off x="3715658" y="2004870"/>
                  <a:ext cx="624114" cy="323108"/>
                </a:xfrm>
                <a:prstGeom prst="trapezoid">
                  <a:avLst>
                    <a:gd name="adj" fmla="val 17308"/>
                  </a:avLst>
                </a:prstGeom>
                <a:solidFill>
                  <a:srgbClr val="02020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8" name="Trapezoid 7">
                  <a:extLst>
                    <a:ext uri="{FF2B5EF4-FFF2-40B4-BE49-F238E27FC236}">
                      <a16:creationId xmlns:a16="http://schemas.microsoft.com/office/drawing/2014/main" id="{4F3FBFE7-DADF-4DC1-8399-527ECEBAD15C}"/>
                    </a:ext>
                  </a:extLst>
                </p:cNvPr>
                <p:cNvSpPr/>
                <p:nvPr/>
              </p:nvSpPr>
              <p:spPr>
                <a:xfrm flipV="1">
                  <a:off x="3815607" y="1817702"/>
                  <a:ext cx="461666" cy="267945"/>
                </a:xfrm>
                <a:custGeom>
                  <a:avLst/>
                  <a:gdLst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23108"/>
                    <a:gd name="connsiteX1" fmla="*/ 55924 w 624114"/>
                    <a:gd name="connsiteY1" fmla="*/ 0 h 323108"/>
                    <a:gd name="connsiteX2" fmla="*/ 568190 w 624114"/>
                    <a:gd name="connsiteY2" fmla="*/ 0 h 323108"/>
                    <a:gd name="connsiteX3" fmla="*/ 624114 w 624114"/>
                    <a:gd name="connsiteY3" fmla="*/ 323108 h 323108"/>
                    <a:gd name="connsiteX4" fmla="*/ 0 w 624114"/>
                    <a:gd name="connsiteY4" fmla="*/ 323108 h 323108"/>
                    <a:gd name="connsiteX0" fmla="*/ 0 w 624114"/>
                    <a:gd name="connsiteY0" fmla="*/ 323108 h 381347"/>
                    <a:gd name="connsiteX1" fmla="*/ 55924 w 624114"/>
                    <a:gd name="connsiteY1" fmla="*/ 0 h 381347"/>
                    <a:gd name="connsiteX2" fmla="*/ 568190 w 624114"/>
                    <a:gd name="connsiteY2" fmla="*/ 0 h 381347"/>
                    <a:gd name="connsiteX3" fmla="*/ 624114 w 624114"/>
                    <a:gd name="connsiteY3" fmla="*/ 323108 h 381347"/>
                    <a:gd name="connsiteX4" fmla="*/ 0 w 624114"/>
                    <a:gd name="connsiteY4" fmla="*/ 323108 h 381347"/>
                    <a:gd name="connsiteX0" fmla="*/ 0 w 624114"/>
                    <a:gd name="connsiteY0" fmla="*/ 323108 h 401047"/>
                    <a:gd name="connsiteX1" fmla="*/ 55924 w 624114"/>
                    <a:gd name="connsiteY1" fmla="*/ 0 h 401047"/>
                    <a:gd name="connsiteX2" fmla="*/ 568190 w 624114"/>
                    <a:gd name="connsiteY2" fmla="*/ 0 h 401047"/>
                    <a:gd name="connsiteX3" fmla="*/ 624114 w 624114"/>
                    <a:gd name="connsiteY3" fmla="*/ 323108 h 401047"/>
                    <a:gd name="connsiteX4" fmla="*/ 0 w 624114"/>
                    <a:gd name="connsiteY4" fmla="*/ 323108 h 40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4114" h="401047">
                      <a:moveTo>
                        <a:pt x="0" y="323108"/>
                      </a:moveTo>
                      <a:cubicBezTo>
                        <a:pt x="209560" y="185259"/>
                        <a:pt x="37283" y="107703"/>
                        <a:pt x="55924" y="0"/>
                      </a:cubicBezTo>
                      <a:lnTo>
                        <a:pt x="568190" y="0"/>
                      </a:lnTo>
                      <a:cubicBezTo>
                        <a:pt x="586831" y="107703"/>
                        <a:pt x="454748" y="175211"/>
                        <a:pt x="624114" y="323108"/>
                      </a:cubicBezTo>
                      <a:cubicBezTo>
                        <a:pt x="317446" y="454147"/>
                        <a:pt x="214614" y="395907"/>
                        <a:pt x="0" y="323108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0202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018C0BC-D65B-4BFE-8726-9E1CA87DC790}"/>
                  </a:ext>
                </a:extLst>
              </p:cNvPr>
              <p:cNvCxnSpPr/>
              <p:nvPr/>
            </p:nvCxnSpPr>
            <p:spPr>
              <a:xfrm flipV="1">
                <a:off x="4027715" y="0"/>
                <a:ext cx="0" cy="1817702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DC8AE28-53F8-4735-8A46-1FA9B6A87D07}"/>
                  </a:ext>
                </a:extLst>
              </p:cNvPr>
              <p:cNvCxnSpPr/>
              <p:nvPr/>
            </p:nvCxnSpPr>
            <p:spPr>
              <a:xfrm flipV="1">
                <a:off x="8148024" y="0"/>
                <a:ext cx="0" cy="1817702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93F0FA-0B86-48CA-9259-E880D91EC8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72158" y="3105150"/>
                <a:ext cx="4644474" cy="2254535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sp>
          <p:nvSpPr>
            <p:cNvPr id="8" name="TextBox 72">
              <a:extLst>
                <a:ext uri="{FF2B5EF4-FFF2-40B4-BE49-F238E27FC236}">
                  <a16:creationId xmlns:a16="http://schemas.microsoft.com/office/drawing/2014/main" id="{4E75A1BB-F86F-45C2-9FB4-0C4E114D57C4}"/>
                </a:ext>
              </a:extLst>
            </p:cNvPr>
            <p:cNvSpPr txBox="1"/>
            <p:nvPr/>
          </p:nvSpPr>
          <p:spPr>
            <a:xfrm>
              <a:off x="8867388" y="1536527"/>
              <a:ext cx="2768132" cy="326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Sandeep</a:t>
              </a:r>
            </a:p>
          </p:txBody>
        </p:sp>
        <p:sp>
          <p:nvSpPr>
            <p:cNvPr id="9" name="TextBox 77">
              <a:extLst>
                <a:ext uri="{FF2B5EF4-FFF2-40B4-BE49-F238E27FC236}">
                  <a16:creationId xmlns:a16="http://schemas.microsoft.com/office/drawing/2014/main" id="{922947C4-3779-4CD0-85B7-B0EE1344A424}"/>
                </a:ext>
              </a:extLst>
            </p:cNvPr>
            <p:cNvSpPr txBox="1"/>
            <p:nvPr/>
          </p:nvSpPr>
          <p:spPr>
            <a:xfrm>
              <a:off x="8688482" y="3142910"/>
              <a:ext cx="609601" cy="46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Oswald" panose="02000503000000000000" pitchFamily="2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28EB3BE-87DE-D886-6C3D-91538CFBE708}"/>
              </a:ext>
            </a:extLst>
          </p:cNvPr>
          <p:cNvSpPr txBox="1"/>
          <p:nvPr/>
        </p:nvSpPr>
        <p:spPr>
          <a:xfrm>
            <a:off x="-663878" y="133106"/>
            <a:ext cx="13390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         TEAM   INTRODUCTION            </a:t>
            </a:r>
            <a:r>
              <a:rPr lang="en-US" sz="11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en-US" sz="4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1781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4168BC-F5F5-4F7E-63A5-61379AED4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0" y="209006"/>
            <a:ext cx="9561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9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F63E1-46CE-2364-4CC7-95C822938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58" y="487816"/>
            <a:ext cx="9040271" cy="58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32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93181-CCBA-398E-9E8C-CB103FB4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966787"/>
            <a:ext cx="81057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64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90B4546C-BDCF-F9D4-A3C8-AEEB7B596B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9" t="29895" r="8500" b="16936"/>
          <a:stretch/>
        </p:blipFill>
        <p:spPr>
          <a:xfrm>
            <a:off x="1537062" y="848993"/>
            <a:ext cx="9117875" cy="51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60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45CBA-6D16-684C-3BA5-41A4CC2B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59" y="604514"/>
            <a:ext cx="9017998" cy="564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30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30D85-7C48-2F79-C2C5-558C76728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420" y="966787"/>
            <a:ext cx="81057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64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83B4D-795C-2E1E-2794-4A593716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62" y="854886"/>
            <a:ext cx="8406357" cy="536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44146-E80B-4F41-EE6E-5F37EFB4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80" y="126160"/>
            <a:ext cx="7893640" cy="66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53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CCB19-E372-0257-A914-2EC89400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60" y="452608"/>
            <a:ext cx="9443085" cy="59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5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96312-CDE3-6835-63D0-EAD72F73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72" y="548640"/>
            <a:ext cx="9693617" cy="60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4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5B05587-4FBD-4998-83D7-8FD4C5B2D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68202"/>
            <a:ext cx="12192000" cy="50812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339C253-8114-433B-B03C-4C62B8922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5628"/>
            <a:ext cx="12192000" cy="1216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BBC0D-96CF-4418-BF68-645CB5433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1600"/>
            <a:ext cx="12192000" cy="1676400"/>
          </a:xfrm>
          <a:prstGeom prst="rect">
            <a:avLst/>
          </a:prstGeom>
        </p:spPr>
      </p:pic>
      <p:sp>
        <p:nvSpPr>
          <p:cNvPr id="8" name="Partial Circle 7">
            <a:extLst>
              <a:ext uri="{FF2B5EF4-FFF2-40B4-BE49-F238E27FC236}">
                <a16:creationId xmlns:a16="http://schemas.microsoft.com/office/drawing/2014/main" id="{25E59E82-535F-4D9A-892C-E500F48D68E0}"/>
              </a:ext>
            </a:extLst>
          </p:cNvPr>
          <p:cNvSpPr/>
          <p:nvPr/>
        </p:nvSpPr>
        <p:spPr>
          <a:xfrm flipV="1">
            <a:off x="2408582" y="1494182"/>
            <a:ext cx="7374835" cy="7374835"/>
          </a:xfrm>
          <a:prstGeom prst="pie">
            <a:avLst>
              <a:gd name="adj1" fmla="val 0"/>
              <a:gd name="adj2" fmla="val 1083414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7C555-1041-4154-A3BE-0CF5653A6CA1}"/>
              </a:ext>
            </a:extLst>
          </p:cNvPr>
          <p:cNvCxnSpPr>
            <a:cxnSpLocks/>
          </p:cNvCxnSpPr>
          <p:nvPr/>
        </p:nvCxnSpPr>
        <p:spPr>
          <a:xfrm flipH="1" flipV="1">
            <a:off x="2797616" y="4121426"/>
            <a:ext cx="3298383" cy="10601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928A0D-A262-4301-8DD5-C35AECBC0B22}"/>
              </a:ext>
            </a:extLst>
          </p:cNvPr>
          <p:cNvCxnSpPr>
            <a:cxnSpLocks/>
          </p:cNvCxnSpPr>
          <p:nvPr/>
        </p:nvCxnSpPr>
        <p:spPr>
          <a:xfrm flipH="1" flipV="1">
            <a:off x="3484776" y="2844124"/>
            <a:ext cx="2611223" cy="23374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78533D-E846-43A5-80CA-B0D960B612C2}"/>
              </a:ext>
            </a:extLst>
          </p:cNvPr>
          <p:cNvCxnSpPr>
            <a:cxnSpLocks/>
          </p:cNvCxnSpPr>
          <p:nvPr/>
        </p:nvCxnSpPr>
        <p:spPr>
          <a:xfrm flipH="1" flipV="1">
            <a:off x="5027372" y="1930223"/>
            <a:ext cx="1068627" cy="32513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75F261-642F-46CC-A8E1-B3FE229BB6E8}"/>
              </a:ext>
            </a:extLst>
          </p:cNvPr>
          <p:cNvCxnSpPr>
            <a:cxnSpLocks/>
          </p:cNvCxnSpPr>
          <p:nvPr/>
        </p:nvCxnSpPr>
        <p:spPr>
          <a:xfrm flipV="1">
            <a:off x="6095999" y="1887527"/>
            <a:ext cx="760306" cy="32940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142377-E6D0-4575-B19A-262212F6FF85}"/>
              </a:ext>
            </a:extLst>
          </p:cNvPr>
          <p:cNvCxnSpPr>
            <a:cxnSpLocks/>
          </p:cNvCxnSpPr>
          <p:nvPr/>
        </p:nvCxnSpPr>
        <p:spPr>
          <a:xfrm flipV="1">
            <a:off x="6096000" y="2727474"/>
            <a:ext cx="2385516" cy="245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9F03AB-C88E-4EFB-9E45-2B08C10B3DC6}"/>
              </a:ext>
            </a:extLst>
          </p:cNvPr>
          <p:cNvCxnSpPr>
            <a:cxnSpLocks/>
          </p:cNvCxnSpPr>
          <p:nvPr/>
        </p:nvCxnSpPr>
        <p:spPr>
          <a:xfrm flipV="1">
            <a:off x="6096000" y="4225003"/>
            <a:ext cx="3371529" cy="9369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E02199-33CC-47E1-AB4E-516CF5CF7C84}"/>
              </a:ext>
            </a:extLst>
          </p:cNvPr>
          <p:cNvGrpSpPr/>
          <p:nvPr/>
        </p:nvGrpSpPr>
        <p:grpSpPr>
          <a:xfrm>
            <a:off x="2033767" y="3524983"/>
            <a:ext cx="914400" cy="914400"/>
            <a:chOff x="1868768" y="3879547"/>
            <a:chExt cx="914400" cy="914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F7D6DF7-3174-4DC5-B827-7C4005C02C92}"/>
                </a:ext>
              </a:extLst>
            </p:cNvPr>
            <p:cNvSpPr/>
            <p:nvPr/>
          </p:nvSpPr>
          <p:spPr>
            <a:xfrm>
              <a:off x="1868768" y="3879547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3D28459-FC36-4F91-BA2B-20B16562D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7" t="5140" r="30209" b="15115"/>
            <a:stretch/>
          </p:blipFill>
          <p:spPr>
            <a:xfrm>
              <a:off x="2168149" y="4121426"/>
              <a:ext cx="250166" cy="526189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ABF742-94E5-49A7-95E8-8471000186E3}"/>
              </a:ext>
            </a:extLst>
          </p:cNvPr>
          <p:cNvGrpSpPr/>
          <p:nvPr/>
        </p:nvGrpSpPr>
        <p:grpSpPr>
          <a:xfrm>
            <a:off x="2665374" y="2099356"/>
            <a:ext cx="914400" cy="914400"/>
            <a:chOff x="2665374" y="2099356"/>
            <a:chExt cx="914400" cy="9144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91EE29A-139C-42D5-84C4-87DB0DFB05F3}"/>
                </a:ext>
              </a:extLst>
            </p:cNvPr>
            <p:cNvSpPr/>
            <p:nvPr/>
          </p:nvSpPr>
          <p:spPr>
            <a:xfrm>
              <a:off x="2665374" y="2099356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B93BB0-7314-4E02-B7C3-802C70BA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72" r="22172"/>
            <a:stretch/>
          </p:blipFill>
          <p:spPr>
            <a:xfrm>
              <a:off x="2922388" y="2159320"/>
              <a:ext cx="425985" cy="76538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82AD20B-F990-466C-96F1-35BF4D85E360}"/>
              </a:ext>
            </a:extLst>
          </p:cNvPr>
          <p:cNvGrpSpPr/>
          <p:nvPr/>
        </p:nvGrpSpPr>
        <p:grpSpPr>
          <a:xfrm>
            <a:off x="4368927" y="1006023"/>
            <a:ext cx="914400" cy="914400"/>
            <a:chOff x="4368927" y="1006023"/>
            <a:chExt cx="914400" cy="9144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F49731-0328-4B32-ACBF-787C5087CB5E}"/>
                </a:ext>
              </a:extLst>
            </p:cNvPr>
            <p:cNvSpPr/>
            <p:nvPr/>
          </p:nvSpPr>
          <p:spPr>
            <a:xfrm>
              <a:off x="4368927" y="1006023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03BE2E7-A285-4E7D-BE59-9C31CC067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0" r="15560"/>
            <a:stretch/>
          </p:blipFill>
          <p:spPr>
            <a:xfrm>
              <a:off x="4580712" y="1079318"/>
              <a:ext cx="489641" cy="710867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41CBC33-3661-4066-9167-B1397C9AF0BD}"/>
              </a:ext>
            </a:extLst>
          </p:cNvPr>
          <p:cNvGrpSpPr/>
          <p:nvPr/>
        </p:nvGrpSpPr>
        <p:grpSpPr>
          <a:xfrm>
            <a:off x="6618972" y="935901"/>
            <a:ext cx="914400" cy="914400"/>
            <a:chOff x="6618972" y="935901"/>
            <a:chExt cx="914400" cy="91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4AFE95-280D-48C0-A6E2-29013C787590}"/>
                </a:ext>
              </a:extLst>
            </p:cNvPr>
            <p:cNvSpPr/>
            <p:nvPr/>
          </p:nvSpPr>
          <p:spPr>
            <a:xfrm>
              <a:off x="6618972" y="935901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C7308F1-427E-41F2-B385-0C1C174A6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" b="386"/>
            <a:stretch/>
          </p:blipFill>
          <p:spPr>
            <a:xfrm>
              <a:off x="6756913" y="1025530"/>
              <a:ext cx="625462" cy="620639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BFDBB5-5B19-4638-8571-1C09F4BF5C95}"/>
              </a:ext>
            </a:extLst>
          </p:cNvPr>
          <p:cNvGrpSpPr/>
          <p:nvPr/>
        </p:nvGrpSpPr>
        <p:grpSpPr>
          <a:xfrm>
            <a:off x="8411818" y="1920423"/>
            <a:ext cx="914400" cy="914400"/>
            <a:chOff x="8411818" y="1920423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F6AF5D-C405-47CB-B865-56F8D9E31C4B}"/>
                </a:ext>
              </a:extLst>
            </p:cNvPr>
            <p:cNvSpPr/>
            <p:nvPr/>
          </p:nvSpPr>
          <p:spPr>
            <a:xfrm>
              <a:off x="8411818" y="1920423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B16A74-7398-49E3-96F5-4B6FBAC37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" b="972"/>
            <a:stretch/>
          </p:blipFill>
          <p:spPr>
            <a:xfrm>
              <a:off x="8589761" y="2066295"/>
              <a:ext cx="573708" cy="56255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5354B3-F222-4EE2-AB1D-39C41BEA09A8}"/>
              </a:ext>
            </a:extLst>
          </p:cNvPr>
          <p:cNvGrpSpPr/>
          <p:nvPr/>
        </p:nvGrpSpPr>
        <p:grpSpPr>
          <a:xfrm>
            <a:off x="9481977" y="3565921"/>
            <a:ext cx="914400" cy="914400"/>
            <a:chOff x="9481977" y="3565921"/>
            <a:chExt cx="914400" cy="9144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C452C3D-9114-4185-A36F-306E05449524}"/>
                </a:ext>
              </a:extLst>
            </p:cNvPr>
            <p:cNvSpPr/>
            <p:nvPr/>
          </p:nvSpPr>
          <p:spPr>
            <a:xfrm>
              <a:off x="9481977" y="3565921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3D912DA-86A1-463D-810B-D07D3C41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" b="638"/>
            <a:stretch/>
          </p:blipFill>
          <p:spPr>
            <a:xfrm>
              <a:off x="9673624" y="3753905"/>
              <a:ext cx="573253" cy="565939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C396E90-D55A-4132-92E3-337C3647F18C}"/>
              </a:ext>
            </a:extLst>
          </p:cNvPr>
          <p:cNvSpPr/>
          <p:nvPr/>
        </p:nvSpPr>
        <p:spPr>
          <a:xfrm>
            <a:off x="2864204" y="3177118"/>
            <a:ext cx="11627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IN" sz="1100" dirty="0">
                <a:latin typeface="sohne"/>
              </a:rPr>
              <a:t>On average,</a:t>
            </a:r>
            <a:r>
              <a:rPr lang="en-IN" sz="1100" b="1" dirty="0">
                <a:latin typeface="sohne"/>
              </a:rPr>
              <a:t> 3,287</a:t>
            </a:r>
            <a:r>
              <a:rPr lang="en-IN" sz="1100" dirty="0">
                <a:latin typeface="sohne"/>
              </a:rPr>
              <a:t> </a:t>
            </a:r>
          </a:p>
          <a:p>
            <a:pPr lvl="0" algn="ctr" defTabSz="914400">
              <a:defRPr/>
            </a:pPr>
            <a:r>
              <a:rPr lang="en-IN" sz="1100" dirty="0">
                <a:latin typeface="sohne"/>
              </a:rPr>
              <a:t>deaths a </a:t>
            </a:r>
            <a:r>
              <a:rPr lang="en-IN" sz="1100" b="1" dirty="0">
                <a:latin typeface="sohne"/>
              </a:rPr>
              <a:t>day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sSerif" panose="00000400000000000000" pitchFamily="2" charset="2"/>
              <a:ea typeface="Verdana" panose="020B060403050404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6437EC-7823-4D60-AB1F-7FEB1BBC04E4}"/>
              </a:ext>
            </a:extLst>
          </p:cNvPr>
          <p:cNvSpPr/>
          <p:nvPr/>
        </p:nvSpPr>
        <p:spPr>
          <a:xfrm>
            <a:off x="3687416" y="2322490"/>
            <a:ext cx="14478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IN" sz="1100" b="1" dirty="0">
                <a:latin typeface="sohne"/>
              </a:rPr>
              <a:t>20–50 million</a:t>
            </a:r>
            <a:r>
              <a:rPr lang="en-IN" sz="1100" dirty="0">
                <a:latin typeface="sohne"/>
              </a:rPr>
              <a:t> people are injured or disabled annually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sSerif" panose="00000400000000000000" pitchFamily="2" charset="2"/>
              <a:ea typeface="Verdana" panose="020B0604030504040204" pitchFamily="34" charset="0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5C3145-0D79-4573-B84F-8E08DEDF9E87}"/>
              </a:ext>
            </a:extLst>
          </p:cNvPr>
          <p:cNvSpPr/>
          <p:nvPr/>
        </p:nvSpPr>
        <p:spPr>
          <a:xfrm>
            <a:off x="6716572" y="2046895"/>
            <a:ext cx="121971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IN" sz="1100" dirty="0">
                <a:latin typeface="sohne"/>
              </a:rPr>
              <a:t>Road traffic crashes rank as the </a:t>
            </a:r>
            <a:r>
              <a:rPr lang="en-IN" sz="1100" b="1" dirty="0">
                <a:latin typeface="sohne"/>
              </a:rPr>
              <a:t>9th</a:t>
            </a:r>
            <a:r>
              <a:rPr lang="en-IN" sz="1100" dirty="0">
                <a:latin typeface="sohne"/>
              </a:rPr>
              <a:t> leading cause of death and accounts for </a:t>
            </a:r>
            <a:r>
              <a:rPr lang="en-IN" sz="1100" b="1" dirty="0">
                <a:latin typeface="sohne"/>
              </a:rPr>
              <a:t>2.2%</a:t>
            </a:r>
            <a:r>
              <a:rPr lang="en-IN" sz="1100" dirty="0">
                <a:latin typeface="sohne"/>
              </a:rPr>
              <a:t> of all deaths globally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sSerif" panose="00000400000000000000" pitchFamily="2" charset="2"/>
              <a:ea typeface="Verdana" panose="020B0604030504040204" pitchFamily="34" charset="0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B03B0D-CDC1-4221-B6BE-9249586899C8}"/>
              </a:ext>
            </a:extLst>
          </p:cNvPr>
          <p:cNvSpPr/>
          <p:nvPr/>
        </p:nvSpPr>
        <p:spPr>
          <a:xfrm>
            <a:off x="7924932" y="3042204"/>
            <a:ext cx="1388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IN" sz="1100" dirty="0">
                <a:latin typeface="sohne"/>
              </a:rPr>
              <a:t>Road crashes cost</a:t>
            </a:r>
            <a:r>
              <a:rPr lang="en-IN" sz="1100" b="1" dirty="0">
                <a:latin typeface="sohne"/>
              </a:rPr>
              <a:t> USD 518 billion</a:t>
            </a:r>
            <a:r>
              <a:rPr lang="en-IN" sz="1100" dirty="0">
                <a:latin typeface="sohne"/>
              </a:rPr>
              <a:t> globally, </a:t>
            </a:r>
            <a:r>
              <a:rPr lang="en-IN" sz="1100" b="1" dirty="0">
                <a:latin typeface="sohne"/>
              </a:rPr>
              <a:t>1–2%</a:t>
            </a:r>
            <a:r>
              <a:rPr lang="en-IN" sz="1100" dirty="0">
                <a:latin typeface="sohne"/>
              </a:rPr>
              <a:t> of nation’s GDP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sSerif" panose="00000400000000000000" pitchFamily="2" charset="2"/>
              <a:ea typeface="Verdana" panose="020B0604030504040204" pitchFamily="34" charset="0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44A5FE-F092-4CB0-AE42-FB2F5EC2E3A3}"/>
              </a:ext>
            </a:extLst>
          </p:cNvPr>
          <p:cNvSpPr/>
          <p:nvPr/>
        </p:nvSpPr>
        <p:spPr>
          <a:xfrm>
            <a:off x="8495964" y="4402858"/>
            <a:ext cx="136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IN" sz="1100" dirty="0">
                <a:latin typeface="sohne"/>
              </a:rPr>
              <a:t>In the USA, over </a:t>
            </a:r>
            <a:r>
              <a:rPr lang="en-IN" sz="1100" b="1" dirty="0">
                <a:latin typeface="sohne"/>
              </a:rPr>
              <a:t>37,000</a:t>
            </a:r>
            <a:r>
              <a:rPr lang="en-IN" sz="1100" dirty="0">
                <a:latin typeface="sohne"/>
              </a:rPr>
              <a:t> people die in road crashes each year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sSerif" panose="00000400000000000000" pitchFamily="2" charset="2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BD16A32-2E12-47C3-957B-9D54EA8A2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3390065" y="3327401"/>
            <a:ext cx="4545563" cy="300007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D6B35E9-F6DC-4FDE-8530-B5AE2BA64CF0}"/>
              </a:ext>
            </a:extLst>
          </p:cNvPr>
          <p:cNvSpPr/>
          <p:nvPr/>
        </p:nvSpPr>
        <p:spPr>
          <a:xfrm>
            <a:off x="2501015" y="4569627"/>
            <a:ext cx="1918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latin typeface="sohne"/>
              </a:rPr>
              <a:t>Nearly </a:t>
            </a:r>
            <a:r>
              <a:rPr lang="en-IN" sz="1200" b="1" dirty="0">
                <a:latin typeface="sohne"/>
              </a:rPr>
              <a:t>1.25 million </a:t>
            </a:r>
            <a:r>
              <a:rPr lang="en-IN" sz="1200" dirty="0">
                <a:latin typeface="sohne"/>
              </a:rPr>
              <a:t>people </a:t>
            </a:r>
            <a:r>
              <a:rPr lang="en-IN" sz="1200" b="1" dirty="0">
                <a:latin typeface="sohne"/>
              </a:rPr>
              <a:t>die</a:t>
            </a:r>
            <a:r>
              <a:rPr lang="en-IN" sz="1200" dirty="0">
                <a:latin typeface="sohne"/>
              </a:rPr>
              <a:t> in road crashes each </a:t>
            </a:r>
            <a:r>
              <a:rPr lang="en-IN" sz="1200" b="1" dirty="0">
                <a:latin typeface="sohne"/>
              </a:rPr>
              <a:t>year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9347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4.81481E-6 L -0.75547 0.00486 " pathEditMode="relative" rAng="0" ptsTypes="AA" p14:bounceEnd="52000">
                                          <p:cBhvr>
                                            <p:cTn id="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773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2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6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8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37" grpId="0"/>
          <p:bldP spid="38" grpId="0"/>
          <p:bldP spid="39" grpId="0"/>
          <p:bldP spid="40" grpId="0"/>
          <p:bldP spid="41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4.81481E-6 L -0.75547 0.0048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773" y="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2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6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8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37" grpId="0"/>
          <p:bldP spid="38" grpId="0"/>
          <p:bldP spid="39" grpId="0"/>
          <p:bldP spid="40" grpId="0"/>
          <p:bldP spid="41" grpId="0"/>
          <p:bldP spid="36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D0C79-3D70-7FE7-143E-B6D297E74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05"/>
          <a:stretch/>
        </p:blipFill>
        <p:spPr>
          <a:xfrm>
            <a:off x="6153471" y="940525"/>
            <a:ext cx="5772918" cy="4212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51397-F677-F208-F2AD-C4549F062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396239" y="940525"/>
            <a:ext cx="5522167" cy="39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6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C0221-C3A6-6A72-0B4C-8BEFA921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738" y="409575"/>
            <a:ext cx="80962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1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C07FCC6-3B5F-4002-A9A7-9092225CE3B5}"/>
              </a:ext>
            </a:extLst>
          </p:cNvPr>
          <p:cNvSpPr/>
          <p:nvPr/>
        </p:nvSpPr>
        <p:spPr>
          <a:xfrm>
            <a:off x="-8272" y="449358"/>
            <a:ext cx="12192000" cy="335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6C1D8B-FC3D-4F0B-85F5-6B97A604ABFE}"/>
              </a:ext>
            </a:extLst>
          </p:cNvPr>
          <p:cNvGrpSpPr/>
          <p:nvPr/>
        </p:nvGrpSpPr>
        <p:grpSpPr>
          <a:xfrm>
            <a:off x="-33810" y="1951225"/>
            <a:ext cx="1771170" cy="4340592"/>
            <a:chOff x="-33810" y="1951225"/>
            <a:chExt cx="1771170" cy="43405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67C483-9270-4DAB-84C8-760C88D86144}"/>
                </a:ext>
              </a:extLst>
            </p:cNvPr>
            <p:cNvSpPr txBox="1"/>
            <p:nvPr/>
          </p:nvSpPr>
          <p:spPr>
            <a:xfrm>
              <a:off x="0" y="1951225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EDC951"/>
                  </a:solidFill>
                  <a:latin typeface="Century Gothic" panose="020B0502020202020204" pitchFamily="34" charset="0"/>
                </a:rPr>
                <a:t>Dataset Selection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96651C-1FE2-4C81-AE8A-1C9DCA518CA8}"/>
                </a:ext>
              </a:extLst>
            </p:cNvPr>
            <p:cNvSpPr txBox="1"/>
            <p:nvPr/>
          </p:nvSpPr>
          <p:spPr>
            <a:xfrm>
              <a:off x="-8272" y="2488683"/>
              <a:ext cx="1737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EB6841"/>
                  </a:solidFill>
                  <a:latin typeface="Century Gothic" panose="020B0502020202020204" pitchFamily="34" charset="0"/>
                </a:rPr>
                <a:t>Data Attributes Identification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652E2E-237D-4D5A-978D-3ED2AE7DC423}"/>
                </a:ext>
              </a:extLst>
            </p:cNvPr>
            <p:cNvSpPr txBox="1"/>
            <p:nvPr/>
          </p:nvSpPr>
          <p:spPr>
            <a:xfrm>
              <a:off x="0" y="3163489"/>
              <a:ext cx="1737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CC2A36"/>
                  </a:solidFill>
                  <a:latin typeface="Century Gothic" panose="020B0502020202020204" pitchFamily="34" charset="0"/>
                </a:rPr>
                <a:t>Data Cleaning &amp; Pre-Processing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4DB96F-70BB-4103-8F80-C56D563C99EF}"/>
                </a:ext>
              </a:extLst>
            </p:cNvPr>
            <p:cNvSpPr txBox="1"/>
            <p:nvPr/>
          </p:nvSpPr>
          <p:spPr>
            <a:xfrm>
              <a:off x="-33810" y="3922433"/>
              <a:ext cx="1737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4F372D"/>
                  </a:solidFill>
                  <a:latin typeface="Century Gothic" panose="020B0502020202020204" pitchFamily="34" charset="0"/>
                </a:rPr>
                <a:t>Models &amp; Optimization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E7C870-34F6-488C-AC03-6B1B5C8B0A61}"/>
                </a:ext>
              </a:extLst>
            </p:cNvPr>
            <p:cNvSpPr txBox="1"/>
            <p:nvPr/>
          </p:nvSpPr>
          <p:spPr>
            <a:xfrm>
              <a:off x="-33810" y="4608024"/>
              <a:ext cx="1771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03A0B0"/>
                  </a:solidFill>
                  <a:latin typeface="Century Gothic" panose="020B0502020202020204" pitchFamily="34" charset="0"/>
                </a:rPr>
                <a:t>Feature Identification &amp; Future Scope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0A8A24-36E6-4398-9AA1-E4D6F9436973}"/>
                </a:ext>
              </a:extLst>
            </p:cNvPr>
            <p:cNvSpPr txBox="1"/>
            <p:nvPr/>
          </p:nvSpPr>
          <p:spPr>
            <a:xfrm>
              <a:off x="0" y="5321058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0099FF"/>
                  </a:solidFill>
                  <a:latin typeface="Century Gothic" panose="020B0502020202020204" pitchFamily="34" charset="0"/>
                </a:rPr>
                <a:t>Data Visualization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9494CE-9AC5-4BCB-854B-79E021942271}"/>
                </a:ext>
              </a:extLst>
            </p:cNvPr>
            <p:cNvSpPr txBox="1"/>
            <p:nvPr/>
          </p:nvSpPr>
          <p:spPr>
            <a:xfrm>
              <a:off x="0" y="5984040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32B92D"/>
                  </a:solidFill>
                  <a:latin typeface="Century Gothic" panose="020B0502020202020204" pitchFamily="34" charset="0"/>
                </a:rPr>
                <a:t>Report Curation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3CC687-3EEC-4F42-8DBF-4A15D0665948}"/>
              </a:ext>
            </a:extLst>
          </p:cNvPr>
          <p:cNvGrpSpPr/>
          <p:nvPr/>
        </p:nvGrpSpPr>
        <p:grpSpPr>
          <a:xfrm>
            <a:off x="1936143" y="861391"/>
            <a:ext cx="9533595" cy="740393"/>
            <a:chOff x="1936143" y="861391"/>
            <a:chExt cx="9533595" cy="740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F1523E-BEA2-495A-BEBB-C965FE79298C}"/>
                </a:ext>
              </a:extLst>
            </p:cNvPr>
            <p:cNvSpPr txBox="1"/>
            <p:nvPr/>
          </p:nvSpPr>
          <p:spPr>
            <a:xfrm>
              <a:off x="1936143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4AE1A1-07A4-4C39-9176-BEBB497A3F2B}"/>
                </a:ext>
              </a:extLst>
            </p:cNvPr>
            <p:cNvSpPr txBox="1"/>
            <p:nvPr/>
          </p:nvSpPr>
          <p:spPr>
            <a:xfrm>
              <a:off x="2766460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3E0523-0FDB-41C2-8B3B-34A29B0BA92A}"/>
                </a:ext>
              </a:extLst>
            </p:cNvPr>
            <p:cNvSpPr txBox="1"/>
            <p:nvPr/>
          </p:nvSpPr>
          <p:spPr>
            <a:xfrm>
              <a:off x="3596777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F10B14-36C4-46AD-A5CB-C60331385A18}"/>
                </a:ext>
              </a:extLst>
            </p:cNvPr>
            <p:cNvSpPr txBox="1"/>
            <p:nvPr/>
          </p:nvSpPr>
          <p:spPr>
            <a:xfrm>
              <a:off x="4427094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533FC-7227-44B6-B2FA-3597E096E1F0}"/>
                </a:ext>
              </a:extLst>
            </p:cNvPr>
            <p:cNvSpPr txBox="1"/>
            <p:nvPr/>
          </p:nvSpPr>
          <p:spPr>
            <a:xfrm>
              <a:off x="5257411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60342-CC99-4F1F-AD7D-97B9B6A59227}"/>
                </a:ext>
              </a:extLst>
            </p:cNvPr>
            <p:cNvSpPr txBox="1"/>
            <p:nvPr/>
          </p:nvSpPr>
          <p:spPr>
            <a:xfrm>
              <a:off x="6087728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34BD6-4FF3-42AA-B41E-651884FA5DDB}"/>
                </a:ext>
              </a:extLst>
            </p:cNvPr>
            <p:cNvSpPr txBox="1"/>
            <p:nvPr/>
          </p:nvSpPr>
          <p:spPr>
            <a:xfrm>
              <a:off x="6918045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4DEF94-4DD7-4459-B162-1115ACAD74B2}"/>
                </a:ext>
              </a:extLst>
            </p:cNvPr>
            <p:cNvSpPr txBox="1"/>
            <p:nvPr/>
          </p:nvSpPr>
          <p:spPr>
            <a:xfrm>
              <a:off x="7748362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3C3B18-3D1A-470C-B668-F82466996BD1}"/>
                </a:ext>
              </a:extLst>
            </p:cNvPr>
            <p:cNvSpPr txBox="1"/>
            <p:nvPr/>
          </p:nvSpPr>
          <p:spPr>
            <a:xfrm>
              <a:off x="8578679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AC1A16-AE94-45DF-AEC9-E3F180604CC4}"/>
                </a:ext>
              </a:extLst>
            </p:cNvPr>
            <p:cNvSpPr txBox="1"/>
            <p:nvPr/>
          </p:nvSpPr>
          <p:spPr>
            <a:xfrm>
              <a:off x="9408996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8F5995-8742-44F8-A0F4-F52F85A2652B}"/>
                </a:ext>
              </a:extLst>
            </p:cNvPr>
            <p:cNvSpPr txBox="1"/>
            <p:nvPr/>
          </p:nvSpPr>
          <p:spPr>
            <a:xfrm>
              <a:off x="10239313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8695C3-7713-4172-BC37-98EDFECBAA50}"/>
                </a:ext>
              </a:extLst>
            </p:cNvPr>
            <p:cNvSpPr txBox="1"/>
            <p:nvPr/>
          </p:nvSpPr>
          <p:spPr>
            <a:xfrm>
              <a:off x="11069628" y="861391"/>
              <a:ext cx="400110" cy="74039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W5</a:t>
              </a: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FCB283-F714-446E-8B3E-AF00110FBC4E}"/>
              </a:ext>
            </a:extLst>
          </p:cNvPr>
          <p:cNvSpPr/>
          <p:nvPr/>
        </p:nvSpPr>
        <p:spPr>
          <a:xfrm>
            <a:off x="1936137" y="1871411"/>
            <a:ext cx="9792031" cy="46097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12700" dist="254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F96D1F7-BA34-4979-B9F7-8A7DC2014961}"/>
              </a:ext>
            </a:extLst>
          </p:cNvPr>
          <p:cNvSpPr/>
          <p:nvPr/>
        </p:nvSpPr>
        <p:spPr>
          <a:xfrm>
            <a:off x="1936137" y="2549923"/>
            <a:ext cx="9792031" cy="46097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12700" dist="254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7E7A649-EEE2-4C4C-978A-A726A42F19BD}"/>
              </a:ext>
            </a:extLst>
          </p:cNvPr>
          <p:cNvSpPr/>
          <p:nvPr/>
        </p:nvSpPr>
        <p:spPr>
          <a:xfrm>
            <a:off x="1936137" y="3228435"/>
            <a:ext cx="9792031" cy="46097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12700" dist="254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47E1CA-8EE3-4399-86C0-BF71A286E4D7}"/>
              </a:ext>
            </a:extLst>
          </p:cNvPr>
          <p:cNvSpPr/>
          <p:nvPr/>
        </p:nvSpPr>
        <p:spPr>
          <a:xfrm>
            <a:off x="1936137" y="3906947"/>
            <a:ext cx="9792031" cy="46097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12700" dist="254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82BD162-2F0B-4A0C-B8E3-83FD01001D4C}"/>
              </a:ext>
            </a:extLst>
          </p:cNvPr>
          <p:cNvSpPr/>
          <p:nvPr/>
        </p:nvSpPr>
        <p:spPr>
          <a:xfrm>
            <a:off x="1936137" y="4585459"/>
            <a:ext cx="9792031" cy="46097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12700" dist="254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A6A6837-EABB-453C-8C13-CDDB30C5B73C}"/>
              </a:ext>
            </a:extLst>
          </p:cNvPr>
          <p:cNvSpPr/>
          <p:nvPr/>
        </p:nvSpPr>
        <p:spPr>
          <a:xfrm>
            <a:off x="1936137" y="5263971"/>
            <a:ext cx="9792031" cy="46097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12700" dist="254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2E10FB-DB68-4F6F-94B8-DF1267D5FFBA}"/>
              </a:ext>
            </a:extLst>
          </p:cNvPr>
          <p:cNvSpPr/>
          <p:nvPr/>
        </p:nvSpPr>
        <p:spPr>
          <a:xfrm>
            <a:off x="1936137" y="5942483"/>
            <a:ext cx="9792031" cy="46097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12700" dist="254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FABDD25-D326-4CC4-8424-61B880D23FF2}"/>
              </a:ext>
            </a:extLst>
          </p:cNvPr>
          <p:cNvSpPr/>
          <p:nvPr/>
        </p:nvSpPr>
        <p:spPr>
          <a:xfrm>
            <a:off x="1936137" y="1871411"/>
            <a:ext cx="1737360" cy="460972"/>
          </a:xfrm>
          <a:prstGeom prst="roundRect">
            <a:avLst>
              <a:gd name="adj" fmla="val 50000"/>
            </a:avLst>
          </a:prstGeom>
          <a:solidFill>
            <a:srgbClr val="EDC9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VINAY &amp; AKHILESH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633DC9C-C04A-46EE-9C30-04677E0C297E}"/>
              </a:ext>
            </a:extLst>
          </p:cNvPr>
          <p:cNvSpPr/>
          <p:nvPr/>
        </p:nvSpPr>
        <p:spPr>
          <a:xfrm>
            <a:off x="2048452" y="2011679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13856B1-1B26-4B25-8CF9-8BB3C6566BFF}"/>
              </a:ext>
            </a:extLst>
          </p:cNvPr>
          <p:cNvSpPr/>
          <p:nvPr/>
        </p:nvSpPr>
        <p:spPr>
          <a:xfrm>
            <a:off x="3613227" y="2550278"/>
            <a:ext cx="2011680" cy="460972"/>
          </a:xfrm>
          <a:prstGeom prst="roundRect">
            <a:avLst>
              <a:gd name="adj" fmla="val 50000"/>
            </a:avLst>
          </a:prstGeom>
          <a:solidFill>
            <a:srgbClr val="EB68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SANDEEP &amp; VENKAT 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A4028F-E399-4B62-82F1-E81539BB8026}"/>
              </a:ext>
            </a:extLst>
          </p:cNvPr>
          <p:cNvSpPr/>
          <p:nvPr/>
        </p:nvSpPr>
        <p:spPr>
          <a:xfrm>
            <a:off x="3769083" y="2690546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61902BB-2596-4298-A962-507D5F157AC6}"/>
              </a:ext>
            </a:extLst>
          </p:cNvPr>
          <p:cNvSpPr/>
          <p:nvPr/>
        </p:nvSpPr>
        <p:spPr>
          <a:xfrm>
            <a:off x="4537713" y="3228435"/>
            <a:ext cx="2651760" cy="460972"/>
          </a:xfrm>
          <a:prstGeom prst="roundRect">
            <a:avLst>
              <a:gd name="adj" fmla="val 50000"/>
            </a:avLst>
          </a:prstGeom>
          <a:solidFill>
            <a:srgbClr val="CC2A3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NAVEEN, VINAY, VENKAT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63EEBC-CDE5-4CD0-BC9E-1EF5C4044349}"/>
              </a:ext>
            </a:extLst>
          </p:cNvPr>
          <p:cNvSpPr/>
          <p:nvPr/>
        </p:nvSpPr>
        <p:spPr>
          <a:xfrm>
            <a:off x="4751631" y="3368703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1CC70C-7C33-4196-819D-F877D79E192B}"/>
              </a:ext>
            </a:extLst>
          </p:cNvPr>
          <p:cNvSpPr/>
          <p:nvPr/>
        </p:nvSpPr>
        <p:spPr>
          <a:xfrm>
            <a:off x="4096756" y="3922433"/>
            <a:ext cx="5029200" cy="460972"/>
          </a:xfrm>
          <a:prstGeom prst="roundRect">
            <a:avLst>
              <a:gd name="adj" fmla="val 50000"/>
            </a:avLst>
          </a:prstGeom>
          <a:solidFill>
            <a:srgbClr val="4F372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ENTIRE TEAM – WINNNNER WINNNNNNNER!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2C6B1D0-025E-4F10-B897-6484EBB94455}"/>
              </a:ext>
            </a:extLst>
          </p:cNvPr>
          <p:cNvSpPr/>
          <p:nvPr/>
        </p:nvSpPr>
        <p:spPr>
          <a:xfrm>
            <a:off x="4252613" y="4062701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E816F77-2882-4F60-B0D8-65AAC0CA55DE}"/>
              </a:ext>
            </a:extLst>
          </p:cNvPr>
          <p:cNvSpPr/>
          <p:nvPr/>
        </p:nvSpPr>
        <p:spPr>
          <a:xfrm>
            <a:off x="7818385" y="4600945"/>
            <a:ext cx="2651760" cy="460972"/>
          </a:xfrm>
          <a:prstGeom prst="roundRect">
            <a:avLst>
              <a:gd name="adj" fmla="val 50000"/>
            </a:avLst>
          </a:prstGeom>
          <a:solidFill>
            <a:srgbClr val="03A0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AKHILESH, NAVEEN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A99628-1686-4EC5-9CC3-472CB9788C18}"/>
              </a:ext>
            </a:extLst>
          </p:cNvPr>
          <p:cNvSpPr/>
          <p:nvPr/>
        </p:nvSpPr>
        <p:spPr>
          <a:xfrm>
            <a:off x="7959726" y="4741213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0A6A008-9D26-46D5-89C1-0ED27EFC4628}"/>
              </a:ext>
            </a:extLst>
          </p:cNvPr>
          <p:cNvSpPr/>
          <p:nvPr/>
        </p:nvSpPr>
        <p:spPr>
          <a:xfrm>
            <a:off x="9410737" y="5276659"/>
            <a:ext cx="1645920" cy="460972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VINAY, SANDEEP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72DAE1-99D7-47D4-AC77-485C6E168FE4}"/>
              </a:ext>
            </a:extLst>
          </p:cNvPr>
          <p:cNvSpPr/>
          <p:nvPr/>
        </p:nvSpPr>
        <p:spPr>
          <a:xfrm>
            <a:off x="9494023" y="5416927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B604D11-B392-4FF3-8E43-686205F9D2EF}"/>
              </a:ext>
            </a:extLst>
          </p:cNvPr>
          <p:cNvSpPr/>
          <p:nvPr/>
        </p:nvSpPr>
        <p:spPr>
          <a:xfrm>
            <a:off x="9716488" y="5926997"/>
            <a:ext cx="2011680" cy="46097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VINAY, VENKAT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9240F0D-FE96-4FD7-9658-22FD0C49203B}"/>
              </a:ext>
            </a:extLst>
          </p:cNvPr>
          <p:cNvSpPr/>
          <p:nvPr/>
        </p:nvSpPr>
        <p:spPr>
          <a:xfrm>
            <a:off x="9857828" y="6067265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37903C-3433-41EB-91D6-BF19EF050D28}"/>
              </a:ext>
            </a:extLst>
          </p:cNvPr>
          <p:cNvSpPr txBox="1"/>
          <p:nvPr/>
        </p:nvSpPr>
        <p:spPr>
          <a:xfrm>
            <a:off x="8703729" y="1971023"/>
            <a:ext cx="3006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35A7EE-B1E5-4F84-85FB-0EE6743F83B5}"/>
              </a:ext>
            </a:extLst>
          </p:cNvPr>
          <p:cNvSpPr txBox="1"/>
          <p:nvPr/>
        </p:nvSpPr>
        <p:spPr>
          <a:xfrm>
            <a:off x="8700551" y="2647441"/>
            <a:ext cx="3006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B43324-B5D5-48D0-87F4-458736909DB5}"/>
              </a:ext>
            </a:extLst>
          </p:cNvPr>
          <p:cNvSpPr txBox="1"/>
          <p:nvPr/>
        </p:nvSpPr>
        <p:spPr>
          <a:xfrm>
            <a:off x="8697373" y="3323859"/>
            <a:ext cx="3006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E38F91-D467-44A6-BF78-6B582ECFE6A9}"/>
              </a:ext>
            </a:extLst>
          </p:cNvPr>
          <p:cNvSpPr txBox="1"/>
          <p:nvPr/>
        </p:nvSpPr>
        <p:spPr>
          <a:xfrm>
            <a:off x="9177243" y="4000277"/>
            <a:ext cx="2523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88A43B-FFC9-4D6C-95D1-72F724714997}"/>
              </a:ext>
            </a:extLst>
          </p:cNvPr>
          <p:cNvSpPr txBox="1"/>
          <p:nvPr/>
        </p:nvSpPr>
        <p:spPr>
          <a:xfrm>
            <a:off x="2014234" y="4689166"/>
            <a:ext cx="2523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3B07B5-DCBE-4CB7-8ADC-3A30097E2556}"/>
              </a:ext>
            </a:extLst>
          </p:cNvPr>
          <p:cNvSpPr txBox="1"/>
          <p:nvPr/>
        </p:nvSpPr>
        <p:spPr>
          <a:xfrm>
            <a:off x="1966385" y="5374919"/>
            <a:ext cx="2523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85396AE-97FF-44DA-9635-3C709D2B1111}"/>
              </a:ext>
            </a:extLst>
          </p:cNvPr>
          <p:cNvSpPr txBox="1"/>
          <p:nvPr/>
        </p:nvSpPr>
        <p:spPr>
          <a:xfrm>
            <a:off x="1976592" y="6060672"/>
            <a:ext cx="2523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8F07F9-57E4-4872-A314-3432F7F87DAA}"/>
              </a:ext>
            </a:extLst>
          </p:cNvPr>
          <p:cNvSpPr txBox="1"/>
          <p:nvPr/>
        </p:nvSpPr>
        <p:spPr>
          <a:xfrm>
            <a:off x="290286" y="126193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PROJECT TIMELINE 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– </a:t>
            </a:r>
            <a:r>
              <a:rPr lang="en-US" sz="3600" b="1" dirty="0">
                <a:latin typeface="Century Gothic" panose="020B0502020202020204" pitchFamily="34" charset="0"/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36896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043 -1.48148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00"/>
                            </p:stCondLst>
                            <p:childTnLst>
                              <p:par>
                                <p:cTn id="73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0.13112 4.44444E-6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00"/>
                            </p:stCondLst>
                            <p:childTnLst>
                              <p:par>
                                <p:cTn id="90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17031 1.85185E-6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6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"/>
                            </p:stCondLst>
                            <p:childTnLst>
                              <p:par>
                                <p:cTn id="107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37227 -0.00024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-23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100"/>
                            </p:stCondLst>
                            <p:childTnLst>
                              <p:par>
                                <p:cTn id="124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17955 3.7037E-7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"/>
                            </p:stCondLst>
                            <p:childTnLst>
                              <p:par>
                                <p:cTn id="141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11028 7.40741E-7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100"/>
                            </p:stCondLst>
                            <p:childTnLst>
                              <p:par>
                                <p:cTn id="158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12474 3.33333E-6 " pathEditMode="relative" rAng="0" ptsTypes="AA">
                                      <p:cBhvr>
                                        <p:cTn id="1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00"/>
                            </p:stCondLst>
                            <p:childTnLst>
                              <p:par>
                                <p:cTn id="175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1" grpId="1" animBg="1"/>
      <p:bldP spid="34" grpId="0" animBg="1"/>
      <p:bldP spid="35" grpId="0" animBg="1"/>
      <p:bldP spid="35" grpId="1" animBg="1"/>
      <p:bldP spid="37" grpId="0" animBg="1"/>
      <p:bldP spid="38" grpId="0" animBg="1"/>
      <p:bldP spid="38" grpId="1" animBg="1"/>
      <p:bldP spid="40" grpId="0" animBg="1"/>
      <p:bldP spid="41" grpId="0" animBg="1"/>
      <p:bldP spid="41" grpId="1" animBg="1"/>
      <p:bldP spid="43" grpId="0" animBg="1"/>
      <p:bldP spid="44" grpId="0" animBg="1"/>
      <p:bldP spid="44" grpId="1" animBg="1"/>
      <p:bldP spid="46" grpId="0" animBg="1"/>
      <p:bldP spid="47" grpId="0" animBg="1"/>
      <p:bldP spid="47" grpId="1" animBg="1"/>
      <p:bldP spid="49" grpId="0" animBg="1"/>
      <p:bldP spid="50" grpId="0" animBg="1"/>
      <p:bldP spid="50" grpId="1" animBg="1"/>
      <p:bldP spid="51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2C43C56B-83CF-49DF-A103-AA001EDF1193}"/>
              </a:ext>
            </a:extLst>
          </p:cNvPr>
          <p:cNvSpPr/>
          <p:nvPr/>
        </p:nvSpPr>
        <p:spPr>
          <a:xfrm rot="1521397">
            <a:off x="9047881" y="4609924"/>
            <a:ext cx="104636" cy="6607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6E687B-3989-4A1C-B904-6873AC88B92D}"/>
              </a:ext>
            </a:extLst>
          </p:cNvPr>
          <p:cNvSpPr/>
          <p:nvPr/>
        </p:nvSpPr>
        <p:spPr>
          <a:xfrm>
            <a:off x="8645044" y="4506802"/>
            <a:ext cx="881808" cy="88180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20386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8F58DB00-178A-4E66-9558-69F6FE4F119D}"/>
              </a:ext>
            </a:extLst>
          </p:cNvPr>
          <p:cNvSpPr txBox="1"/>
          <p:nvPr/>
        </p:nvSpPr>
        <p:spPr>
          <a:xfrm>
            <a:off x="800175" y="2722648"/>
            <a:ext cx="8111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THANK YOU!</a:t>
            </a:r>
            <a:endParaRPr lang="en-US" sz="4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4404D0C-E8FE-4FA1-9473-8E1AECD7441C}"/>
              </a:ext>
            </a:extLst>
          </p:cNvPr>
          <p:cNvGrpSpPr/>
          <p:nvPr/>
        </p:nvGrpSpPr>
        <p:grpSpPr>
          <a:xfrm>
            <a:off x="9141490" y="5163755"/>
            <a:ext cx="1585574" cy="1585574"/>
            <a:chOff x="4554026" y="1887026"/>
            <a:chExt cx="3083949" cy="308394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4" name="Circle: Hollow 73">
              <a:extLst>
                <a:ext uri="{FF2B5EF4-FFF2-40B4-BE49-F238E27FC236}">
                  <a16:creationId xmlns:a16="http://schemas.microsoft.com/office/drawing/2014/main" id="{54A82236-EB71-4EF3-9040-961B99FE34A3}"/>
                </a:ext>
              </a:extLst>
            </p:cNvPr>
            <p:cNvSpPr/>
            <p:nvPr/>
          </p:nvSpPr>
          <p:spPr>
            <a:xfrm>
              <a:off x="4554026" y="1887026"/>
              <a:ext cx="3083949" cy="3083949"/>
            </a:xfrm>
            <a:prstGeom prst="donut">
              <a:avLst>
                <a:gd name="adj" fmla="val 97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EB7EFED-C5A8-41F2-B6AF-EB62EB7AC83D}"/>
                </a:ext>
              </a:extLst>
            </p:cNvPr>
            <p:cNvSpPr/>
            <p:nvPr/>
          </p:nvSpPr>
          <p:spPr>
            <a:xfrm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9FA49A6-CFD9-4338-8DE3-32FD84F0FDB1}"/>
                </a:ext>
              </a:extLst>
            </p:cNvPr>
            <p:cNvSpPr/>
            <p:nvPr/>
          </p:nvSpPr>
          <p:spPr>
            <a:xfrm rot="1800000"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39AD86-5367-4DEC-BE1D-C8E81212A165}"/>
                </a:ext>
              </a:extLst>
            </p:cNvPr>
            <p:cNvSpPr/>
            <p:nvPr/>
          </p:nvSpPr>
          <p:spPr>
            <a:xfrm rot="3600000"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EE89BCB-3B38-4BE2-AEA2-285BEBFDFAD9}"/>
                </a:ext>
              </a:extLst>
            </p:cNvPr>
            <p:cNvSpPr/>
            <p:nvPr/>
          </p:nvSpPr>
          <p:spPr>
            <a:xfrm rot="5400000"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E6A678-9AF7-45AF-AAB8-3EE3A6998E87}"/>
                </a:ext>
              </a:extLst>
            </p:cNvPr>
            <p:cNvSpPr/>
            <p:nvPr/>
          </p:nvSpPr>
          <p:spPr>
            <a:xfrm rot="7200000"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1ED0404-2789-4ADD-B036-2789F23E9167}"/>
                </a:ext>
              </a:extLst>
            </p:cNvPr>
            <p:cNvSpPr/>
            <p:nvPr/>
          </p:nvSpPr>
          <p:spPr>
            <a:xfrm rot="9000000"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4AC30D8-FA76-4309-BFF6-2839A27305EA}"/>
                </a:ext>
              </a:extLst>
            </p:cNvPr>
            <p:cNvSpPr/>
            <p:nvPr/>
          </p:nvSpPr>
          <p:spPr>
            <a:xfrm>
              <a:off x="5453581" y="2786581"/>
              <a:ext cx="1284839" cy="12848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 hidden="1">
            <a:extLst>
              <a:ext uri="{FF2B5EF4-FFF2-40B4-BE49-F238E27FC236}">
                <a16:creationId xmlns:a16="http://schemas.microsoft.com/office/drawing/2014/main" id="{A8EE3B18-922A-4E0A-A42D-3D544A0036E9}"/>
              </a:ext>
            </a:extLst>
          </p:cNvPr>
          <p:cNvGrpSpPr/>
          <p:nvPr/>
        </p:nvGrpSpPr>
        <p:grpSpPr>
          <a:xfrm rot="234421">
            <a:off x="7222436" y="3263810"/>
            <a:ext cx="4004559" cy="3335604"/>
            <a:chOff x="7222436" y="3263810"/>
            <a:chExt cx="4004559" cy="3335604"/>
          </a:xfrm>
        </p:grpSpPr>
        <p:sp>
          <p:nvSpPr>
            <p:cNvPr id="7" name="Flowchart: Manual Operation 6">
              <a:extLst>
                <a:ext uri="{FF2B5EF4-FFF2-40B4-BE49-F238E27FC236}">
                  <a16:creationId xmlns:a16="http://schemas.microsoft.com/office/drawing/2014/main" id="{78E25427-D5D3-4EE5-90AD-67D9BEC0C8A4}"/>
                </a:ext>
              </a:extLst>
            </p:cNvPr>
            <p:cNvSpPr/>
            <p:nvPr/>
          </p:nvSpPr>
          <p:spPr>
            <a:xfrm rot="18046708" flipV="1">
              <a:off x="7964557" y="3211809"/>
              <a:ext cx="1616765" cy="3101008"/>
            </a:xfrm>
            <a:prstGeom prst="flowChartManualOperati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C8C7520C-4F08-4CF5-BE7F-BAFE9DDD2712}"/>
                </a:ext>
              </a:extLst>
            </p:cNvPr>
            <p:cNvSpPr/>
            <p:nvPr/>
          </p:nvSpPr>
          <p:spPr>
            <a:xfrm rot="18098579">
              <a:off x="6740393" y="3762327"/>
              <a:ext cx="1335143" cy="338109"/>
            </a:xfrm>
            <a:prstGeom prst="round2Same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419BFFD7-3169-4E73-864A-7228722BF1C4}"/>
                </a:ext>
              </a:extLst>
            </p:cNvPr>
            <p:cNvSpPr/>
            <p:nvPr/>
          </p:nvSpPr>
          <p:spPr>
            <a:xfrm rot="7224536">
              <a:off x="9687400" y="5319551"/>
              <a:ext cx="1618822" cy="9409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AA2E3D-2E8A-4602-A16B-435DE89BB8BE}"/>
                </a:ext>
              </a:extLst>
            </p:cNvPr>
            <p:cNvSpPr/>
            <p:nvPr/>
          </p:nvSpPr>
          <p:spPr>
            <a:xfrm>
              <a:off x="10855934" y="5879199"/>
              <a:ext cx="371061" cy="371061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 hidden="1">
            <a:extLst>
              <a:ext uri="{FF2B5EF4-FFF2-40B4-BE49-F238E27FC236}">
                <a16:creationId xmlns:a16="http://schemas.microsoft.com/office/drawing/2014/main" id="{75BFB878-7815-4E71-A534-2360172F868A}"/>
              </a:ext>
            </a:extLst>
          </p:cNvPr>
          <p:cNvGrpSpPr/>
          <p:nvPr/>
        </p:nvGrpSpPr>
        <p:grpSpPr>
          <a:xfrm>
            <a:off x="8044264" y="4737653"/>
            <a:ext cx="2120347" cy="2120347"/>
            <a:chOff x="8044264" y="4737653"/>
            <a:chExt cx="2120347" cy="212034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994BDF-81E6-47C3-AF4A-A0DF3854D262}"/>
                </a:ext>
              </a:extLst>
            </p:cNvPr>
            <p:cNvGrpSpPr/>
            <p:nvPr/>
          </p:nvGrpSpPr>
          <p:grpSpPr>
            <a:xfrm>
              <a:off x="8044264" y="4737653"/>
              <a:ext cx="2120347" cy="2120347"/>
              <a:chOff x="2364665" y="3112624"/>
              <a:chExt cx="2120347" cy="2120347"/>
            </a:xfrm>
            <a:solidFill>
              <a:srgbClr val="FFC000"/>
            </a:solidFill>
          </p:grpSpPr>
          <p:sp>
            <p:nvSpPr>
              <p:cNvPr id="12" name="Star: 7 Points 11">
                <a:extLst>
                  <a:ext uri="{FF2B5EF4-FFF2-40B4-BE49-F238E27FC236}">
                    <a16:creationId xmlns:a16="http://schemas.microsoft.com/office/drawing/2014/main" id="{3F00EF50-C506-4584-B033-F0FEAF030374}"/>
                  </a:ext>
                </a:extLst>
              </p:cNvPr>
              <p:cNvSpPr/>
              <p:nvPr/>
            </p:nvSpPr>
            <p:spPr>
              <a:xfrm>
                <a:off x="2550194" y="3298153"/>
                <a:ext cx="1749287" cy="1749287"/>
              </a:xfrm>
              <a:prstGeom prst="star7">
                <a:avLst>
                  <a:gd name="adj" fmla="val 4320"/>
                  <a:gd name="hf" fmla="val 102572"/>
                  <a:gd name="vf" fmla="val 10521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ircle: Hollow 10">
                <a:extLst>
                  <a:ext uri="{FF2B5EF4-FFF2-40B4-BE49-F238E27FC236}">
                    <a16:creationId xmlns:a16="http://schemas.microsoft.com/office/drawing/2014/main" id="{BA5C7A85-595D-4DFD-A171-86E3255F32EA}"/>
                  </a:ext>
                </a:extLst>
              </p:cNvPr>
              <p:cNvSpPr/>
              <p:nvPr/>
            </p:nvSpPr>
            <p:spPr>
              <a:xfrm>
                <a:off x="2364665" y="3112624"/>
                <a:ext cx="2120347" cy="2120347"/>
              </a:xfrm>
              <a:prstGeom prst="donut">
                <a:avLst>
                  <a:gd name="adj" fmla="val 12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8D0BC2-1A6C-4811-A532-926B9697B323}"/>
                </a:ext>
              </a:extLst>
            </p:cNvPr>
            <p:cNvSpPr/>
            <p:nvPr/>
          </p:nvSpPr>
          <p:spPr>
            <a:xfrm>
              <a:off x="8853839" y="5574400"/>
              <a:ext cx="490330" cy="49033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32">
            <a:extLst>
              <a:ext uri="{FF2B5EF4-FFF2-40B4-BE49-F238E27FC236}">
                <a16:creationId xmlns:a16="http://schemas.microsoft.com/office/drawing/2014/main" id="{DC816251-2BCC-47A9-BCA7-368989C31C2B}"/>
              </a:ext>
            </a:extLst>
          </p:cNvPr>
          <p:cNvGrpSpPr>
            <a:grpSpLocks/>
          </p:cNvGrpSpPr>
          <p:nvPr/>
        </p:nvGrpSpPr>
        <p:grpSpPr bwMode="auto">
          <a:xfrm>
            <a:off x="8863007" y="4737651"/>
            <a:ext cx="550863" cy="525300"/>
            <a:chOff x="1468" y="2633"/>
            <a:chExt cx="318" cy="303"/>
          </a:xfrm>
        </p:grpSpPr>
        <p:sp>
          <p:nvSpPr>
            <p:cNvPr id="83" name="AutoShape 33">
              <a:extLst>
                <a:ext uri="{FF2B5EF4-FFF2-40B4-BE49-F238E27FC236}">
                  <a16:creationId xmlns:a16="http://schemas.microsoft.com/office/drawing/2014/main" id="{B39D5D83-9EE8-4914-9DFC-3EEE6722C3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297364">
              <a:off x="1468" y="2633"/>
              <a:ext cx="318" cy="303"/>
            </a:xfrm>
            <a:prstGeom prst="star5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charset="0"/>
              </a:endParaRPr>
            </a:p>
          </p:txBody>
        </p:sp>
        <p:sp>
          <p:nvSpPr>
            <p:cNvPr id="84" name="AutoShape 34">
              <a:extLst>
                <a:ext uri="{FF2B5EF4-FFF2-40B4-BE49-F238E27FC236}">
                  <a16:creationId xmlns:a16="http://schemas.microsoft.com/office/drawing/2014/main" id="{4B77D22A-3FFE-425C-BCD9-373F3EA69B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297364">
              <a:off x="1542" y="2712"/>
              <a:ext cx="205" cy="195"/>
            </a:xfrm>
            <a:prstGeom prst="star7">
              <a:avLst/>
            </a:prstGeom>
            <a:solidFill>
              <a:srgbClr val="CC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Arial" charset="0"/>
              </a:endParaRPr>
            </a:p>
          </p:txBody>
        </p:sp>
      </p:grpSp>
      <p:grpSp>
        <p:nvGrpSpPr>
          <p:cNvPr id="85" name="Group 13">
            <a:extLst>
              <a:ext uri="{FF2B5EF4-FFF2-40B4-BE49-F238E27FC236}">
                <a16:creationId xmlns:a16="http://schemas.microsoft.com/office/drawing/2014/main" id="{CFB22A26-7D6F-4CB4-9D8F-7DC6FE20FEEF}"/>
              </a:ext>
            </a:extLst>
          </p:cNvPr>
          <p:cNvGrpSpPr>
            <a:grpSpLocks/>
          </p:cNvGrpSpPr>
          <p:nvPr/>
        </p:nvGrpSpPr>
        <p:grpSpPr bwMode="auto">
          <a:xfrm>
            <a:off x="10019560" y="5373064"/>
            <a:ext cx="268287" cy="249237"/>
            <a:chOff x="4967" y="3612"/>
            <a:chExt cx="169" cy="157"/>
          </a:xfrm>
        </p:grpSpPr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71B0CB44-6551-408D-88A2-A8CD0980F1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C1AD71FD-D6A3-4689-BBE3-6A41E346ED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2CC59157-D95A-4323-ABB7-37E71E2A00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89" name="Group 17">
            <a:extLst>
              <a:ext uri="{FF2B5EF4-FFF2-40B4-BE49-F238E27FC236}">
                <a16:creationId xmlns:a16="http://schemas.microsoft.com/office/drawing/2014/main" id="{E72C0916-40E5-45A8-8A90-5B18A010A168}"/>
              </a:ext>
            </a:extLst>
          </p:cNvPr>
          <p:cNvGrpSpPr>
            <a:grpSpLocks/>
          </p:cNvGrpSpPr>
          <p:nvPr/>
        </p:nvGrpSpPr>
        <p:grpSpPr bwMode="auto">
          <a:xfrm>
            <a:off x="10014797" y="5309564"/>
            <a:ext cx="277813" cy="377825"/>
            <a:chOff x="4431" y="3196"/>
            <a:chExt cx="175" cy="238"/>
          </a:xfrm>
        </p:grpSpPr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072C01F7-590E-478C-B5B4-24AE989F81A0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BE77A8F6-9FD6-4B8F-8065-F407428E36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C56284BE-6A6F-454E-9C95-B7DC666B69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93" name="Group 21">
            <a:extLst>
              <a:ext uri="{FF2B5EF4-FFF2-40B4-BE49-F238E27FC236}">
                <a16:creationId xmlns:a16="http://schemas.microsoft.com/office/drawing/2014/main" id="{6ED19636-9F2C-4C29-B250-D82FE378E97D}"/>
              </a:ext>
            </a:extLst>
          </p:cNvPr>
          <p:cNvGrpSpPr>
            <a:grpSpLocks/>
          </p:cNvGrpSpPr>
          <p:nvPr/>
        </p:nvGrpSpPr>
        <p:grpSpPr bwMode="auto">
          <a:xfrm>
            <a:off x="9978285" y="5369889"/>
            <a:ext cx="347662" cy="257175"/>
            <a:chOff x="4525" y="3323"/>
            <a:chExt cx="219" cy="162"/>
          </a:xfrm>
        </p:grpSpPr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303FC16F-5A21-495F-B18C-5DDB6C6357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4" y="3339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E1CC0E2C-1769-4BB8-9860-8CCD446B0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5" y="33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6" name="Freeform 63">
              <a:extLst>
                <a:ext uri="{FF2B5EF4-FFF2-40B4-BE49-F238E27FC236}">
                  <a16:creationId xmlns:a16="http://schemas.microsoft.com/office/drawing/2014/main" id="{18884A19-1231-4425-9F5E-E593D9680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9" y="340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BF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97" name="Group 25">
            <a:extLst>
              <a:ext uri="{FF2B5EF4-FFF2-40B4-BE49-F238E27FC236}">
                <a16:creationId xmlns:a16="http://schemas.microsoft.com/office/drawing/2014/main" id="{F7E25996-2C33-426F-83C8-7828678368B3}"/>
              </a:ext>
            </a:extLst>
          </p:cNvPr>
          <p:cNvGrpSpPr>
            <a:grpSpLocks/>
          </p:cNvGrpSpPr>
          <p:nvPr/>
        </p:nvGrpSpPr>
        <p:grpSpPr bwMode="auto">
          <a:xfrm>
            <a:off x="10027497" y="5311151"/>
            <a:ext cx="249238" cy="373063"/>
            <a:chOff x="4491" y="3281"/>
            <a:chExt cx="157" cy="235"/>
          </a:xfrm>
        </p:grpSpPr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A066263E-F5B2-464A-9E11-7C0841691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91" y="328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9" name="Freeform 66">
              <a:extLst>
                <a:ext uri="{FF2B5EF4-FFF2-40B4-BE49-F238E27FC236}">
                  <a16:creationId xmlns:a16="http://schemas.microsoft.com/office/drawing/2014/main" id="{62ACC0BE-9BD5-4EF2-9295-06E10470DE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69" y="337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0" name="Freeform 67">
              <a:extLst>
                <a:ext uri="{FF2B5EF4-FFF2-40B4-BE49-F238E27FC236}">
                  <a16:creationId xmlns:a16="http://schemas.microsoft.com/office/drawing/2014/main" id="{3FA45166-6673-4702-BF3D-04D857DA4D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04" y="34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1" name="Group 29">
            <a:extLst>
              <a:ext uri="{FF2B5EF4-FFF2-40B4-BE49-F238E27FC236}">
                <a16:creationId xmlns:a16="http://schemas.microsoft.com/office/drawing/2014/main" id="{7952B72D-57B7-412E-8612-E4706267ABB9}"/>
              </a:ext>
            </a:extLst>
          </p:cNvPr>
          <p:cNvGrpSpPr>
            <a:grpSpLocks/>
          </p:cNvGrpSpPr>
          <p:nvPr/>
        </p:nvGrpSpPr>
        <p:grpSpPr bwMode="auto">
          <a:xfrm>
            <a:off x="10040197" y="5325439"/>
            <a:ext cx="227013" cy="342900"/>
            <a:chOff x="4526" y="3362"/>
            <a:chExt cx="143" cy="216"/>
          </a:xfrm>
        </p:grpSpPr>
        <p:sp>
          <p:nvSpPr>
            <p:cNvPr id="102" name="Freeform 65">
              <a:extLst>
                <a:ext uri="{FF2B5EF4-FFF2-40B4-BE49-F238E27FC236}">
                  <a16:creationId xmlns:a16="http://schemas.microsoft.com/office/drawing/2014/main" id="{9F0F5B48-AA57-4C27-8096-FBCA735213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8219984F-1D8A-4394-A047-4E1188166B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023B052B-8E78-4FC9-9662-F861513C5F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5" name="Group 33">
            <a:extLst>
              <a:ext uri="{FF2B5EF4-FFF2-40B4-BE49-F238E27FC236}">
                <a16:creationId xmlns:a16="http://schemas.microsoft.com/office/drawing/2014/main" id="{D4BFC728-5159-473B-B2BB-8BFE4A25887A}"/>
              </a:ext>
            </a:extLst>
          </p:cNvPr>
          <p:cNvGrpSpPr>
            <a:grpSpLocks/>
          </p:cNvGrpSpPr>
          <p:nvPr/>
        </p:nvGrpSpPr>
        <p:grpSpPr bwMode="auto">
          <a:xfrm>
            <a:off x="9922722" y="5311151"/>
            <a:ext cx="458788" cy="373063"/>
            <a:chOff x="4156" y="3113"/>
            <a:chExt cx="289" cy="235"/>
          </a:xfrm>
        </p:grpSpPr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6688087D-371C-4FF0-8296-8525A8333A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90" y="3249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D7D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59DD124D-E9DD-4198-87C9-15C2360CCC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6" y="325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51B8F8F7-9ABB-477B-8738-2308EBD8D3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46" y="3113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9" name="Group 37">
            <a:extLst>
              <a:ext uri="{FF2B5EF4-FFF2-40B4-BE49-F238E27FC236}">
                <a16:creationId xmlns:a16="http://schemas.microsoft.com/office/drawing/2014/main" id="{01969E2F-EADD-4F8C-9A9A-70C13456D922}"/>
              </a:ext>
            </a:extLst>
          </p:cNvPr>
          <p:cNvGrpSpPr>
            <a:grpSpLocks/>
          </p:cNvGrpSpPr>
          <p:nvPr/>
        </p:nvGrpSpPr>
        <p:grpSpPr bwMode="auto">
          <a:xfrm>
            <a:off x="9979872" y="5361951"/>
            <a:ext cx="346075" cy="271463"/>
            <a:chOff x="4203" y="3144"/>
            <a:chExt cx="218" cy="171"/>
          </a:xfrm>
        </p:grpSpPr>
        <p:sp>
          <p:nvSpPr>
            <p:cNvPr id="110" name="Freeform 24">
              <a:extLst>
                <a:ext uri="{FF2B5EF4-FFF2-40B4-BE49-F238E27FC236}">
                  <a16:creationId xmlns:a16="http://schemas.microsoft.com/office/drawing/2014/main" id="{947775F8-7387-412C-9EE7-214D35C69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A19CA629-F1DA-44BA-896A-C07DF3FC75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91F1DCD3-907D-4163-8179-B5C68E39C9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13" name="Group 41">
            <a:extLst>
              <a:ext uri="{FF2B5EF4-FFF2-40B4-BE49-F238E27FC236}">
                <a16:creationId xmlns:a16="http://schemas.microsoft.com/office/drawing/2014/main" id="{D27027BD-7E65-4460-ACEA-5C5FBADA23CC}"/>
              </a:ext>
            </a:extLst>
          </p:cNvPr>
          <p:cNvGrpSpPr>
            <a:grpSpLocks/>
          </p:cNvGrpSpPr>
          <p:nvPr/>
        </p:nvGrpSpPr>
        <p:grpSpPr bwMode="auto">
          <a:xfrm>
            <a:off x="9900497" y="5276226"/>
            <a:ext cx="503238" cy="442913"/>
            <a:chOff x="4181" y="3155"/>
            <a:chExt cx="317" cy="279"/>
          </a:xfrm>
        </p:grpSpPr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44F10166-800F-455A-B4A5-34A15FD6DD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0" y="315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5" name="Freeform 28">
              <a:extLst>
                <a:ext uri="{FF2B5EF4-FFF2-40B4-BE49-F238E27FC236}">
                  <a16:creationId xmlns:a16="http://schemas.microsoft.com/office/drawing/2014/main" id="{A6FC3229-E873-4555-8CB6-AADD7D1254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81" y="3160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9FCA7B8F-20C1-4E19-ADAD-91732B8CBC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35" y="3370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17" name="Group 45">
            <a:extLst>
              <a:ext uri="{FF2B5EF4-FFF2-40B4-BE49-F238E27FC236}">
                <a16:creationId xmlns:a16="http://schemas.microsoft.com/office/drawing/2014/main" id="{25193B8D-4204-4F40-9E54-384E23771B25}"/>
              </a:ext>
            </a:extLst>
          </p:cNvPr>
          <p:cNvGrpSpPr>
            <a:grpSpLocks/>
          </p:cNvGrpSpPr>
          <p:nvPr/>
        </p:nvGrpSpPr>
        <p:grpSpPr bwMode="auto">
          <a:xfrm>
            <a:off x="10017972" y="5373064"/>
            <a:ext cx="268288" cy="249237"/>
            <a:chOff x="4967" y="3612"/>
            <a:chExt cx="169" cy="157"/>
          </a:xfrm>
        </p:grpSpPr>
        <p:sp>
          <p:nvSpPr>
            <p:cNvPr id="118" name="Freeform 78">
              <a:extLst>
                <a:ext uri="{FF2B5EF4-FFF2-40B4-BE49-F238E27FC236}">
                  <a16:creationId xmlns:a16="http://schemas.microsoft.com/office/drawing/2014/main" id="{5D7E7269-9001-4CBC-A192-8BB2D78879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9" name="Freeform 79">
              <a:extLst>
                <a:ext uri="{FF2B5EF4-FFF2-40B4-BE49-F238E27FC236}">
                  <a16:creationId xmlns:a16="http://schemas.microsoft.com/office/drawing/2014/main" id="{2043FC8C-252C-4EA4-8376-CBACCFE500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30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0" name="Freeform 80">
              <a:extLst>
                <a:ext uri="{FF2B5EF4-FFF2-40B4-BE49-F238E27FC236}">
                  <a16:creationId xmlns:a16="http://schemas.microsoft.com/office/drawing/2014/main" id="{10BFB22A-49BA-4C58-A4A2-F5408E005E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21" name="Group 49">
            <a:extLst>
              <a:ext uri="{FF2B5EF4-FFF2-40B4-BE49-F238E27FC236}">
                <a16:creationId xmlns:a16="http://schemas.microsoft.com/office/drawing/2014/main" id="{49F4BE39-3181-40F9-8C15-88A6F5F2818A}"/>
              </a:ext>
            </a:extLst>
          </p:cNvPr>
          <p:cNvGrpSpPr>
            <a:grpSpLocks/>
          </p:cNvGrpSpPr>
          <p:nvPr/>
        </p:nvGrpSpPr>
        <p:grpSpPr bwMode="auto">
          <a:xfrm>
            <a:off x="10013210" y="5307976"/>
            <a:ext cx="277812" cy="377825"/>
            <a:chOff x="4431" y="3196"/>
            <a:chExt cx="175" cy="238"/>
          </a:xfrm>
        </p:grpSpPr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83609FD3-E0E7-468C-B489-B35F79275A1C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131B0E12-9586-425B-A878-58EB6DC59F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C8CC59EC-C83B-41D8-9C2B-46151A0D65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25" name="Group 53">
            <a:extLst>
              <a:ext uri="{FF2B5EF4-FFF2-40B4-BE49-F238E27FC236}">
                <a16:creationId xmlns:a16="http://schemas.microsoft.com/office/drawing/2014/main" id="{30CD9976-780A-458C-BF6A-69586C2046AD}"/>
              </a:ext>
            </a:extLst>
          </p:cNvPr>
          <p:cNvGrpSpPr>
            <a:grpSpLocks/>
          </p:cNvGrpSpPr>
          <p:nvPr/>
        </p:nvGrpSpPr>
        <p:grpSpPr bwMode="auto">
          <a:xfrm>
            <a:off x="10032260" y="5325439"/>
            <a:ext cx="239712" cy="342900"/>
            <a:chOff x="4535" y="3331"/>
            <a:chExt cx="151" cy="216"/>
          </a:xfrm>
        </p:grpSpPr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91355F11-B7D3-42E3-BD29-4596305369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2" y="3419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9CBE90E3-139C-4F2D-AEBB-17DA894323E7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563" y="3481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256AB1D2-1EFA-4D26-9E3A-B6C4ADB6C5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35" y="333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29" name="Group 57">
            <a:extLst>
              <a:ext uri="{FF2B5EF4-FFF2-40B4-BE49-F238E27FC236}">
                <a16:creationId xmlns:a16="http://schemas.microsoft.com/office/drawing/2014/main" id="{B5C039DB-4E26-43E7-BDEB-C2CDBCF788A5}"/>
              </a:ext>
            </a:extLst>
          </p:cNvPr>
          <p:cNvGrpSpPr>
            <a:grpSpLocks/>
          </p:cNvGrpSpPr>
          <p:nvPr/>
        </p:nvGrpSpPr>
        <p:grpSpPr bwMode="auto">
          <a:xfrm>
            <a:off x="9978285" y="5369889"/>
            <a:ext cx="347662" cy="257175"/>
            <a:chOff x="4525" y="3323"/>
            <a:chExt cx="219" cy="162"/>
          </a:xfrm>
        </p:grpSpPr>
        <p:sp>
          <p:nvSpPr>
            <p:cNvPr id="130" name="Freeform 21">
              <a:extLst>
                <a:ext uri="{FF2B5EF4-FFF2-40B4-BE49-F238E27FC236}">
                  <a16:creationId xmlns:a16="http://schemas.microsoft.com/office/drawing/2014/main" id="{AC2C1441-C8D2-4EA3-967F-A262EC7CE0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4" y="3339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A40D1DD4-0564-4E91-A9F3-026D2D7CC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5" y="33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" name="Freeform 63">
              <a:extLst>
                <a:ext uri="{FF2B5EF4-FFF2-40B4-BE49-F238E27FC236}">
                  <a16:creationId xmlns:a16="http://schemas.microsoft.com/office/drawing/2014/main" id="{2C251965-0AC9-44D8-8C78-81C82C4467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9" y="340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33" name="Group 61">
            <a:extLst>
              <a:ext uri="{FF2B5EF4-FFF2-40B4-BE49-F238E27FC236}">
                <a16:creationId xmlns:a16="http://schemas.microsoft.com/office/drawing/2014/main" id="{258412E3-7BA3-498F-9247-BBD840C23347}"/>
              </a:ext>
            </a:extLst>
          </p:cNvPr>
          <p:cNvGrpSpPr>
            <a:grpSpLocks/>
          </p:cNvGrpSpPr>
          <p:nvPr/>
        </p:nvGrpSpPr>
        <p:grpSpPr bwMode="auto">
          <a:xfrm>
            <a:off x="9976697" y="5334964"/>
            <a:ext cx="352425" cy="325437"/>
            <a:chOff x="4546" y="3385"/>
            <a:chExt cx="222" cy="205"/>
          </a:xfrm>
        </p:grpSpPr>
        <p:sp>
          <p:nvSpPr>
            <p:cNvPr id="134" name="Freeform 19">
              <a:extLst>
                <a:ext uri="{FF2B5EF4-FFF2-40B4-BE49-F238E27FC236}">
                  <a16:creationId xmlns:a16="http://schemas.microsoft.com/office/drawing/2014/main" id="{4A51B615-CF76-4A51-ADDB-6F91EADBBE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46" y="3387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5" name="Freeform 62">
              <a:extLst>
                <a:ext uri="{FF2B5EF4-FFF2-40B4-BE49-F238E27FC236}">
                  <a16:creationId xmlns:a16="http://schemas.microsoft.com/office/drawing/2014/main" id="{238CDD10-DA9E-4E8D-B59F-C69B5D521C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13" y="3512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6" name="Freeform 64">
              <a:extLst>
                <a:ext uri="{FF2B5EF4-FFF2-40B4-BE49-F238E27FC236}">
                  <a16:creationId xmlns:a16="http://schemas.microsoft.com/office/drawing/2014/main" id="{E32AAB04-13ED-4D6C-BCD7-7F533F310D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49" y="338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37" name="Group 65">
            <a:extLst>
              <a:ext uri="{FF2B5EF4-FFF2-40B4-BE49-F238E27FC236}">
                <a16:creationId xmlns:a16="http://schemas.microsoft.com/office/drawing/2014/main" id="{923BE3A5-2D83-4DD4-834F-9CC62BC47A9B}"/>
              </a:ext>
            </a:extLst>
          </p:cNvPr>
          <p:cNvGrpSpPr>
            <a:grpSpLocks/>
          </p:cNvGrpSpPr>
          <p:nvPr/>
        </p:nvGrpSpPr>
        <p:grpSpPr bwMode="auto">
          <a:xfrm>
            <a:off x="10027497" y="5311151"/>
            <a:ext cx="249238" cy="373063"/>
            <a:chOff x="4491" y="3281"/>
            <a:chExt cx="157" cy="235"/>
          </a:xfrm>
        </p:grpSpPr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326C8A8A-24FA-4A71-8758-9CCAD05BAA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91" y="328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9" name="Freeform 66">
              <a:extLst>
                <a:ext uri="{FF2B5EF4-FFF2-40B4-BE49-F238E27FC236}">
                  <a16:creationId xmlns:a16="http://schemas.microsoft.com/office/drawing/2014/main" id="{B7947467-C2A3-405B-8A73-947CD155D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69" y="337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0" name="Freeform 67">
              <a:extLst>
                <a:ext uri="{FF2B5EF4-FFF2-40B4-BE49-F238E27FC236}">
                  <a16:creationId xmlns:a16="http://schemas.microsoft.com/office/drawing/2014/main" id="{A4E30B5B-127F-4AF0-A4B7-AF129B5718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04" y="34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41" name="Group 69">
            <a:extLst>
              <a:ext uri="{FF2B5EF4-FFF2-40B4-BE49-F238E27FC236}">
                <a16:creationId xmlns:a16="http://schemas.microsoft.com/office/drawing/2014/main" id="{0E826EB2-06A7-4806-86C6-0DFAC422E695}"/>
              </a:ext>
            </a:extLst>
          </p:cNvPr>
          <p:cNvGrpSpPr>
            <a:grpSpLocks/>
          </p:cNvGrpSpPr>
          <p:nvPr/>
        </p:nvGrpSpPr>
        <p:grpSpPr bwMode="auto">
          <a:xfrm>
            <a:off x="10038610" y="5327026"/>
            <a:ext cx="227012" cy="342900"/>
            <a:chOff x="4526" y="3362"/>
            <a:chExt cx="143" cy="216"/>
          </a:xfrm>
        </p:grpSpPr>
        <p:sp>
          <p:nvSpPr>
            <p:cNvPr id="142" name="Freeform 65">
              <a:extLst>
                <a:ext uri="{FF2B5EF4-FFF2-40B4-BE49-F238E27FC236}">
                  <a16:creationId xmlns:a16="http://schemas.microsoft.com/office/drawing/2014/main" id="{F9C56C6E-F025-49B5-AFF2-ACC5FCAA19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" name="Freeform 68">
              <a:extLst>
                <a:ext uri="{FF2B5EF4-FFF2-40B4-BE49-F238E27FC236}">
                  <a16:creationId xmlns:a16="http://schemas.microsoft.com/office/drawing/2014/main" id="{0F97AD84-AEF4-4DB4-8BD7-7A33B4136F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" name="Freeform 69">
              <a:extLst>
                <a:ext uri="{FF2B5EF4-FFF2-40B4-BE49-F238E27FC236}">
                  <a16:creationId xmlns:a16="http://schemas.microsoft.com/office/drawing/2014/main" id="{2A3F96F8-BE6C-49BA-AE2A-490E2B3F81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45" name="Group 73">
            <a:extLst>
              <a:ext uri="{FF2B5EF4-FFF2-40B4-BE49-F238E27FC236}">
                <a16:creationId xmlns:a16="http://schemas.microsoft.com/office/drawing/2014/main" id="{260AA130-16F4-405C-AA8C-A9FCA49FDDA4}"/>
              </a:ext>
            </a:extLst>
          </p:cNvPr>
          <p:cNvGrpSpPr>
            <a:grpSpLocks/>
          </p:cNvGrpSpPr>
          <p:nvPr/>
        </p:nvGrpSpPr>
        <p:grpSpPr bwMode="auto">
          <a:xfrm>
            <a:off x="9924310" y="5311151"/>
            <a:ext cx="458787" cy="373063"/>
            <a:chOff x="4156" y="3113"/>
            <a:chExt cx="289" cy="235"/>
          </a:xfrm>
        </p:grpSpPr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AC96850B-4870-4C20-8DD6-38427B6EC8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90" y="3249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D7D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7" name="Freeform 26">
              <a:extLst>
                <a:ext uri="{FF2B5EF4-FFF2-40B4-BE49-F238E27FC236}">
                  <a16:creationId xmlns:a16="http://schemas.microsoft.com/office/drawing/2014/main" id="{9B969A15-C07B-4366-8C82-FE6823A4EE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6" y="325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8" name="Freeform 27">
              <a:extLst>
                <a:ext uri="{FF2B5EF4-FFF2-40B4-BE49-F238E27FC236}">
                  <a16:creationId xmlns:a16="http://schemas.microsoft.com/office/drawing/2014/main" id="{72ADF8D2-B1C7-4132-9441-923CE1B826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46" y="3113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49" name="Group 77">
            <a:extLst>
              <a:ext uri="{FF2B5EF4-FFF2-40B4-BE49-F238E27FC236}">
                <a16:creationId xmlns:a16="http://schemas.microsoft.com/office/drawing/2014/main" id="{13A88E81-F0E9-435C-AEE2-9C14B3801121}"/>
              </a:ext>
            </a:extLst>
          </p:cNvPr>
          <p:cNvGrpSpPr>
            <a:grpSpLocks/>
          </p:cNvGrpSpPr>
          <p:nvPr/>
        </p:nvGrpSpPr>
        <p:grpSpPr bwMode="auto">
          <a:xfrm>
            <a:off x="9979872" y="5361951"/>
            <a:ext cx="346075" cy="271463"/>
            <a:chOff x="4203" y="3144"/>
            <a:chExt cx="218" cy="171"/>
          </a:xfrm>
        </p:grpSpPr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1C90E32D-C88D-4DA9-AE28-7EF231CA0B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1890C1C4-B201-4BA7-8FE7-00E4DF0429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C34DB5BB-B551-40C4-A4AA-A30E4C8770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53" name="Group 81">
            <a:extLst>
              <a:ext uri="{FF2B5EF4-FFF2-40B4-BE49-F238E27FC236}">
                <a16:creationId xmlns:a16="http://schemas.microsoft.com/office/drawing/2014/main" id="{0BE49AF0-A20A-4B62-81D6-A87AB32BCFA8}"/>
              </a:ext>
            </a:extLst>
          </p:cNvPr>
          <p:cNvGrpSpPr>
            <a:grpSpLocks/>
          </p:cNvGrpSpPr>
          <p:nvPr/>
        </p:nvGrpSpPr>
        <p:grpSpPr bwMode="auto">
          <a:xfrm>
            <a:off x="9900497" y="5276226"/>
            <a:ext cx="503238" cy="442913"/>
            <a:chOff x="4181" y="3155"/>
            <a:chExt cx="317" cy="279"/>
          </a:xfrm>
        </p:grpSpPr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E62CE662-13E1-4B56-B72A-0EE42672EF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0" y="315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2F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3575021F-4E8C-4AD9-8D57-E8E6D57660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81" y="3160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1003A0FF-0DD6-41E8-A331-2A53078E7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35" y="3370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57" name="Group 85">
            <a:extLst>
              <a:ext uri="{FF2B5EF4-FFF2-40B4-BE49-F238E27FC236}">
                <a16:creationId xmlns:a16="http://schemas.microsoft.com/office/drawing/2014/main" id="{FDCAC379-FC0C-4E09-A886-222B3FAAE36D}"/>
              </a:ext>
            </a:extLst>
          </p:cNvPr>
          <p:cNvGrpSpPr>
            <a:grpSpLocks/>
          </p:cNvGrpSpPr>
          <p:nvPr/>
        </p:nvGrpSpPr>
        <p:grpSpPr bwMode="auto">
          <a:xfrm>
            <a:off x="10019560" y="5373064"/>
            <a:ext cx="268287" cy="249237"/>
            <a:chOff x="4967" y="3612"/>
            <a:chExt cx="169" cy="157"/>
          </a:xfrm>
        </p:grpSpPr>
        <p:sp>
          <p:nvSpPr>
            <p:cNvPr id="158" name="Freeform 78">
              <a:extLst>
                <a:ext uri="{FF2B5EF4-FFF2-40B4-BE49-F238E27FC236}">
                  <a16:creationId xmlns:a16="http://schemas.microsoft.com/office/drawing/2014/main" id="{28517180-1A9F-4702-B387-3A1184A388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9" name="Freeform 79">
              <a:extLst>
                <a:ext uri="{FF2B5EF4-FFF2-40B4-BE49-F238E27FC236}">
                  <a16:creationId xmlns:a16="http://schemas.microsoft.com/office/drawing/2014/main" id="{A15C7FF4-C9BE-45B1-9A2E-1EB7E9E914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0" name="Freeform 80">
              <a:extLst>
                <a:ext uri="{FF2B5EF4-FFF2-40B4-BE49-F238E27FC236}">
                  <a16:creationId xmlns:a16="http://schemas.microsoft.com/office/drawing/2014/main" id="{861B22EF-9859-4C8D-BBB0-B1C853BDA4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1" name="Group 89">
            <a:extLst>
              <a:ext uri="{FF2B5EF4-FFF2-40B4-BE49-F238E27FC236}">
                <a16:creationId xmlns:a16="http://schemas.microsoft.com/office/drawing/2014/main" id="{150ECBA0-46E6-4419-A5AB-5A8FA8B5FAB3}"/>
              </a:ext>
            </a:extLst>
          </p:cNvPr>
          <p:cNvGrpSpPr>
            <a:grpSpLocks/>
          </p:cNvGrpSpPr>
          <p:nvPr/>
        </p:nvGrpSpPr>
        <p:grpSpPr bwMode="auto">
          <a:xfrm>
            <a:off x="10019560" y="5373064"/>
            <a:ext cx="268287" cy="249237"/>
            <a:chOff x="4967" y="3612"/>
            <a:chExt cx="169" cy="157"/>
          </a:xfrm>
        </p:grpSpPr>
        <p:sp>
          <p:nvSpPr>
            <p:cNvPr id="162" name="Freeform 78">
              <a:extLst>
                <a:ext uri="{FF2B5EF4-FFF2-40B4-BE49-F238E27FC236}">
                  <a16:creationId xmlns:a16="http://schemas.microsoft.com/office/drawing/2014/main" id="{94E57F70-C1A5-4DC2-BAE8-111636B5FA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33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3" name="Freeform 79">
              <a:extLst>
                <a:ext uri="{FF2B5EF4-FFF2-40B4-BE49-F238E27FC236}">
                  <a16:creationId xmlns:a16="http://schemas.microsoft.com/office/drawing/2014/main" id="{6A9CC8F7-4533-4E63-9DD3-6B39F91FD7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" name="Freeform 80">
              <a:extLst>
                <a:ext uri="{FF2B5EF4-FFF2-40B4-BE49-F238E27FC236}">
                  <a16:creationId xmlns:a16="http://schemas.microsoft.com/office/drawing/2014/main" id="{343A3853-7B2C-481A-AAE4-5D491911CB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478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5" name="Group 93">
            <a:extLst>
              <a:ext uri="{FF2B5EF4-FFF2-40B4-BE49-F238E27FC236}">
                <a16:creationId xmlns:a16="http://schemas.microsoft.com/office/drawing/2014/main" id="{19964DF1-6BAF-4A3C-9028-BA1D43A37E7E}"/>
              </a:ext>
            </a:extLst>
          </p:cNvPr>
          <p:cNvGrpSpPr>
            <a:grpSpLocks/>
          </p:cNvGrpSpPr>
          <p:nvPr/>
        </p:nvGrpSpPr>
        <p:grpSpPr bwMode="auto">
          <a:xfrm>
            <a:off x="10014797" y="5307976"/>
            <a:ext cx="277813" cy="377825"/>
            <a:chOff x="4431" y="3196"/>
            <a:chExt cx="175" cy="238"/>
          </a:xfrm>
        </p:grpSpPr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C1CA7FEE-D586-4380-8BBB-FB97653F24D0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A8D1AB7B-B957-4499-A3D5-578ABAFE3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" name="Freeform 17">
              <a:extLst>
                <a:ext uri="{FF2B5EF4-FFF2-40B4-BE49-F238E27FC236}">
                  <a16:creationId xmlns:a16="http://schemas.microsoft.com/office/drawing/2014/main" id="{EDBE3A96-F1AD-4F5F-90A4-6AECFF28D2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9" name="Group 97">
            <a:extLst>
              <a:ext uri="{FF2B5EF4-FFF2-40B4-BE49-F238E27FC236}">
                <a16:creationId xmlns:a16="http://schemas.microsoft.com/office/drawing/2014/main" id="{14EE887B-ADE5-465C-87ED-C4EFBEFD6B62}"/>
              </a:ext>
            </a:extLst>
          </p:cNvPr>
          <p:cNvGrpSpPr>
            <a:grpSpLocks/>
          </p:cNvGrpSpPr>
          <p:nvPr/>
        </p:nvGrpSpPr>
        <p:grpSpPr bwMode="auto">
          <a:xfrm>
            <a:off x="10040197" y="5327026"/>
            <a:ext cx="227013" cy="342900"/>
            <a:chOff x="4526" y="3362"/>
            <a:chExt cx="143" cy="216"/>
          </a:xfrm>
        </p:grpSpPr>
        <p:sp>
          <p:nvSpPr>
            <p:cNvPr id="170" name="Freeform 65">
              <a:extLst>
                <a:ext uri="{FF2B5EF4-FFF2-40B4-BE49-F238E27FC236}">
                  <a16:creationId xmlns:a16="http://schemas.microsoft.com/office/drawing/2014/main" id="{EA26ADC0-C77C-4D25-B08D-EB8AD86756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1" name="Freeform 68">
              <a:extLst>
                <a:ext uri="{FF2B5EF4-FFF2-40B4-BE49-F238E27FC236}">
                  <a16:creationId xmlns:a16="http://schemas.microsoft.com/office/drawing/2014/main" id="{DA69F2DF-8E00-454C-971F-D220AC30D7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2" name="Freeform 69">
              <a:extLst>
                <a:ext uri="{FF2B5EF4-FFF2-40B4-BE49-F238E27FC236}">
                  <a16:creationId xmlns:a16="http://schemas.microsoft.com/office/drawing/2014/main" id="{51AC4CF0-577B-4C64-B52A-B8E32B175E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3" name="Group 101">
            <a:extLst>
              <a:ext uri="{FF2B5EF4-FFF2-40B4-BE49-F238E27FC236}">
                <a16:creationId xmlns:a16="http://schemas.microsoft.com/office/drawing/2014/main" id="{29340DB5-30CD-4371-95E3-1BAD49FA2DF4}"/>
              </a:ext>
            </a:extLst>
          </p:cNvPr>
          <p:cNvGrpSpPr>
            <a:grpSpLocks/>
          </p:cNvGrpSpPr>
          <p:nvPr/>
        </p:nvGrpSpPr>
        <p:grpSpPr bwMode="auto">
          <a:xfrm>
            <a:off x="9924310" y="5311151"/>
            <a:ext cx="458787" cy="373063"/>
            <a:chOff x="4156" y="3113"/>
            <a:chExt cx="289" cy="235"/>
          </a:xfrm>
        </p:grpSpPr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8A367730-958C-4C83-AB08-E87AFDE72A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90" y="3249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D7D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5" name="Freeform 26">
              <a:extLst>
                <a:ext uri="{FF2B5EF4-FFF2-40B4-BE49-F238E27FC236}">
                  <a16:creationId xmlns:a16="http://schemas.microsoft.com/office/drawing/2014/main" id="{827FDE85-3A62-4809-824D-A9DD7A04FD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6" y="325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6" name="Freeform 27">
              <a:extLst>
                <a:ext uri="{FF2B5EF4-FFF2-40B4-BE49-F238E27FC236}">
                  <a16:creationId xmlns:a16="http://schemas.microsoft.com/office/drawing/2014/main" id="{A763E700-9874-4901-903B-FFFCF2467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46" y="3113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7" name="Group 105">
            <a:extLst>
              <a:ext uri="{FF2B5EF4-FFF2-40B4-BE49-F238E27FC236}">
                <a16:creationId xmlns:a16="http://schemas.microsoft.com/office/drawing/2014/main" id="{3F4F30F0-03CB-462F-AEA4-19EFEC9F5C8E}"/>
              </a:ext>
            </a:extLst>
          </p:cNvPr>
          <p:cNvGrpSpPr>
            <a:grpSpLocks/>
          </p:cNvGrpSpPr>
          <p:nvPr/>
        </p:nvGrpSpPr>
        <p:grpSpPr bwMode="auto">
          <a:xfrm>
            <a:off x="9979872" y="5361951"/>
            <a:ext cx="346075" cy="271463"/>
            <a:chOff x="4203" y="3144"/>
            <a:chExt cx="218" cy="171"/>
          </a:xfrm>
        </p:grpSpPr>
        <p:sp>
          <p:nvSpPr>
            <p:cNvPr id="178" name="Freeform 24">
              <a:extLst>
                <a:ext uri="{FF2B5EF4-FFF2-40B4-BE49-F238E27FC236}">
                  <a16:creationId xmlns:a16="http://schemas.microsoft.com/office/drawing/2014/main" id="{CD4BAC49-61AB-432C-8C40-815738BDAC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9" name="Freeform 29">
              <a:extLst>
                <a:ext uri="{FF2B5EF4-FFF2-40B4-BE49-F238E27FC236}">
                  <a16:creationId xmlns:a16="http://schemas.microsoft.com/office/drawing/2014/main" id="{C2043BC8-D08E-4AE9-A1E1-37DCC304D4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CAE4DF75-053E-4CEB-907C-83C567D245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81" name="Group 109">
            <a:extLst>
              <a:ext uri="{FF2B5EF4-FFF2-40B4-BE49-F238E27FC236}">
                <a16:creationId xmlns:a16="http://schemas.microsoft.com/office/drawing/2014/main" id="{5FD7AE9D-03B4-4671-91C7-64342BAEB328}"/>
              </a:ext>
            </a:extLst>
          </p:cNvPr>
          <p:cNvGrpSpPr>
            <a:grpSpLocks/>
          </p:cNvGrpSpPr>
          <p:nvPr/>
        </p:nvGrpSpPr>
        <p:grpSpPr bwMode="auto">
          <a:xfrm>
            <a:off x="10019560" y="5373064"/>
            <a:ext cx="268287" cy="249237"/>
            <a:chOff x="4967" y="3612"/>
            <a:chExt cx="169" cy="157"/>
          </a:xfrm>
        </p:grpSpPr>
        <p:sp>
          <p:nvSpPr>
            <p:cNvPr id="182" name="Freeform 78">
              <a:extLst>
                <a:ext uri="{FF2B5EF4-FFF2-40B4-BE49-F238E27FC236}">
                  <a16:creationId xmlns:a16="http://schemas.microsoft.com/office/drawing/2014/main" id="{0A51C0C7-CC3E-48A4-BB32-B80DE7C67B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3" name="Freeform 79">
              <a:extLst>
                <a:ext uri="{FF2B5EF4-FFF2-40B4-BE49-F238E27FC236}">
                  <a16:creationId xmlns:a16="http://schemas.microsoft.com/office/drawing/2014/main" id="{1BFEAAB9-3A21-48B5-AE5F-55E40D529B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" name="Freeform 80">
              <a:extLst>
                <a:ext uri="{FF2B5EF4-FFF2-40B4-BE49-F238E27FC236}">
                  <a16:creationId xmlns:a16="http://schemas.microsoft.com/office/drawing/2014/main" id="{A910B97F-922A-4223-8ADC-A432D57AA6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85" name="Group 113">
            <a:extLst>
              <a:ext uri="{FF2B5EF4-FFF2-40B4-BE49-F238E27FC236}">
                <a16:creationId xmlns:a16="http://schemas.microsoft.com/office/drawing/2014/main" id="{624D1EFB-5108-45AC-9334-2191A23E16F4}"/>
              </a:ext>
            </a:extLst>
          </p:cNvPr>
          <p:cNvGrpSpPr>
            <a:grpSpLocks/>
          </p:cNvGrpSpPr>
          <p:nvPr/>
        </p:nvGrpSpPr>
        <p:grpSpPr bwMode="auto">
          <a:xfrm>
            <a:off x="10014797" y="5307976"/>
            <a:ext cx="277813" cy="377825"/>
            <a:chOff x="4431" y="3196"/>
            <a:chExt cx="175" cy="238"/>
          </a:xfrm>
        </p:grpSpPr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F3C3CF49-E248-458B-B418-06AE1F7FA6A2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ED14CCDE-162D-4230-9E32-C0918C5162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8" name="Freeform 17">
              <a:extLst>
                <a:ext uri="{FF2B5EF4-FFF2-40B4-BE49-F238E27FC236}">
                  <a16:creationId xmlns:a16="http://schemas.microsoft.com/office/drawing/2014/main" id="{33479716-F53F-4DBB-B45F-F7942D7B96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89" name="Group 117">
            <a:extLst>
              <a:ext uri="{FF2B5EF4-FFF2-40B4-BE49-F238E27FC236}">
                <a16:creationId xmlns:a16="http://schemas.microsoft.com/office/drawing/2014/main" id="{821D201A-C5CC-4AE2-B9F4-A2FB8DC1B015}"/>
              </a:ext>
            </a:extLst>
          </p:cNvPr>
          <p:cNvGrpSpPr>
            <a:grpSpLocks/>
          </p:cNvGrpSpPr>
          <p:nvPr/>
        </p:nvGrpSpPr>
        <p:grpSpPr bwMode="auto">
          <a:xfrm>
            <a:off x="9978285" y="5369889"/>
            <a:ext cx="347662" cy="257175"/>
            <a:chOff x="4525" y="3323"/>
            <a:chExt cx="219" cy="162"/>
          </a:xfrm>
        </p:grpSpPr>
        <p:sp>
          <p:nvSpPr>
            <p:cNvPr id="190" name="Freeform 21">
              <a:extLst>
                <a:ext uri="{FF2B5EF4-FFF2-40B4-BE49-F238E27FC236}">
                  <a16:creationId xmlns:a16="http://schemas.microsoft.com/office/drawing/2014/main" id="{8224FE21-7DDA-4891-AB14-E87BAADA2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4" y="3339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0AAC66B4-1C73-4454-BE25-CFA6CF9208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5" y="33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2" name="Freeform 63">
              <a:extLst>
                <a:ext uri="{FF2B5EF4-FFF2-40B4-BE49-F238E27FC236}">
                  <a16:creationId xmlns:a16="http://schemas.microsoft.com/office/drawing/2014/main" id="{E06F4009-D4C9-44EA-A90A-D55205D906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9" y="340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93" name="Group 121">
            <a:extLst>
              <a:ext uri="{FF2B5EF4-FFF2-40B4-BE49-F238E27FC236}">
                <a16:creationId xmlns:a16="http://schemas.microsoft.com/office/drawing/2014/main" id="{778FEEF9-4441-4C4A-B904-04DDB6696B91}"/>
              </a:ext>
            </a:extLst>
          </p:cNvPr>
          <p:cNvGrpSpPr>
            <a:grpSpLocks/>
          </p:cNvGrpSpPr>
          <p:nvPr/>
        </p:nvGrpSpPr>
        <p:grpSpPr bwMode="auto">
          <a:xfrm>
            <a:off x="10027497" y="5311151"/>
            <a:ext cx="249238" cy="373063"/>
            <a:chOff x="4491" y="3281"/>
            <a:chExt cx="157" cy="235"/>
          </a:xfrm>
        </p:grpSpPr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504BFCEB-3054-4E7D-8D0B-A47A084183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91" y="328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478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" name="Freeform 66">
              <a:extLst>
                <a:ext uri="{FF2B5EF4-FFF2-40B4-BE49-F238E27FC236}">
                  <a16:creationId xmlns:a16="http://schemas.microsoft.com/office/drawing/2014/main" id="{28C4C858-EDF7-47BE-AE59-4563427FB8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69" y="337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6" name="Freeform 67">
              <a:extLst>
                <a:ext uri="{FF2B5EF4-FFF2-40B4-BE49-F238E27FC236}">
                  <a16:creationId xmlns:a16="http://schemas.microsoft.com/office/drawing/2014/main" id="{95B91312-06BF-45E4-A268-F197344764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04" y="34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97" name="Group 125">
            <a:extLst>
              <a:ext uri="{FF2B5EF4-FFF2-40B4-BE49-F238E27FC236}">
                <a16:creationId xmlns:a16="http://schemas.microsoft.com/office/drawing/2014/main" id="{96949A69-2C60-4F52-ADB7-D33A62968FEF}"/>
              </a:ext>
            </a:extLst>
          </p:cNvPr>
          <p:cNvGrpSpPr>
            <a:grpSpLocks/>
          </p:cNvGrpSpPr>
          <p:nvPr/>
        </p:nvGrpSpPr>
        <p:grpSpPr bwMode="auto">
          <a:xfrm>
            <a:off x="10040197" y="5327026"/>
            <a:ext cx="227013" cy="342900"/>
            <a:chOff x="4526" y="3362"/>
            <a:chExt cx="143" cy="216"/>
          </a:xfrm>
        </p:grpSpPr>
        <p:sp>
          <p:nvSpPr>
            <p:cNvPr id="198" name="Freeform 65">
              <a:extLst>
                <a:ext uri="{FF2B5EF4-FFF2-40B4-BE49-F238E27FC236}">
                  <a16:creationId xmlns:a16="http://schemas.microsoft.com/office/drawing/2014/main" id="{77BD19D9-AA15-4013-98BE-5B16536AFA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9" name="Freeform 68">
              <a:extLst>
                <a:ext uri="{FF2B5EF4-FFF2-40B4-BE49-F238E27FC236}">
                  <a16:creationId xmlns:a16="http://schemas.microsoft.com/office/drawing/2014/main" id="{E0C4F527-333B-45E9-A43D-7F6DC47D1F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0" name="Freeform 69">
              <a:extLst>
                <a:ext uri="{FF2B5EF4-FFF2-40B4-BE49-F238E27FC236}">
                  <a16:creationId xmlns:a16="http://schemas.microsoft.com/office/drawing/2014/main" id="{571E9DF9-49D4-4DDF-B197-A1684BE534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01" name="Group 129">
            <a:extLst>
              <a:ext uri="{FF2B5EF4-FFF2-40B4-BE49-F238E27FC236}">
                <a16:creationId xmlns:a16="http://schemas.microsoft.com/office/drawing/2014/main" id="{9627B54E-5B20-476E-A5F2-33AB493CDD76}"/>
              </a:ext>
            </a:extLst>
          </p:cNvPr>
          <p:cNvGrpSpPr>
            <a:grpSpLocks/>
          </p:cNvGrpSpPr>
          <p:nvPr/>
        </p:nvGrpSpPr>
        <p:grpSpPr bwMode="auto">
          <a:xfrm>
            <a:off x="9922722" y="5311151"/>
            <a:ext cx="458788" cy="373063"/>
            <a:chOff x="4156" y="3113"/>
            <a:chExt cx="289" cy="235"/>
          </a:xfrm>
        </p:grpSpPr>
        <p:sp>
          <p:nvSpPr>
            <p:cNvPr id="202" name="Freeform 23">
              <a:extLst>
                <a:ext uri="{FF2B5EF4-FFF2-40B4-BE49-F238E27FC236}">
                  <a16:creationId xmlns:a16="http://schemas.microsoft.com/office/drawing/2014/main" id="{9BEF2F70-4B27-4238-ADD4-0AC1061265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90" y="3249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3" name="Freeform 26">
              <a:extLst>
                <a:ext uri="{FF2B5EF4-FFF2-40B4-BE49-F238E27FC236}">
                  <a16:creationId xmlns:a16="http://schemas.microsoft.com/office/drawing/2014/main" id="{79C4F99F-6825-4984-BD5A-A31B151134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6" y="325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" name="Freeform 27">
              <a:extLst>
                <a:ext uri="{FF2B5EF4-FFF2-40B4-BE49-F238E27FC236}">
                  <a16:creationId xmlns:a16="http://schemas.microsoft.com/office/drawing/2014/main" id="{F530B399-6864-49AB-BAC7-6B570E4465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46" y="3113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05" name="Group 133">
            <a:extLst>
              <a:ext uri="{FF2B5EF4-FFF2-40B4-BE49-F238E27FC236}">
                <a16:creationId xmlns:a16="http://schemas.microsoft.com/office/drawing/2014/main" id="{9FF522EC-C04D-4F6D-BBBC-9DCAD0D73F29}"/>
              </a:ext>
            </a:extLst>
          </p:cNvPr>
          <p:cNvGrpSpPr>
            <a:grpSpLocks/>
          </p:cNvGrpSpPr>
          <p:nvPr/>
        </p:nvGrpSpPr>
        <p:grpSpPr bwMode="auto">
          <a:xfrm>
            <a:off x="9979872" y="5361951"/>
            <a:ext cx="346075" cy="271463"/>
            <a:chOff x="4203" y="3144"/>
            <a:chExt cx="218" cy="171"/>
          </a:xfrm>
        </p:grpSpPr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A02BEF89-4FE7-479E-8CAE-709D98A5FF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7" name="Freeform 29">
              <a:extLst>
                <a:ext uri="{FF2B5EF4-FFF2-40B4-BE49-F238E27FC236}">
                  <a16:creationId xmlns:a16="http://schemas.microsoft.com/office/drawing/2014/main" id="{53414982-5C91-494E-9EC8-7F341B1633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8" name="Freeform 30">
              <a:extLst>
                <a:ext uri="{FF2B5EF4-FFF2-40B4-BE49-F238E27FC236}">
                  <a16:creationId xmlns:a16="http://schemas.microsoft.com/office/drawing/2014/main" id="{CBEED3A0-2C2D-4672-9A8D-3A4121F5A7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09" name="Group 137">
            <a:extLst>
              <a:ext uri="{FF2B5EF4-FFF2-40B4-BE49-F238E27FC236}">
                <a16:creationId xmlns:a16="http://schemas.microsoft.com/office/drawing/2014/main" id="{F69E4B9F-C9A0-4F49-A83F-7908036489C5}"/>
              </a:ext>
            </a:extLst>
          </p:cNvPr>
          <p:cNvGrpSpPr>
            <a:grpSpLocks/>
          </p:cNvGrpSpPr>
          <p:nvPr/>
        </p:nvGrpSpPr>
        <p:grpSpPr bwMode="auto">
          <a:xfrm>
            <a:off x="9902085" y="5276226"/>
            <a:ext cx="503237" cy="442913"/>
            <a:chOff x="4181" y="3155"/>
            <a:chExt cx="317" cy="279"/>
          </a:xfrm>
        </p:grpSpPr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9D3B8DF5-76C0-44B6-8021-FFC6E3ECBD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0" y="315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1" name="Freeform 28">
              <a:extLst>
                <a:ext uri="{FF2B5EF4-FFF2-40B4-BE49-F238E27FC236}">
                  <a16:creationId xmlns:a16="http://schemas.microsoft.com/office/drawing/2014/main" id="{3AD266F5-CE5D-4836-B734-6437D034F7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81" y="3160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B7F7EE96-12A0-449E-94B8-573D197DCF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35" y="3370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13" name="Group 141">
            <a:extLst>
              <a:ext uri="{FF2B5EF4-FFF2-40B4-BE49-F238E27FC236}">
                <a16:creationId xmlns:a16="http://schemas.microsoft.com/office/drawing/2014/main" id="{ABF6C21D-46FF-4ADA-92B7-E00359EE01CE}"/>
              </a:ext>
            </a:extLst>
          </p:cNvPr>
          <p:cNvGrpSpPr>
            <a:grpSpLocks/>
          </p:cNvGrpSpPr>
          <p:nvPr/>
        </p:nvGrpSpPr>
        <p:grpSpPr bwMode="auto">
          <a:xfrm>
            <a:off x="10019560" y="5373064"/>
            <a:ext cx="268287" cy="249237"/>
            <a:chOff x="4967" y="3612"/>
            <a:chExt cx="169" cy="157"/>
          </a:xfrm>
        </p:grpSpPr>
        <p:sp>
          <p:nvSpPr>
            <p:cNvPr id="214" name="Freeform 78">
              <a:extLst>
                <a:ext uri="{FF2B5EF4-FFF2-40B4-BE49-F238E27FC236}">
                  <a16:creationId xmlns:a16="http://schemas.microsoft.com/office/drawing/2014/main" id="{71B0B57B-AF0E-4ED5-8FED-3B3D087A5F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5" name="Freeform 79">
              <a:extLst>
                <a:ext uri="{FF2B5EF4-FFF2-40B4-BE49-F238E27FC236}">
                  <a16:creationId xmlns:a16="http://schemas.microsoft.com/office/drawing/2014/main" id="{5B05014E-D9FB-4F83-A970-0E18C55A92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6" name="Freeform 80">
              <a:extLst>
                <a:ext uri="{FF2B5EF4-FFF2-40B4-BE49-F238E27FC236}">
                  <a16:creationId xmlns:a16="http://schemas.microsoft.com/office/drawing/2014/main" id="{070028AE-5D37-44F6-8CF4-FC52760F03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17" name="Group 145">
            <a:extLst>
              <a:ext uri="{FF2B5EF4-FFF2-40B4-BE49-F238E27FC236}">
                <a16:creationId xmlns:a16="http://schemas.microsoft.com/office/drawing/2014/main" id="{EBE992FB-DCC5-4882-99E9-C8207CB00E50}"/>
              </a:ext>
            </a:extLst>
          </p:cNvPr>
          <p:cNvGrpSpPr>
            <a:grpSpLocks/>
          </p:cNvGrpSpPr>
          <p:nvPr/>
        </p:nvGrpSpPr>
        <p:grpSpPr bwMode="auto">
          <a:xfrm>
            <a:off x="10013210" y="5307976"/>
            <a:ext cx="277812" cy="377825"/>
            <a:chOff x="4431" y="3196"/>
            <a:chExt cx="175" cy="238"/>
          </a:xfrm>
        </p:grpSpPr>
        <p:sp>
          <p:nvSpPr>
            <p:cNvPr id="218" name="Freeform 13">
              <a:extLst>
                <a:ext uri="{FF2B5EF4-FFF2-40B4-BE49-F238E27FC236}">
                  <a16:creationId xmlns:a16="http://schemas.microsoft.com/office/drawing/2014/main" id="{D7763BDB-2E8E-4D0F-8605-A9E2354E4D9E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9" name="Freeform 14">
              <a:extLst>
                <a:ext uri="{FF2B5EF4-FFF2-40B4-BE49-F238E27FC236}">
                  <a16:creationId xmlns:a16="http://schemas.microsoft.com/office/drawing/2014/main" id="{CC6CBF59-B247-4114-9019-BBEBBAA856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0" name="Freeform 17">
              <a:extLst>
                <a:ext uri="{FF2B5EF4-FFF2-40B4-BE49-F238E27FC236}">
                  <a16:creationId xmlns:a16="http://schemas.microsoft.com/office/drawing/2014/main" id="{8CBB39C4-9057-4A0A-97FE-A0C07BF8B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21" name="Group 149">
            <a:extLst>
              <a:ext uri="{FF2B5EF4-FFF2-40B4-BE49-F238E27FC236}">
                <a16:creationId xmlns:a16="http://schemas.microsoft.com/office/drawing/2014/main" id="{2EC6C3EF-5AC8-412C-8AFA-37BD307274D9}"/>
              </a:ext>
            </a:extLst>
          </p:cNvPr>
          <p:cNvGrpSpPr>
            <a:grpSpLocks/>
          </p:cNvGrpSpPr>
          <p:nvPr/>
        </p:nvGrpSpPr>
        <p:grpSpPr bwMode="auto">
          <a:xfrm>
            <a:off x="9979872" y="5369889"/>
            <a:ext cx="347663" cy="257175"/>
            <a:chOff x="4525" y="3323"/>
            <a:chExt cx="219" cy="162"/>
          </a:xfrm>
        </p:grpSpPr>
        <p:sp>
          <p:nvSpPr>
            <p:cNvPr id="222" name="Freeform 21">
              <a:extLst>
                <a:ext uri="{FF2B5EF4-FFF2-40B4-BE49-F238E27FC236}">
                  <a16:creationId xmlns:a16="http://schemas.microsoft.com/office/drawing/2014/main" id="{6BE58E61-5184-4616-B673-3A45E18906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4" y="3339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3" name="Freeform 22">
              <a:extLst>
                <a:ext uri="{FF2B5EF4-FFF2-40B4-BE49-F238E27FC236}">
                  <a16:creationId xmlns:a16="http://schemas.microsoft.com/office/drawing/2014/main" id="{1462C014-C369-4F81-B34B-51E5B7F096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5" y="33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4" name="Freeform 63">
              <a:extLst>
                <a:ext uri="{FF2B5EF4-FFF2-40B4-BE49-F238E27FC236}">
                  <a16:creationId xmlns:a16="http://schemas.microsoft.com/office/drawing/2014/main" id="{0B7E4E8C-0089-42EE-8E95-9983EF2D08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9" y="340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DA7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25" name="Group 153">
            <a:extLst>
              <a:ext uri="{FF2B5EF4-FFF2-40B4-BE49-F238E27FC236}">
                <a16:creationId xmlns:a16="http://schemas.microsoft.com/office/drawing/2014/main" id="{EE40D7FF-949C-4327-B4E2-BEC442740893}"/>
              </a:ext>
            </a:extLst>
          </p:cNvPr>
          <p:cNvGrpSpPr>
            <a:grpSpLocks/>
          </p:cNvGrpSpPr>
          <p:nvPr/>
        </p:nvGrpSpPr>
        <p:grpSpPr bwMode="auto">
          <a:xfrm>
            <a:off x="9976697" y="5334964"/>
            <a:ext cx="352425" cy="325437"/>
            <a:chOff x="4546" y="3385"/>
            <a:chExt cx="222" cy="205"/>
          </a:xfrm>
        </p:grpSpPr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8233B617-787F-49B7-A7CE-F5754AEB4A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46" y="3387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7" name="Freeform 62">
              <a:extLst>
                <a:ext uri="{FF2B5EF4-FFF2-40B4-BE49-F238E27FC236}">
                  <a16:creationId xmlns:a16="http://schemas.microsoft.com/office/drawing/2014/main" id="{F64784F1-307B-4DD9-8606-5A907EBD81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13" y="3512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DA7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8" name="Freeform 64">
              <a:extLst>
                <a:ext uri="{FF2B5EF4-FFF2-40B4-BE49-F238E27FC236}">
                  <a16:creationId xmlns:a16="http://schemas.microsoft.com/office/drawing/2014/main" id="{AD459DF8-EDE9-46DA-B368-CD17D307CB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49" y="338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29" name="Group 157">
            <a:extLst>
              <a:ext uri="{FF2B5EF4-FFF2-40B4-BE49-F238E27FC236}">
                <a16:creationId xmlns:a16="http://schemas.microsoft.com/office/drawing/2014/main" id="{7109F4E2-ABFF-4E76-AB58-DDC1847E4DDA}"/>
              </a:ext>
            </a:extLst>
          </p:cNvPr>
          <p:cNvGrpSpPr>
            <a:grpSpLocks/>
          </p:cNvGrpSpPr>
          <p:nvPr/>
        </p:nvGrpSpPr>
        <p:grpSpPr bwMode="auto">
          <a:xfrm>
            <a:off x="10029085" y="5311151"/>
            <a:ext cx="249237" cy="373063"/>
            <a:chOff x="4491" y="3281"/>
            <a:chExt cx="157" cy="235"/>
          </a:xfrm>
        </p:grpSpPr>
        <p:sp>
          <p:nvSpPr>
            <p:cNvPr id="230" name="Freeform 20">
              <a:extLst>
                <a:ext uri="{FF2B5EF4-FFF2-40B4-BE49-F238E27FC236}">
                  <a16:creationId xmlns:a16="http://schemas.microsoft.com/office/drawing/2014/main" id="{000A107F-07BC-4B4B-9AFB-3272AB012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91" y="328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1" name="Freeform 66">
              <a:extLst>
                <a:ext uri="{FF2B5EF4-FFF2-40B4-BE49-F238E27FC236}">
                  <a16:creationId xmlns:a16="http://schemas.microsoft.com/office/drawing/2014/main" id="{5C87798E-6D98-4E10-9867-4C4C33C62D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69" y="337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2" name="Freeform 67">
              <a:extLst>
                <a:ext uri="{FF2B5EF4-FFF2-40B4-BE49-F238E27FC236}">
                  <a16:creationId xmlns:a16="http://schemas.microsoft.com/office/drawing/2014/main" id="{84B7C2F0-EE9F-4E72-B3F8-6C06BD657B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04" y="34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33" name="Group 161">
            <a:extLst>
              <a:ext uri="{FF2B5EF4-FFF2-40B4-BE49-F238E27FC236}">
                <a16:creationId xmlns:a16="http://schemas.microsoft.com/office/drawing/2014/main" id="{9A0E5126-9FC4-4167-A885-6AA9D33C3F21}"/>
              </a:ext>
            </a:extLst>
          </p:cNvPr>
          <p:cNvGrpSpPr>
            <a:grpSpLocks/>
          </p:cNvGrpSpPr>
          <p:nvPr/>
        </p:nvGrpSpPr>
        <p:grpSpPr bwMode="auto">
          <a:xfrm>
            <a:off x="10040197" y="5327026"/>
            <a:ext cx="227013" cy="342900"/>
            <a:chOff x="4526" y="3362"/>
            <a:chExt cx="143" cy="216"/>
          </a:xfrm>
        </p:grpSpPr>
        <p:sp>
          <p:nvSpPr>
            <p:cNvPr id="234" name="Freeform 65">
              <a:extLst>
                <a:ext uri="{FF2B5EF4-FFF2-40B4-BE49-F238E27FC236}">
                  <a16:creationId xmlns:a16="http://schemas.microsoft.com/office/drawing/2014/main" id="{56D3E480-F8A3-4C81-BD73-1698477F67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" name="Freeform 68">
              <a:extLst>
                <a:ext uri="{FF2B5EF4-FFF2-40B4-BE49-F238E27FC236}">
                  <a16:creationId xmlns:a16="http://schemas.microsoft.com/office/drawing/2014/main" id="{95463E5F-1915-434B-97EA-A634AC3A08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6" name="Freeform 69">
              <a:extLst>
                <a:ext uri="{FF2B5EF4-FFF2-40B4-BE49-F238E27FC236}">
                  <a16:creationId xmlns:a16="http://schemas.microsoft.com/office/drawing/2014/main" id="{CF2752A4-5F2A-47AD-AC98-CAC503C4F9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37" name="Group 165">
            <a:extLst>
              <a:ext uri="{FF2B5EF4-FFF2-40B4-BE49-F238E27FC236}">
                <a16:creationId xmlns:a16="http://schemas.microsoft.com/office/drawing/2014/main" id="{E6A31225-32A4-4992-8539-E49A6CDBE760}"/>
              </a:ext>
            </a:extLst>
          </p:cNvPr>
          <p:cNvGrpSpPr>
            <a:grpSpLocks/>
          </p:cNvGrpSpPr>
          <p:nvPr/>
        </p:nvGrpSpPr>
        <p:grpSpPr bwMode="auto">
          <a:xfrm>
            <a:off x="9924310" y="5311151"/>
            <a:ext cx="458787" cy="373063"/>
            <a:chOff x="4156" y="3113"/>
            <a:chExt cx="289" cy="235"/>
          </a:xfrm>
        </p:grpSpPr>
        <p:sp>
          <p:nvSpPr>
            <p:cNvPr id="238" name="Freeform 23">
              <a:extLst>
                <a:ext uri="{FF2B5EF4-FFF2-40B4-BE49-F238E27FC236}">
                  <a16:creationId xmlns:a16="http://schemas.microsoft.com/office/drawing/2014/main" id="{5F11D444-8B64-4434-B085-557139E2C4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90" y="3249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D7D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9" name="Freeform 26">
              <a:extLst>
                <a:ext uri="{FF2B5EF4-FFF2-40B4-BE49-F238E27FC236}">
                  <a16:creationId xmlns:a16="http://schemas.microsoft.com/office/drawing/2014/main" id="{31487EBF-93A3-4F1F-8436-27655ECE82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6" y="325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0" name="Freeform 27">
              <a:extLst>
                <a:ext uri="{FF2B5EF4-FFF2-40B4-BE49-F238E27FC236}">
                  <a16:creationId xmlns:a16="http://schemas.microsoft.com/office/drawing/2014/main" id="{9808ADBB-7C5A-41C2-97A9-F845ED5B39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46" y="3113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41" name="Group 169">
            <a:extLst>
              <a:ext uri="{FF2B5EF4-FFF2-40B4-BE49-F238E27FC236}">
                <a16:creationId xmlns:a16="http://schemas.microsoft.com/office/drawing/2014/main" id="{83D53ECF-547F-4D0E-9D70-D89683FD22AA}"/>
              </a:ext>
            </a:extLst>
          </p:cNvPr>
          <p:cNvGrpSpPr>
            <a:grpSpLocks/>
          </p:cNvGrpSpPr>
          <p:nvPr/>
        </p:nvGrpSpPr>
        <p:grpSpPr bwMode="auto">
          <a:xfrm>
            <a:off x="9979872" y="5361951"/>
            <a:ext cx="346075" cy="271463"/>
            <a:chOff x="4203" y="3144"/>
            <a:chExt cx="218" cy="171"/>
          </a:xfrm>
        </p:grpSpPr>
        <p:sp>
          <p:nvSpPr>
            <p:cNvPr id="242" name="Freeform 24">
              <a:extLst>
                <a:ext uri="{FF2B5EF4-FFF2-40B4-BE49-F238E27FC236}">
                  <a16:creationId xmlns:a16="http://schemas.microsoft.com/office/drawing/2014/main" id="{5B3E4030-5E24-4856-A37A-7B2FDFCAF3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3" name="Freeform 29">
              <a:extLst>
                <a:ext uri="{FF2B5EF4-FFF2-40B4-BE49-F238E27FC236}">
                  <a16:creationId xmlns:a16="http://schemas.microsoft.com/office/drawing/2014/main" id="{CF848FDC-AA14-4BAB-A870-379EC7E2D3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4" name="Freeform 30">
              <a:extLst>
                <a:ext uri="{FF2B5EF4-FFF2-40B4-BE49-F238E27FC236}">
                  <a16:creationId xmlns:a16="http://schemas.microsoft.com/office/drawing/2014/main" id="{D9BD8010-C7A3-4BA4-BB10-D4EB1D7493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45" name="Group 173">
            <a:extLst>
              <a:ext uri="{FF2B5EF4-FFF2-40B4-BE49-F238E27FC236}">
                <a16:creationId xmlns:a16="http://schemas.microsoft.com/office/drawing/2014/main" id="{5C1B195A-67BD-4B46-BBC4-D14107DF29A9}"/>
              </a:ext>
            </a:extLst>
          </p:cNvPr>
          <p:cNvGrpSpPr>
            <a:grpSpLocks/>
          </p:cNvGrpSpPr>
          <p:nvPr/>
        </p:nvGrpSpPr>
        <p:grpSpPr bwMode="auto">
          <a:xfrm>
            <a:off x="9902085" y="5276226"/>
            <a:ext cx="503237" cy="442913"/>
            <a:chOff x="4181" y="3155"/>
            <a:chExt cx="317" cy="279"/>
          </a:xfrm>
        </p:grpSpPr>
        <p:sp>
          <p:nvSpPr>
            <p:cNvPr id="246" name="Freeform 25">
              <a:extLst>
                <a:ext uri="{FF2B5EF4-FFF2-40B4-BE49-F238E27FC236}">
                  <a16:creationId xmlns:a16="http://schemas.microsoft.com/office/drawing/2014/main" id="{2D956175-112B-46AF-B4EB-CCB612108B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0" y="315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7" name="Freeform 28">
              <a:extLst>
                <a:ext uri="{FF2B5EF4-FFF2-40B4-BE49-F238E27FC236}">
                  <a16:creationId xmlns:a16="http://schemas.microsoft.com/office/drawing/2014/main" id="{499EA089-F55D-4608-AC9C-642433AD52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81" y="3160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8" name="Freeform 31">
              <a:extLst>
                <a:ext uri="{FF2B5EF4-FFF2-40B4-BE49-F238E27FC236}">
                  <a16:creationId xmlns:a16="http://schemas.microsoft.com/office/drawing/2014/main" id="{E7A0C30F-2E8E-4427-9631-BBF440A4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35" y="3370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49" name="Group 177">
            <a:extLst>
              <a:ext uri="{FF2B5EF4-FFF2-40B4-BE49-F238E27FC236}">
                <a16:creationId xmlns:a16="http://schemas.microsoft.com/office/drawing/2014/main" id="{86231929-823F-43B4-BDDA-8ACEE05DD500}"/>
              </a:ext>
            </a:extLst>
          </p:cNvPr>
          <p:cNvGrpSpPr>
            <a:grpSpLocks/>
          </p:cNvGrpSpPr>
          <p:nvPr/>
        </p:nvGrpSpPr>
        <p:grpSpPr bwMode="auto">
          <a:xfrm>
            <a:off x="10019560" y="5373064"/>
            <a:ext cx="268287" cy="249237"/>
            <a:chOff x="4967" y="3612"/>
            <a:chExt cx="169" cy="157"/>
          </a:xfrm>
        </p:grpSpPr>
        <p:sp>
          <p:nvSpPr>
            <p:cNvPr id="250" name="Freeform 78">
              <a:extLst>
                <a:ext uri="{FF2B5EF4-FFF2-40B4-BE49-F238E27FC236}">
                  <a16:creationId xmlns:a16="http://schemas.microsoft.com/office/drawing/2014/main" id="{7473C252-905B-416E-B562-C37D68410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1" name="Freeform 79">
              <a:extLst>
                <a:ext uri="{FF2B5EF4-FFF2-40B4-BE49-F238E27FC236}">
                  <a16:creationId xmlns:a16="http://schemas.microsoft.com/office/drawing/2014/main" id="{B6BC4FDF-661D-461D-B2FD-895F0371D0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2" name="Freeform 80">
              <a:extLst>
                <a:ext uri="{FF2B5EF4-FFF2-40B4-BE49-F238E27FC236}">
                  <a16:creationId xmlns:a16="http://schemas.microsoft.com/office/drawing/2014/main" id="{A03A0F6D-9079-4C78-9A21-F09E22D7D4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53" name="Group 181">
            <a:extLst>
              <a:ext uri="{FF2B5EF4-FFF2-40B4-BE49-F238E27FC236}">
                <a16:creationId xmlns:a16="http://schemas.microsoft.com/office/drawing/2014/main" id="{2791EDB0-98DA-45D9-BD1A-4E5152EFBE77}"/>
              </a:ext>
            </a:extLst>
          </p:cNvPr>
          <p:cNvGrpSpPr>
            <a:grpSpLocks/>
          </p:cNvGrpSpPr>
          <p:nvPr/>
        </p:nvGrpSpPr>
        <p:grpSpPr bwMode="auto">
          <a:xfrm>
            <a:off x="10019560" y="5373064"/>
            <a:ext cx="268287" cy="249237"/>
            <a:chOff x="4967" y="3612"/>
            <a:chExt cx="169" cy="157"/>
          </a:xfrm>
        </p:grpSpPr>
        <p:sp>
          <p:nvSpPr>
            <p:cNvPr id="254" name="Freeform 78">
              <a:extLst>
                <a:ext uri="{FF2B5EF4-FFF2-40B4-BE49-F238E27FC236}">
                  <a16:creationId xmlns:a16="http://schemas.microsoft.com/office/drawing/2014/main" id="{AD06B3B4-9A33-430B-9436-3A6E544282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5" name="Freeform 79">
              <a:extLst>
                <a:ext uri="{FF2B5EF4-FFF2-40B4-BE49-F238E27FC236}">
                  <a16:creationId xmlns:a16="http://schemas.microsoft.com/office/drawing/2014/main" id="{EDB5F2C6-CE55-4FD8-90E0-F9814CEF81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6" name="Freeform 80">
              <a:extLst>
                <a:ext uri="{FF2B5EF4-FFF2-40B4-BE49-F238E27FC236}">
                  <a16:creationId xmlns:a16="http://schemas.microsoft.com/office/drawing/2014/main" id="{1733DD14-579F-49B4-927C-F9E90DA37E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57" name="Group 185">
            <a:extLst>
              <a:ext uri="{FF2B5EF4-FFF2-40B4-BE49-F238E27FC236}">
                <a16:creationId xmlns:a16="http://schemas.microsoft.com/office/drawing/2014/main" id="{9EB3CA46-F4C8-4990-B6FF-B3CB2C7D9214}"/>
              </a:ext>
            </a:extLst>
          </p:cNvPr>
          <p:cNvGrpSpPr>
            <a:grpSpLocks/>
          </p:cNvGrpSpPr>
          <p:nvPr/>
        </p:nvGrpSpPr>
        <p:grpSpPr bwMode="auto">
          <a:xfrm>
            <a:off x="10014797" y="5309564"/>
            <a:ext cx="277813" cy="377825"/>
            <a:chOff x="4431" y="3196"/>
            <a:chExt cx="175" cy="238"/>
          </a:xfrm>
        </p:grpSpPr>
        <p:sp>
          <p:nvSpPr>
            <p:cNvPr id="258" name="Freeform 13">
              <a:extLst>
                <a:ext uri="{FF2B5EF4-FFF2-40B4-BE49-F238E27FC236}">
                  <a16:creationId xmlns:a16="http://schemas.microsoft.com/office/drawing/2014/main" id="{11C98FF6-D5DA-43C1-B194-CFC871D32FFF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9" name="Freeform 14">
              <a:extLst>
                <a:ext uri="{FF2B5EF4-FFF2-40B4-BE49-F238E27FC236}">
                  <a16:creationId xmlns:a16="http://schemas.microsoft.com/office/drawing/2014/main" id="{585F07DC-5CD6-4784-BD0C-02655F4FD2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ED1D58F9-5003-42F1-B180-0C54F35990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61" name="Group 189">
            <a:extLst>
              <a:ext uri="{FF2B5EF4-FFF2-40B4-BE49-F238E27FC236}">
                <a16:creationId xmlns:a16="http://schemas.microsoft.com/office/drawing/2014/main" id="{1F8DFC53-BC77-4199-BAD0-F15C9BA7BA52}"/>
              </a:ext>
            </a:extLst>
          </p:cNvPr>
          <p:cNvGrpSpPr>
            <a:grpSpLocks/>
          </p:cNvGrpSpPr>
          <p:nvPr/>
        </p:nvGrpSpPr>
        <p:grpSpPr bwMode="auto">
          <a:xfrm>
            <a:off x="10040197" y="5327026"/>
            <a:ext cx="227013" cy="342900"/>
            <a:chOff x="4526" y="3362"/>
            <a:chExt cx="143" cy="216"/>
          </a:xfrm>
        </p:grpSpPr>
        <p:sp>
          <p:nvSpPr>
            <p:cNvPr id="262" name="Freeform 65">
              <a:extLst>
                <a:ext uri="{FF2B5EF4-FFF2-40B4-BE49-F238E27FC236}">
                  <a16:creationId xmlns:a16="http://schemas.microsoft.com/office/drawing/2014/main" id="{D28CCE34-CC43-42EA-B0AC-E9EC4E825A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3" name="Freeform 68">
              <a:extLst>
                <a:ext uri="{FF2B5EF4-FFF2-40B4-BE49-F238E27FC236}">
                  <a16:creationId xmlns:a16="http://schemas.microsoft.com/office/drawing/2014/main" id="{52D93E7C-C5E2-4EC3-AD8F-455C881FB3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4" name="Freeform 69">
              <a:extLst>
                <a:ext uri="{FF2B5EF4-FFF2-40B4-BE49-F238E27FC236}">
                  <a16:creationId xmlns:a16="http://schemas.microsoft.com/office/drawing/2014/main" id="{999FB6A1-C936-4411-BCF5-3BAD1813A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65" name="Group 193">
            <a:extLst>
              <a:ext uri="{FF2B5EF4-FFF2-40B4-BE49-F238E27FC236}">
                <a16:creationId xmlns:a16="http://schemas.microsoft.com/office/drawing/2014/main" id="{07207F41-053B-421C-B7B2-9F41A4913742}"/>
              </a:ext>
            </a:extLst>
          </p:cNvPr>
          <p:cNvGrpSpPr>
            <a:grpSpLocks/>
          </p:cNvGrpSpPr>
          <p:nvPr/>
        </p:nvGrpSpPr>
        <p:grpSpPr bwMode="auto">
          <a:xfrm>
            <a:off x="9924310" y="5311151"/>
            <a:ext cx="458787" cy="373063"/>
            <a:chOff x="4156" y="3113"/>
            <a:chExt cx="289" cy="235"/>
          </a:xfrm>
        </p:grpSpPr>
        <p:sp>
          <p:nvSpPr>
            <p:cNvPr id="266" name="Freeform 23">
              <a:extLst>
                <a:ext uri="{FF2B5EF4-FFF2-40B4-BE49-F238E27FC236}">
                  <a16:creationId xmlns:a16="http://schemas.microsoft.com/office/drawing/2014/main" id="{E6BB7D1E-D873-42CD-A6F7-1AC4823905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90" y="3249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7" name="Freeform 26">
              <a:extLst>
                <a:ext uri="{FF2B5EF4-FFF2-40B4-BE49-F238E27FC236}">
                  <a16:creationId xmlns:a16="http://schemas.microsoft.com/office/drawing/2014/main" id="{EE87A0CA-AE7C-4DB1-8C95-081D31E25B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6" y="325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8BF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8" name="Freeform 27">
              <a:extLst>
                <a:ext uri="{FF2B5EF4-FFF2-40B4-BE49-F238E27FC236}">
                  <a16:creationId xmlns:a16="http://schemas.microsoft.com/office/drawing/2014/main" id="{6E11BA71-91B3-4346-BD71-A3833BF356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46" y="3113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69" name="Group 197">
            <a:extLst>
              <a:ext uri="{FF2B5EF4-FFF2-40B4-BE49-F238E27FC236}">
                <a16:creationId xmlns:a16="http://schemas.microsoft.com/office/drawing/2014/main" id="{C566F9BC-24C8-44E3-9601-3C9E84698BD5}"/>
              </a:ext>
            </a:extLst>
          </p:cNvPr>
          <p:cNvGrpSpPr>
            <a:grpSpLocks/>
          </p:cNvGrpSpPr>
          <p:nvPr/>
        </p:nvGrpSpPr>
        <p:grpSpPr bwMode="auto">
          <a:xfrm>
            <a:off x="9979872" y="5361951"/>
            <a:ext cx="346075" cy="271463"/>
            <a:chOff x="4203" y="3144"/>
            <a:chExt cx="218" cy="171"/>
          </a:xfrm>
        </p:grpSpPr>
        <p:sp>
          <p:nvSpPr>
            <p:cNvPr id="270" name="Freeform 24">
              <a:extLst>
                <a:ext uri="{FF2B5EF4-FFF2-40B4-BE49-F238E27FC236}">
                  <a16:creationId xmlns:a16="http://schemas.microsoft.com/office/drawing/2014/main" id="{57D5925C-6902-421F-A465-67C0418968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9A535479-10D2-40B1-BBE9-FFEF6DEF29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1B29588F-136C-4029-BC98-2BC204BA39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73" name="Group 458">
            <a:extLst>
              <a:ext uri="{FF2B5EF4-FFF2-40B4-BE49-F238E27FC236}">
                <a16:creationId xmlns:a16="http://schemas.microsoft.com/office/drawing/2014/main" id="{ADC81272-4177-469F-AD00-9E8FDDC86722}"/>
              </a:ext>
            </a:extLst>
          </p:cNvPr>
          <p:cNvGrpSpPr>
            <a:grpSpLocks/>
          </p:cNvGrpSpPr>
          <p:nvPr/>
        </p:nvGrpSpPr>
        <p:grpSpPr bwMode="auto">
          <a:xfrm>
            <a:off x="9478596" y="5161435"/>
            <a:ext cx="268287" cy="249238"/>
            <a:chOff x="4967" y="3612"/>
            <a:chExt cx="169" cy="157"/>
          </a:xfrm>
        </p:grpSpPr>
        <p:sp>
          <p:nvSpPr>
            <p:cNvPr id="274" name="Freeform 78">
              <a:extLst>
                <a:ext uri="{FF2B5EF4-FFF2-40B4-BE49-F238E27FC236}">
                  <a16:creationId xmlns:a16="http://schemas.microsoft.com/office/drawing/2014/main" id="{46C7A43D-786A-4A7D-88EB-F6E4722994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5" name="Freeform 79">
              <a:extLst>
                <a:ext uri="{FF2B5EF4-FFF2-40B4-BE49-F238E27FC236}">
                  <a16:creationId xmlns:a16="http://schemas.microsoft.com/office/drawing/2014/main" id="{FDCDD1C2-E265-4286-A812-FBB55264DF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" name="Freeform 80">
              <a:extLst>
                <a:ext uri="{FF2B5EF4-FFF2-40B4-BE49-F238E27FC236}">
                  <a16:creationId xmlns:a16="http://schemas.microsoft.com/office/drawing/2014/main" id="{B72BBFD7-AA9C-48EA-A5B9-622956CFCB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77" name="Group 462">
            <a:extLst>
              <a:ext uri="{FF2B5EF4-FFF2-40B4-BE49-F238E27FC236}">
                <a16:creationId xmlns:a16="http://schemas.microsoft.com/office/drawing/2014/main" id="{70DC3A78-A94F-4696-807E-0B9517C79803}"/>
              </a:ext>
            </a:extLst>
          </p:cNvPr>
          <p:cNvGrpSpPr>
            <a:grpSpLocks/>
          </p:cNvGrpSpPr>
          <p:nvPr/>
        </p:nvGrpSpPr>
        <p:grpSpPr bwMode="auto">
          <a:xfrm>
            <a:off x="9473833" y="5097935"/>
            <a:ext cx="277813" cy="377825"/>
            <a:chOff x="4431" y="3196"/>
            <a:chExt cx="175" cy="238"/>
          </a:xfrm>
        </p:grpSpPr>
        <p:sp>
          <p:nvSpPr>
            <p:cNvPr id="278" name="Freeform 13">
              <a:extLst>
                <a:ext uri="{FF2B5EF4-FFF2-40B4-BE49-F238E27FC236}">
                  <a16:creationId xmlns:a16="http://schemas.microsoft.com/office/drawing/2014/main" id="{29E89006-747C-4422-B481-E1885B147EFB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9" name="Freeform 14">
              <a:extLst>
                <a:ext uri="{FF2B5EF4-FFF2-40B4-BE49-F238E27FC236}">
                  <a16:creationId xmlns:a16="http://schemas.microsoft.com/office/drawing/2014/main" id="{2468DF7C-5AEA-47AE-937D-0EDA4AEA54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0" name="Freeform 17">
              <a:extLst>
                <a:ext uri="{FF2B5EF4-FFF2-40B4-BE49-F238E27FC236}">
                  <a16:creationId xmlns:a16="http://schemas.microsoft.com/office/drawing/2014/main" id="{F25E9A30-BD2E-4434-9310-503AA48A80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81" name="Group 466">
            <a:extLst>
              <a:ext uri="{FF2B5EF4-FFF2-40B4-BE49-F238E27FC236}">
                <a16:creationId xmlns:a16="http://schemas.microsoft.com/office/drawing/2014/main" id="{DAFF330E-B82D-4266-BB1A-827B8FC5B01E}"/>
              </a:ext>
            </a:extLst>
          </p:cNvPr>
          <p:cNvGrpSpPr>
            <a:grpSpLocks/>
          </p:cNvGrpSpPr>
          <p:nvPr/>
        </p:nvGrpSpPr>
        <p:grpSpPr bwMode="auto">
          <a:xfrm>
            <a:off x="9437321" y="5158260"/>
            <a:ext cx="347662" cy="257175"/>
            <a:chOff x="4525" y="3323"/>
            <a:chExt cx="219" cy="162"/>
          </a:xfrm>
        </p:grpSpPr>
        <p:sp>
          <p:nvSpPr>
            <p:cNvPr id="282" name="Freeform 21">
              <a:extLst>
                <a:ext uri="{FF2B5EF4-FFF2-40B4-BE49-F238E27FC236}">
                  <a16:creationId xmlns:a16="http://schemas.microsoft.com/office/drawing/2014/main" id="{6666A465-5611-4C26-B6BA-6603C1D40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4" y="3339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3" name="Freeform 22">
              <a:extLst>
                <a:ext uri="{FF2B5EF4-FFF2-40B4-BE49-F238E27FC236}">
                  <a16:creationId xmlns:a16="http://schemas.microsoft.com/office/drawing/2014/main" id="{7085EFE3-1D8C-4361-B67E-35D27AA72E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5" y="33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4" name="Freeform 63">
              <a:extLst>
                <a:ext uri="{FF2B5EF4-FFF2-40B4-BE49-F238E27FC236}">
                  <a16:creationId xmlns:a16="http://schemas.microsoft.com/office/drawing/2014/main" id="{8C81F0A0-082F-40D3-A3BA-855211B62F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9" y="340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BF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85" name="Group 470">
            <a:extLst>
              <a:ext uri="{FF2B5EF4-FFF2-40B4-BE49-F238E27FC236}">
                <a16:creationId xmlns:a16="http://schemas.microsoft.com/office/drawing/2014/main" id="{15531798-B860-423B-AC0A-68C7B2136321}"/>
              </a:ext>
            </a:extLst>
          </p:cNvPr>
          <p:cNvGrpSpPr>
            <a:grpSpLocks/>
          </p:cNvGrpSpPr>
          <p:nvPr/>
        </p:nvGrpSpPr>
        <p:grpSpPr bwMode="auto">
          <a:xfrm>
            <a:off x="9486533" y="5099523"/>
            <a:ext cx="249238" cy="373062"/>
            <a:chOff x="4491" y="3281"/>
            <a:chExt cx="157" cy="235"/>
          </a:xfrm>
        </p:grpSpPr>
        <p:sp>
          <p:nvSpPr>
            <p:cNvPr id="286" name="Freeform 20">
              <a:extLst>
                <a:ext uri="{FF2B5EF4-FFF2-40B4-BE49-F238E27FC236}">
                  <a16:creationId xmlns:a16="http://schemas.microsoft.com/office/drawing/2014/main" id="{AA0FC9D3-16C3-44FA-9AB3-6657A25315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91" y="328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7" name="Freeform 66">
              <a:extLst>
                <a:ext uri="{FF2B5EF4-FFF2-40B4-BE49-F238E27FC236}">
                  <a16:creationId xmlns:a16="http://schemas.microsoft.com/office/drawing/2014/main" id="{5AACE47E-8D1D-4061-AF2F-56B9E1EE8D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69" y="337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8" name="Freeform 67">
              <a:extLst>
                <a:ext uri="{FF2B5EF4-FFF2-40B4-BE49-F238E27FC236}">
                  <a16:creationId xmlns:a16="http://schemas.microsoft.com/office/drawing/2014/main" id="{E565A5E1-A14E-47E0-9FD2-7985BE9CD0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04" y="34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89" name="Group 474">
            <a:extLst>
              <a:ext uri="{FF2B5EF4-FFF2-40B4-BE49-F238E27FC236}">
                <a16:creationId xmlns:a16="http://schemas.microsoft.com/office/drawing/2014/main" id="{4050D4C3-0FF6-496D-80E1-6DCAD5790F49}"/>
              </a:ext>
            </a:extLst>
          </p:cNvPr>
          <p:cNvGrpSpPr>
            <a:grpSpLocks/>
          </p:cNvGrpSpPr>
          <p:nvPr/>
        </p:nvGrpSpPr>
        <p:grpSpPr bwMode="auto">
          <a:xfrm>
            <a:off x="9499233" y="5113810"/>
            <a:ext cx="227013" cy="342900"/>
            <a:chOff x="4526" y="3362"/>
            <a:chExt cx="143" cy="216"/>
          </a:xfrm>
        </p:grpSpPr>
        <p:sp>
          <p:nvSpPr>
            <p:cNvPr id="290" name="Freeform 65">
              <a:extLst>
                <a:ext uri="{FF2B5EF4-FFF2-40B4-BE49-F238E27FC236}">
                  <a16:creationId xmlns:a16="http://schemas.microsoft.com/office/drawing/2014/main" id="{D6C1D875-F9E0-4297-A65B-FAD0AB1499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1" name="Freeform 68">
              <a:extLst>
                <a:ext uri="{FF2B5EF4-FFF2-40B4-BE49-F238E27FC236}">
                  <a16:creationId xmlns:a16="http://schemas.microsoft.com/office/drawing/2014/main" id="{0934231C-F94E-4191-ACF0-E00B099D48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2" name="Freeform 69">
              <a:extLst>
                <a:ext uri="{FF2B5EF4-FFF2-40B4-BE49-F238E27FC236}">
                  <a16:creationId xmlns:a16="http://schemas.microsoft.com/office/drawing/2014/main" id="{67AD244A-90BE-404F-A7FE-47378A7173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93" name="Group 478">
            <a:extLst>
              <a:ext uri="{FF2B5EF4-FFF2-40B4-BE49-F238E27FC236}">
                <a16:creationId xmlns:a16="http://schemas.microsoft.com/office/drawing/2014/main" id="{5F93A5C3-71C4-4596-BFBC-5DACEDE057E9}"/>
              </a:ext>
            </a:extLst>
          </p:cNvPr>
          <p:cNvGrpSpPr>
            <a:grpSpLocks/>
          </p:cNvGrpSpPr>
          <p:nvPr/>
        </p:nvGrpSpPr>
        <p:grpSpPr bwMode="auto">
          <a:xfrm>
            <a:off x="9438908" y="5150323"/>
            <a:ext cx="346075" cy="271462"/>
            <a:chOff x="4203" y="3144"/>
            <a:chExt cx="218" cy="171"/>
          </a:xfrm>
        </p:grpSpPr>
        <p:sp>
          <p:nvSpPr>
            <p:cNvPr id="294" name="Freeform 24">
              <a:extLst>
                <a:ext uri="{FF2B5EF4-FFF2-40B4-BE49-F238E27FC236}">
                  <a16:creationId xmlns:a16="http://schemas.microsoft.com/office/drawing/2014/main" id="{7CC00FDB-F65C-4236-AD85-FB24113F59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5" name="Freeform 29">
              <a:extLst>
                <a:ext uri="{FF2B5EF4-FFF2-40B4-BE49-F238E27FC236}">
                  <a16:creationId xmlns:a16="http://schemas.microsoft.com/office/drawing/2014/main" id="{3B897842-EF89-46BA-8A9C-CD01DCEE4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6" name="Freeform 30">
              <a:extLst>
                <a:ext uri="{FF2B5EF4-FFF2-40B4-BE49-F238E27FC236}">
                  <a16:creationId xmlns:a16="http://schemas.microsoft.com/office/drawing/2014/main" id="{63B78347-3F4E-494D-9BF9-9007FE8266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97" name="Group 482">
            <a:extLst>
              <a:ext uri="{FF2B5EF4-FFF2-40B4-BE49-F238E27FC236}">
                <a16:creationId xmlns:a16="http://schemas.microsoft.com/office/drawing/2014/main" id="{A06FDA52-5C08-443C-B589-3DD680F61F7D}"/>
              </a:ext>
            </a:extLst>
          </p:cNvPr>
          <p:cNvGrpSpPr>
            <a:grpSpLocks/>
          </p:cNvGrpSpPr>
          <p:nvPr/>
        </p:nvGrpSpPr>
        <p:grpSpPr bwMode="auto">
          <a:xfrm>
            <a:off x="9477008" y="5161435"/>
            <a:ext cx="268288" cy="249238"/>
            <a:chOff x="4967" y="3612"/>
            <a:chExt cx="169" cy="157"/>
          </a:xfrm>
        </p:grpSpPr>
        <p:sp>
          <p:nvSpPr>
            <p:cNvPr id="298" name="Freeform 78">
              <a:extLst>
                <a:ext uri="{FF2B5EF4-FFF2-40B4-BE49-F238E27FC236}">
                  <a16:creationId xmlns:a16="http://schemas.microsoft.com/office/drawing/2014/main" id="{02679BDC-3BC5-423B-8922-2A1677C005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9" name="Freeform 79">
              <a:extLst>
                <a:ext uri="{FF2B5EF4-FFF2-40B4-BE49-F238E27FC236}">
                  <a16:creationId xmlns:a16="http://schemas.microsoft.com/office/drawing/2014/main" id="{62617EBA-A5F2-4C8C-97BE-B030FA01A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30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0" name="Freeform 80">
              <a:extLst>
                <a:ext uri="{FF2B5EF4-FFF2-40B4-BE49-F238E27FC236}">
                  <a16:creationId xmlns:a16="http://schemas.microsoft.com/office/drawing/2014/main" id="{7433AA45-1268-43D3-9341-3165C14D37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01" name="Group 486">
            <a:extLst>
              <a:ext uri="{FF2B5EF4-FFF2-40B4-BE49-F238E27FC236}">
                <a16:creationId xmlns:a16="http://schemas.microsoft.com/office/drawing/2014/main" id="{F318A225-E2C6-4976-82F3-D30F7D0E4989}"/>
              </a:ext>
            </a:extLst>
          </p:cNvPr>
          <p:cNvGrpSpPr>
            <a:grpSpLocks/>
          </p:cNvGrpSpPr>
          <p:nvPr/>
        </p:nvGrpSpPr>
        <p:grpSpPr bwMode="auto">
          <a:xfrm>
            <a:off x="9472246" y="5096348"/>
            <a:ext cx="277812" cy="377825"/>
            <a:chOff x="4431" y="3196"/>
            <a:chExt cx="175" cy="238"/>
          </a:xfrm>
        </p:grpSpPr>
        <p:sp>
          <p:nvSpPr>
            <p:cNvPr id="302" name="Freeform 13">
              <a:extLst>
                <a:ext uri="{FF2B5EF4-FFF2-40B4-BE49-F238E27FC236}">
                  <a16:creationId xmlns:a16="http://schemas.microsoft.com/office/drawing/2014/main" id="{A9654494-CFBA-4A84-90E4-D067D8CB615A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3" name="Freeform 14">
              <a:extLst>
                <a:ext uri="{FF2B5EF4-FFF2-40B4-BE49-F238E27FC236}">
                  <a16:creationId xmlns:a16="http://schemas.microsoft.com/office/drawing/2014/main" id="{5E827D49-6647-4EBB-BD92-B90D04E080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4" name="Freeform 17">
              <a:extLst>
                <a:ext uri="{FF2B5EF4-FFF2-40B4-BE49-F238E27FC236}">
                  <a16:creationId xmlns:a16="http://schemas.microsoft.com/office/drawing/2014/main" id="{F0F1D8EB-0F52-4FDB-B3D0-C8AD462944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05" name="Group 490">
            <a:extLst>
              <a:ext uri="{FF2B5EF4-FFF2-40B4-BE49-F238E27FC236}">
                <a16:creationId xmlns:a16="http://schemas.microsoft.com/office/drawing/2014/main" id="{3422CE6F-0B54-469B-B785-0B22D2088DD5}"/>
              </a:ext>
            </a:extLst>
          </p:cNvPr>
          <p:cNvGrpSpPr>
            <a:grpSpLocks/>
          </p:cNvGrpSpPr>
          <p:nvPr/>
        </p:nvGrpSpPr>
        <p:grpSpPr bwMode="auto">
          <a:xfrm>
            <a:off x="9491296" y="5113810"/>
            <a:ext cx="239712" cy="342900"/>
            <a:chOff x="4535" y="3331"/>
            <a:chExt cx="151" cy="216"/>
          </a:xfrm>
        </p:grpSpPr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98569F56-0E69-4053-BD73-F6FC9C9E04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2" y="3419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DAD5FED6-9DF2-4812-8070-0AB1FC079B37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563" y="3481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8" name="Freeform 18">
              <a:extLst>
                <a:ext uri="{FF2B5EF4-FFF2-40B4-BE49-F238E27FC236}">
                  <a16:creationId xmlns:a16="http://schemas.microsoft.com/office/drawing/2014/main" id="{B8DAB8C8-3A35-4646-9926-FDC55224F6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35" y="333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09" name="Group 494">
            <a:extLst>
              <a:ext uri="{FF2B5EF4-FFF2-40B4-BE49-F238E27FC236}">
                <a16:creationId xmlns:a16="http://schemas.microsoft.com/office/drawing/2014/main" id="{41FAC3EA-7F59-4E15-AC7C-7A50BF0881F3}"/>
              </a:ext>
            </a:extLst>
          </p:cNvPr>
          <p:cNvGrpSpPr>
            <a:grpSpLocks/>
          </p:cNvGrpSpPr>
          <p:nvPr/>
        </p:nvGrpSpPr>
        <p:grpSpPr bwMode="auto">
          <a:xfrm>
            <a:off x="9437321" y="5158260"/>
            <a:ext cx="347662" cy="257175"/>
            <a:chOff x="4525" y="3323"/>
            <a:chExt cx="219" cy="162"/>
          </a:xfrm>
        </p:grpSpPr>
        <p:sp>
          <p:nvSpPr>
            <p:cNvPr id="310" name="Freeform 21">
              <a:extLst>
                <a:ext uri="{FF2B5EF4-FFF2-40B4-BE49-F238E27FC236}">
                  <a16:creationId xmlns:a16="http://schemas.microsoft.com/office/drawing/2014/main" id="{4877DFE1-8B14-45EB-A7C0-A068D5032B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4" y="3339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1" name="Freeform 22">
              <a:extLst>
                <a:ext uri="{FF2B5EF4-FFF2-40B4-BE49-F238E27FC236}">
                  <a16:creationId xmlns:a16="http://schemas.microsoft.com/office/drawing/2014/main" id="{004FD488-FFE9-4AC5-B278-958D1CEBEA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5" y="33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2" name="Freeform 63">
              <a:extLst>
                <a:ext uri="{FF2B5EF4-FFF2-40B4-BE49-F238E27FC236}">
                  <a16:creationId xmlns:a16="http://schemas.microsoft.com/office/drawing/2014/main" id="{CEB88CC4-4F6A-42F8-82AB-A438C3D34D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9" y="340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13" name="Group 498">
            <a:extLst>
              <a:ext uri="{FF2B5EF4-FFF2-40B4-BE49-F238E27FC236}">
                <a16:creationId xmlns:a16="http://schemas.microsoft.com/office/drawing/2014/main" id="{E701D6AC-C3EA-4408-8BEE-C0F6B74C4508}"/>
              </a:ext>
            </a:extLst>
          </p:cNvPr>
          <p:cNvGrpSpPr>
            <a:grpSpLocks/>
          </p:cNvGrpSpPr>
          <p:nvPr/>
        </p:nvGrpSpPr>
        <p:grpSpPr bwMode="auto">
          <a:xfrm>
            <a:off x="9435733" y="5123335"/>
            <a:ext cx="352425" cy="325438"/>
            <a:chOff x="4546" y="3385"/>
            <a:chExt cx="222" cy="205"/>
          </a:xfrm>
        </p:grpSpPr>
        <p:sp>
          <p:nvSpPr>
            <p:cNvPr id="314" name="Freeform 19">
              <a:extLst>
                <a:ext uri="{FF2B5EF4-FFF2-40B4-BE49-F238E27FC236}">
                  <a16:creationId xmlns:a16="http://schemas.microsoft.com/office/drawing/2014/main" id="{FBEA6036-E5C0-4DC5-8500-59CD9E8527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46" y="3387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5" name="Freeform 62">
              <a:extLst>
                <a:ext uri="{FF2B5EF4-FFF2-40B4-BE49-F238E27FC236}">
                  <a16:creationId xmlns:a16="http://schemas.microsoft.com/office/drawing/2014/main" id="{B93F5260-096E-4B21-880E-46467C5786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13" y="3512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6" name="Freeform 64">
              <a:extLst>
                <a:ext uri="{FF2B5EF4-FFF2-40B4-BE49-F238E27FC236}">
                  <a16:creationId xmlns:a16="http://schemas.microsoft.com/office/drawing/2014/main" id="{D2EC49D2-F8AA-47E0-A7B7-BE344B7533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49" y="338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17" name="Group 502">
            <a:extLst>
              <a:ext uri="{FF2B5EF4-FFF2-40B4-BE49-F238E27FC236}">
                <a16:creationId xmlns:a16="http://schemas.microsoft.com/office/drawing/2014/main" id="{57CCA88F-3F7C-437C-AADA-899367C903B9}"/>
              </a:ext>
            </a:extLst>
          </p:cNvPr>
          <p:cNvGrpSpPr>
            <a:grpSpLocks/>
          </p:cNvGrpSpPr>
          <p:nvPr/>
        </p:nvGrpSpPr>
        <p:grpSpPr bwMode="auto">
          <a:xfrm>
            <a:off x="9486533" y="5099523"/>
            <a:ext cx="249238" cy="373062"/>
            <a:chOff x="4491" y="3281"/>
            <a:chExt cx="157" cy="235"/>
          </a:xfrm>
        </p:grpSpPr>
        <p:sp>
          <p:nvSpPr>
            <p:cNvPr id="318" name="Freeform 20">
              <a:extLst>
                <a:ext uri="{FF2B5EF4-FFF2-40B4-BE49-F238E27FC236}">
                  <a16:creationId xmlns:a16="http://schemas.microsoft.com/office/drawing/2014/main" id="{C359350E-77C9-4456-94AC-BF5C10E2B3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91" y="328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9" name="Freeform 66">
              <a:extLst>
                <a:ext uri="{FF2B5EF4-FFF2-40B4-BE49-F238E27FC236}">
                  <a16:creationId xmlns:a16="http://schemas.microsoft.com/office/drawing/2014/main" id="{1D66260F-47FA-4151-82D6-F99A3434C5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69" y="337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0" name="Freeform 67">
              <a:extLst>
                <a:ext uri="{FF2B5EF4-FFF2-40B4-BE49-F238E27FC236}">
                  <a16:creationId xmlns:a16="http://schemas.microsoft.com/office/drawing/2014/main" id="{BD1F89B3-BBCD-46A9-B7F8-A474DADDDB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04" y="34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21" name="Group 506">
            <a:extLst>
              <a:ext uri="{FF2B5EF4-FFF2-40B4-BE49-F238E27FC236}">
                <a16:creationId xmlns:a16="http://schemas.microsoft.com/office/drawing/2014/main" id="{E41D35E4-5A4B-4FEB-8CC5-4E7C4C3DA2AB}"/>
              </a:ext>
            </a:extLst>
          </p:cNvPr>
          <p:cNvGrpSpPr>
            <a:grpSpLocks/>
          </p:cNvGrpSpPr>
          <p:nvPr/>
        </p:nvGrpSpPr>
        <p:grpSpPr bwMode="auto">
          <a:xfrm>
            <a:off x="9497646" y="5115398"/>
            <a:ext cx="227012" cy="342900"/>
            <a:chOff x="4526" y="3362"/>
            <a:chExt cx="143" cy="216"/>
          </a:xfrm>
        </p:grpSpPr>
        <p:sp>
          <p:nvSpPr>
            <p:cNvPr id="322" name="Freeform 65">
              <a:extLst>
                <a:ext uri="{FF2B5EF4-FFF2-40B4-BE49-F238E27FC236}">
                  <a16:creationId xmlns:a16="http://schemas.microsoft.com/office/drawing/2014/main" id="{47C85932-75CE-462A-BEA5-D07C8F15E3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3" name="Freeform 68">
              <a:extLst>
                <a:ext uri="{FF2B5EF4-FFF2-40B4-BE49-F238E27FC236}">
                  <a16:creationId xmlns:a16="http://schemas.microsoft.com/office/drawing/2014/main" id="{37D4E94E-6E60-43E5-AC6C-C408D7057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4" name="Freeform 69">
              <a:extLst>
                <a:ext uri="{FF2B5EF4-FFF2-40B4-BE49-F238E27FC236}">
                  <a16:creationId xmlns:a16="http://schemas.microsoft.com/office/drawing/2014/main" id="{DC4BD591-5664-45E3-AD97-75745DDAF4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25" name="Group 510">
            <a:extLst>
              <a:ext uri="{FF2B5EF4-FFF2-40B4-BE49-F238E27FC236}">
                <a16:creationId xmlns:a16="http://schemas.microsoft.com/office/drawing/2014/main" id="{B7B39AC0-4233-46BB-8285-1E3A845CB13C}"/>
              </a:ext>
            </a:extLst>
          </p:cNvPr>
          <p:cNvGrpSpPr>
            <a:grpSpLocks/>
          </p:cNvGrpSpPr>
          <p:nvPr/>
        </p:nvGrpSpPr>
        <p:grpSpPr bwMode="auto">
          <a:xfrm>
            <a:off x="9438908" y="5150323"/>
            <a:ext cx="346075" cy="271462"/>
            <a:chOff x="4203" y="3144"/>
            <a:chExt cx="218" cy="171"/>
          </a:xfrm>
        </p:grpSpPr>
        <p:sp>
          <p:nvSpPr>
            <p:cNvPr id="326" name="Freeform 24">
              <a:extLst>
                <a:ext uri="{FF2B5EF4-FFF2-40B4-BE49-F238E27FC236}">
                  <a16:creationId xmlns:a16="http://schemas.microsoft.com/office/drawing/2014/main" id="{A459116F-77B2-4E03-B25E-0811D41E88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1530E105-D79D-4F88-8EDB-F597D900AB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1097AD4C-D9DB-4A61-8860-756D6F62C5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29" name="Group 514">
            <a:extLst>
              <a:ext uri="{FF2B5EF4-FFF2-40B4-BE49-F238E27FC236}">
                <a16:creationId xmlns:a16="http://schemas.microsoft.com/office/drawing/2014/main" id="{7D15F966-CA53-4035-AF9F-D34EE67B136F}"/>
              </a:ext>
            </a:extLst>
          </p:cNvPr>
          <p:cNvGrpSpPr>
            <a:grpSpLocks/>
          </p:cNvGrpSpPr>
          <p:nvPr/>
        </p:nvGrpSpPr>
        <p:grpSpPr bwMode="auto">
          <a:xfrm>
            <a:off x="9478596" y="5161435"/>
            <a:ext cx="268287" cy="249238"/>
            <a:chOff x="4967" y="3612"/>
            <a:chExt cx="169" cy="157"/>
          </a:xfrm>
        </p:grpSpPr>
        <p:sp>
          <p:nvSpPr>
            <p:cNvPr id="330" name="Freeform 78">
              <a:extLst>
                <a:ext uri="{FF2B5EF4-FFF2-40B4-BE49-F238E27FC236}">
                  <a16:creationId xmlns:a16="http://schemas.microsoft.com/office/drawing/2014/main" id="{E1863122-51C0-472B-9CED-AA003CA41E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1" name="Freeform 79">
              <a:extLst>
                <a:ext uri="{FF2B5EF4-FFF2-40B4-BE49-F238E27FC236}">
                  <a16:creationId xmlns:a16="http://schemas.microsoft.com/office/drawing/2014/main" id="{F5048794-67AC-406B-A2B6-EAEADA11CA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2" name="Freeform 80">
              <a:extLst>
                <a:ext uri="{FF2B5EF4-FFF2-40B4-BE49-F238E27FC236}">
                  <a16:creationId xmlns:a16="http://schemas.microsoft.com/office/drawing/2014/main" id="{883C8DC3-D2D7-4802-9B65-F9088CDF14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33" name="Group 518">
            <a:extLst>
              <a:ext uri="{FF2B5EF4-FFF2-40B4-BE49-F238E27FC236}">
                <a16:creationId xmlns:a16="http://schemas.microsoft.com/office/drawing/2014/main" id="{E0CBCB0A-B945-4999-A78A-E3DF72B849BB}"/>
              </a:ext>
            </a:extLst>
          </p:cNvPr>
          <p:cNvGrpSpPr>
            <a:grpSpLocks/>
          </p:cNvGrpSpPr>
          <p:nvPr/>
        </p:nvGrpSpPr>
        <p:grpSpPr bwMode="auto">
          <a:xfrm>
            <a:off x="9478596" y="5161435"/>
            <a:ext cx="268287" cy="249238"/>
            <a:chOff x="4967" y="3612"/>
            <a:chExt cx="169" cy="157"/>
          </a:xfrm>
        </p:grpSpPr>
        <p:sp>
          <p:nvSpPr>
            <p:cNvPr id="334" name="Freeform 78">
              <a:extLst>
                <a:ext uri="{FF2B5EF4-FFF2-40B4-BE49-F238E27FC236}">
                  <a16:creationId xmlns:a16="http://schemas.microsoft.com/office/drawing/2014/main" id="{E51A3D71-CCFF-4A16-A676-606E6C8C45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33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5" name="Freeform 79">
              <a:extLst>
                <a:ext uri="{FF2B5EF4-FFF2-40B4-BE49-F238E27FC236}">
                  <a16:creationId xmlns:a16="http://schemas.microsoft.com/office/drawing/2014/main" id="{DB439B3B-43BF-40EC-A546-71E18C5161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6" name="Freeform 80">
              <a:extLst>
                <a:ext uri="{FF2B5EF4-FFF2-40B4-BE49-F238E27FC236}">
                  <a16:creationId xmlns:a16="http://schemas.microsoft.com/office/drawing/2014/main" id="{A47EE33D-52F7-4B8E-8DC4-AECBF0DCBA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478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37" name="Group 522">
            <a:extLst>
              <a:ext uri="{FF2B5EF4-FFF2-40B4-BE49-F238E27FC236}">
                <a16:creationId xmlns:a16="http://schemas.microsoft.com/office/drawing/2014/main" id="{FF434899-1FC8-4B3F-812A-A7A0FA599244}"/>
              </a:ext>
            </a:extLst>
          </p:cNvPr>
          <p:cNvGrpSpPr>
            <a:grpSpLocks/>
          </p:cNvGrpSpPr>
          <p:nvPr/>
        </p:nvGrpSpPr>
        <p:grpSpPr bwMode="auto">
          <a:xfrm>
            <a:off x="9473833" y="5096348"/>
            <a:ext cx="277813" cy="377825"/>
            <a:chOff x="4431" y="3196"/>
            <a:chExt cx="175" cy="238"/>
          </a:xfrm>
        </p:grpSpPr>
        <p:sp>
          <p:nvSpPr>
            <p:cNvPr id="338" name="Freeform 13">
              <a:extLst>
                <a:ext uri="{FF2B5EF4-FFF2-40B4-BE49-F238E27FC236}">
                  <a16:creationId xmlns:a16="http://schemas.microsoft.com/office/drawing/2014/main" id="{317F484C-90A4-4B73-8F97-056FF239566B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9" name="Freeform 14">
              <a:extLst>
                <a:ext uri="{FF2B5EF4-FFF2-40B4-BE49-F238E27FC236}">
                  <a16:creationId xmlns:a16="http://schemas.microsoft.com/office/drawing/2014/main" id="{B3D5879A-4209-419B-83AC-2D4CF61552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0" name="Freeform 17">
              <a:extLst>
                <a:ext uri="{FF2B5EF4-FFF2-40B4-BE49-F238E27FC236}">
                  <a16:creationId xmlns:a16="http://schemas.microsoft.com/office/drawing/2014/main" id="{632246DD-755F-4272-B9CE-457E9E4279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41" name="Group 526">
            <a:extLst>
              <a:ext uri="{FF2B5EF4-FFF2-40B4-BE49-F238E27FC236}">
                <a16:creationId xmlns:a16="http://schemas.microsoft.com/office/drawing/2014/main" id="{E481D2AE-1EF8-435C-BCBB-2A5D22D04FB4}"/>
              </a:ext>
            </a:extLst>
          </p:cNvPr>
          <p:cNvGrpSpPr>
            <a:grpSpLocks/>
          </p:cNvGrpSpPr>
          <p:nvPr/>
        </p:nvGrpSpPr>
        <p:grpSpPr bwMode="auto">
          <a:xfrm>
            <a:off x="9499233" y="5115398"/>
            <a:ext cx="227013" cy="342900"/>
            <a:chOff x="4526" y="3362"/>
            <a:chExt cx="143" cy="216"/>
          </a:xfrm>
        </p:grpSpPr>
        <p:sp>
          <p:nvSpPr>
            <p:cNvPr id="342" name="Freeform 65">
              <a:extLst>
                <a:ext uri="{FF2B5EF4-FFF2-40B4-BE49-F238E27FC236}">
                  <a16:creationId xmlns:a16="http://schemas.microsoft.com/office/drawing/2014/main" id="{1C245920-CBE2-4766-91F6-4EBD2F9A1C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3" name="Freeform 68">
              <a:extLst>
                <a:ext uri="{FF2B5EF4-FFF2-40B4-BE49-F238E27FC236}">
                  <a16:creationId xmlns:a16="http://schemas.microsoft.com/office/drawing/2014/main" id="{D4351A8E-ECFA-4E1E-8223-CC5200E63C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4" name="Freeform 69">
              <a:extLst>
                <a:ext uri="{FF2B5EF4-FFF2-40B4-BE49-F238E27FC236}">
                  <a16:creationId xmlns:a16="http://schemas.microsoft.com/office/drawing/2014/main" id="{CED599D8-5B1D-4E12-A9B3-C046FA734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45" name="Group 530">
            <a:extLst>
              <a:ext uri="{FF2B5EF4-FFF2-40B4-BE49-F238E27FC236}">
                <a16:creationId xmlns:a16="http://schemas.microsoft.com/office/drawing/2014/main" id="{C60C126F-9CB9-4B80-8BFE-87CF012EBA7E}"/>
              </a:ext>
            </a:extLst>
          </p:cNvPr>
          <p:cNvGrpSpPr>
            <a:grpSpLocks/>
          </p:cNvGrpSpPr>
          <p:nvPr/>
        </p:nvGrpSpPr>
        <p:grpSpPr bwMode="auto">
          <a:xfrm>
            <a:off x="9438908" y="5150323"/>
            <a:ext cx="346075" cy="271462"/>
            <a:chOff x="4203" y="3144"/>
            <a:chExt cx="218" cy="171"/>
          </a:xfrm>
        </p:grpSpPr>
        <p:sp>
          <p:nvSpPr>
            <p:cNvPr id="346" name="Freeform 24">
              <a:extLst>
                <a:ext uri="{FF2B5EF4-FFF2-40B4-BE49-F238E27FC236}">
                  <a16:creationId xmlns:a16="http://schemas.microsoft.com/office/drawing/2014/main" id="{E18DE6C6-A11D-4146-AA70-9122E7A61F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7" name="Freeform 29">
              <a:extLst>
                <a:ext uri="{FF2B5EF4-FFF2-40B4-BE49-F238E27FC236}">
                  <a16:creationId xmlns:a16="http://schemas.microsoft.com/office/drawing/2014/main" id="{6C6AF03D-4CF9-4323-B561-36896CD5F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8" name="Freeform 30">
              <a:extLst>
                <a:ext uri="{FF2B5EF4-FFF2-40B4-BE49-F238E27FC236}">
                  <a16:creationId xmlns:a16="http://schemas.microsoft.com/office/drawing/2014/main" id="{6B6D4A3B-7869-4BF6-A114-87A597B096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49" name="Group 534">
            <a:extLst>
              <a:ext uri="{FF2B5EF4-FFF2-40B4-BE49-F238E27FC236}">
                <a16:creationId xmlns:a16="http://schemas.microsoft.com/office/drawing/2014/main" id="{8B3FC62F-03D2-4C0F-A8C2-515D85598263}"/>
              </a:ext>
            </a:extLst>
          </p:cNvPr>
          <p:cNvGrpSpPr>
            <a:grpSpLocks/>
          </p:cNvGrpSpPr>
          <p:nvPr/>
        </p:nvGrpSpPr>
        <p:grpSpPr bwMode="auto">
          <a:xfrm>
            <a:off x="9478596" y="5161435"/>
            <a:ext cx="268287" cy="249238"/>
            <a:chOff x="4967" y="3612"/>
            <a:chExt cx="169" cy="157"/>
          </a:xfrm>
        </p:grpSpPr>
        <p:sp>
          <p:nvSpPr>
            <p:cNvPr id="350" name="Freeform 78">
              <a:extLst>
                <a:ext uri="{FF2B5EF4-FFF2-40B4-BE49-F238E27FC236}">
                  <a16:creationId xmlns:a16="http://schemas.microsoft.com/office/drawing/2014/main" id="{EEA86EDA-0E06-4CD5-B248-92DA89CF3E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1" name="Freeform 79">
              <a:extLst>
                <a:ext uri="{FF2B5EF4-FFF2-40B4-BE49-F238E27FC236}">
                  <a16:creationId xmlns:a16="http://schemas.microsoft.com/office/drawing/2014/main" id="{D325E0E3-4F04-4FB4-BC2D-7FD534952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2" name="Freeform 80">
              <a:extLst>
                <a:ext uri="{FF2B5EF4-FFF2-40B4-BE49-F238E27FC236}">
                  <a16:creationId xmlns:a16="http://schemas.microsoft.com/office/drawing/2014/main" id="{B151C976-6884-4DAB-B4DF-02B5627A01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53" name="Group 538">
            <a:extLst>
              <a:ext uri="{FF2B5EF4-FFF2-40B4-BE49-F238E27FC236}">
                <a16:creationId xmlns:a16="http://schemas.microsoft.com/office/drawing/2014/main" id="{2E9F58E4-9B96-42E5-AF04-179C396C3689}"/>
              </a:ext>
            </a:extLst>
          </p:cNvPr>
          <p:cNvGrpSpPr>
            <a:grpSpLocks/>
          </p:cNvGrpSpPr>
          <p:nvPr/>
        </p:nvGrpSpPr>
        <p:grpSpPr bwMode="auto">
          <a:xfrm>
            <a:off x="9473833" y="5096348"/>
            <a:ext cx="277813" cy="377825"/>
            <a:chOff x="4431" y="3196"/>
            <a:chExt cx="175" cy="238"/>
          </a:xfrm>
        </p:grpSpPr>
        <p:sp>
          <p:nvSpPr>
            <p:cNvPr id="354" name="Freeform 13">
              <a:extLst>
                <a:ext uri="{FF2B5EF4-FFF2-40B4-BE49-F238E27FC236}">
                  <a16:creationId xmlns:a16="http://schemas.microsoft.com/office/drawing/2014/main" id="{09775BFB-5CD6-4F55-A96C-8D5846F5473A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5" name="Freeform 14">
              <a:extLst>
                <a:ext uri="{FF2B5EF4-FFF2-40B4-BE49-F238E27FC236}">
                  <a16:creationId xmlns:a16="http://schemas.microsoft.com/office/drawing/2014/main" id="{FDAB2CFD-6F9F-4F6B-AA9C-68784651E2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6" name="Freeform 17">
              <a:extLst>
                <a:ext uri="{FF2B5EF4-FFF2-40B4-BE49-F238E27FC236}">
                  <a16:creationId xmlns:a16="http://schemas.microsoft.com/office/drawing/2014/main" id="{06B8769E-709E-4117-ACE3-36384EFE89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57" name="Group 542">
            <a:extLst>
              <a:ext uri="{FF2B5EF4-FFF2-40B4-BE49-F238E27FC236}">
                <a16:creationId xmlns:a16="http://schemas.microsoft.com/office/drawing/2014/main" id="{89F722B6-FE25-47FF-A850-4104BD71E907}"/>
              </a:ext>
            </a:extLst>
          </p:cNvPr>
          <p:cNvGrpSpPr>
            <a:grpSpLocks/>
          </p:cNvGrpSpPr>
          <p:nvPr/>
        </p:nvGrpSpPr>
        <p:grpSpPr bwMode="auto">
          <a:xfrm>
            <a:off x="9437321" y="5158260"/>
            <a:ext cx="347662" cy="257175"/>
            <a:chOff x="4525" y="3323"/>
            <a:chExt cx="219" cy="162"/>
          </a:xfrm>
        </p:grpSpPr>
        <p:sp>
          <p:nvSpPr>
            <p:cNvPr id="358" name="Freeform 21">
              <a:extLst>
                <a:ext uri="{FF2B5EF4-FFF2-40B4-BE49-F238E27FC236}">
                  <a16:creationId xmlns:a16="http://schemas.microsoft.com/office/drawing/2014/main" id="{F8FBF85D-7779-4DB7-84A2-516DC29FF0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4" y="3339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9" name="Freeform 22">
              <a:extLst>
                <a:ext uri="{FF2B5EF4-FFF2-40B4-BE49-F238E27FC236}">
                  <a16:creationId xmlns:a16="http://schemas.microsoft.com/office/drawing/2014/main" id="{1BB2C9F4-5D51-41A7-A3B6-3FEACC387F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5" y="33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386719D6-B309-440D-B53E-E9420DB5A8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9" y="340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61" name="Group 546">
            <a:extLst>
              <a:ext uri="{FF2B5EF4-FFF2-40B4-BE49-F238E27FC236}">
                <a16:creationId xmlns:a16="http://schemas.microsoft.com/office/drawing/2014/main" id="{7F8E7066-0180-4C03-A7C2-4DE879B55E80}"/>
              </a:ext>
            </a:extLst>
          </p:cNvPr>
          <p:cNvGrpSpPr>
            <a:grpSpLocks/>
          </p:cNvGrpSpPr>
          <p:nvPr/>
        </p:nvGrpSpPr>
        <p:grpSpPr bwMode="auto">
          <a:xfrm>
            <a:off x="9486533" y="5099523"/>
            <a:ext cx="249238" cy="373062"/>
            <a:chOff x="4491" y="3281"/>
            <a:chExt cx="157" cy="235"/>
          </a:xfrm>
        </p:grpSpPr>
        <p:sp>
          <p:nvSpPr>
            <p:cNvPr id="362" name="Freeform 20">
              <a:extLst>
                <a:ext uri="{FF2B5EF4-FFF2-40B4-BE49-F238E27FC236}">
                  <a16:creationId xmlns:a16="http://schemas.microsoft.com/office/drawing/2014/main" id="{D06F26E5-CC83-41EF-8B0D-BBAB572CB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91" y="328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478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3" name="Freeform 66">
              <a:extLst>
                <a:ext uri="{FF2B5EF4-FFF2-40B4-BE49-F238E27FC236}">
                  <a16:creationId xmlns:a16="http://schemas.microsoft.com/office/drawing/2014/main" id="{E0040DDB-7D73-4823-BCBA-1FE2C9820B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69" y="337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4" name="Freeform 67">
              <a:extLst>
                <a:ext uri="{FF2B5EF4-FFF2-40B4-BE49-F238E27FC236}">
                  <a16:creationId xmlns:a16="http://schemas.microsoft.com/office/drawing/2014/main" id="{1FE90304-CC0A-4DCC-9D98-03DAB1F621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04" y="34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65" name="Group 550">
            <a:extLst>
              <a:ext uri="{FF2B5EF4-FFF2-40B4-BE49-F238E27FC236}">
                <a16:creationId xmlns:a16="http://schemas.microsoft.com/office/drawing/2014/main" id="{C2477FC6-024F-4F92-9669-EDEB0D97BCB7}"/>
              </a:ext>
            </a:extLst>
          </p:cNvPr>
          <p:cNvGrpSpPr>
            <a:grpSpLocks/>
          </p:cNvGrpSpPr>
          <p:nvPr/>
        </p:nvGrpSpPr>
        <p:grpSpPr bwMode="auto">
          <a:xfrm>
            <a:off x="9499233" y="5115398"/>
            <a:ext cx="227013" cy="342900"/>
            <a:chOff x="4526" y="3362"/>
            <a:chExt cx="143" cy="216"/>
          </a:xfrm>
        </p:grpSpPr>
        <p:sp>
          <p:nvSpPr>
            <p:cNvPr id="366" name="Freeform 65">
              <a:extLst>
                <a:ext uri="{FF2B5EF4-FFF2-40B4-BE49-F238E27FC236}">
                  <a16:creationId xmlns:a16="http://schemas.microsoft.com/office/drawing/2014/main" id="{4820BA04-73BF-4E08-8A81-9DC1CE5BBF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7" name="Freeform 68">
              <a:extLst>
                <a:ext uri="{FF2B5EF4-FFF2-40B4-BE49-F238E27FC236}">
                  <a16:creationId xmlns:a16="http://schemas.microsoft.com/office/drawing/2014/main" id="{CB2087C2-7128-40FA-9ACC-CA7EFAD2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" name="Freeform 69">
              <a:extLst>
                <a:ext uri="{FF2B5EF4-FFF2-40B4-BE49-F238E27FC236}">
                  <a16:creationId xmlns:a16="http://schemas.microsoft.com/office/drawing/2014/main" id="{7B1F6F0D-D8DE-4CD5-A40A-07371B52AB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69" name="Group 554">
            <a:extLst>
              <a:ext uri="{FF2B5EF4-FFF2-40B4-BE49-F238E27FC236}">
                <a16:creationId xmlns:a16="http://schemas.microsoft.com/office/drawing/2014/main" id="{A39AB693-32CD-432D-968C-C93402B3FD7C}"/>
              </a:ext>
            </a:extLst>
          </p:cNvPr>
          <p:cNvGrpSpPr>
            <a:grpSpLocks/>
          </p:cNvGrpSpPr>
          <p:nvPr/>
        </p:nvGrpSpPr>
        <p:grpSpPr bwMode="auto">
          <a:xfrm>
            <a:off x="9438908" y="5150323"/>
            <a:ext cx="346075" cy="271462"/>
            <a:chOff x="4203" y="3144"/>
            <a:chExt cx="218" cy="171"/>
          </a:xfrm>
        </p:grpSpPr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D23541A5-ACCA-4859-A5A0-ED62812576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536601A3-AB35-44F4-8E17-FA6ABAFC92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CB61B4CB-F506-4E8D-9F77-4AC92639D8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73" name="Group 558">
            <a:extLst>
              <a:ext uri="{FF2B5EF4-FFF2-40B4-BE49-F238E27FC236}">
                <a16:creationId xmlns:a16="http://schemas.microsoft.com/office/drawing/2014/main" id="{6AFD2656-58AC-4643-953C-0D61F83E88B1}"/>
              </a:ext>
            </a:extLst>
          </p:cNvPr>
          <p:cNvGrpSpPr>
            <a:grpSpLocks/>
          </p:cNvGrpSpPr>
          <p:nvPr/>
        </p:nvGrpSpPr>
        <p:grpSpPr bwMode="auto">
          <a:xfrm>
            <a:off x="9478596" y="5161435"/>
            <a:ext cx="268287" cy="249238"/>
            <a:chOff x="4967" y="3612"/>
            <a:chExt cx="169" cy="157"/>
          </a:xfrm>
        </p:grpSpPr>
        <p:sp>
          <p:nvSpPr>
            <p:cNvPr id="374" name="Freeform 78">
              <a:extLst>
                <a:ext uri="{FF2B5EF4-FFF2-40B4-BE49-F238E27FC236}">
                  <a16:creationId xmlns:a16="http://schemas.microsoft.com/office/drawing/2014/main" id="{67E108BB-8EC8-42E3-8AE6-7D8E828457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5" name="Freeform 79">
              <a:extLst>
                <a:ext uri="{FF2B5EF4-FFF2-40B4-BE49-F238E27FC236}">
                  <a16:creationId xmlns:a16="http://schemas.microsoft.com/office/drawing/2014/main" id="{38736E02-D059-434F-BCD0-679053458B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6" name="Freeform 80">
              <a:extLst>
                <a:ext uri="{FF2B5EF4-FFF2-40B4-BE49-F238E27FC236}">
                  <a16:creationId xmlns:a16="http://schemas.microsoft.com/office/drawing/2014/main" id="{F55CA53A-37F5-4D9D-B85F-BC6B1E4F92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77" name="Group 562">
            <a:extLst>
              <a:ext uri="{FF2B5EF4-FFF2-40B4-BE49-F238E27FC236}">
                <a16:creationId xmlns:a16="http://schemas.microsoft.com/office/drawing/2014/main" id="{2F7C382B-5354-43B8-9CDA-0F6621271B42}"/>
              </a:ext>
            </a:extLst>
          </p:cNvPr>
          <p:cNvGrpSpPr>
            <a:grpSpLocks/>
          </p:cNvGrpSpPr>
          <p:nvPr/>
        </p:nvGrpSpPr>
        <p:grpSpPr bwMode="auto">
          <a:xfrm>
            <a:off x="9472246" y="5096348"/>
            <a:ext cx="277812" cy="377825"/>
            <a:chOff x="4431" y="3196"/>
            <a:chExt cx="175" cy="238"/>
          </a:xfrm>
        </p:grpSpPr>
        <p:sp>
          <p:nvSpPr>
            <p:cNvPr id="378" name="Freeform 13">
              <a:extLst>
                <a:ext uri="{FF2B5EF4-FFF2-40B4-BE49-F238E27FC236}">
                  <a16:creationId xmlns:a16="http://schemas.microsoft.com/office/drawing/2014/main" id="{335837B7-37BD-475B-9BB8-DA9D4E42720F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9" name="Freeform 14">
              <a:extLst>
                <a:ext uri="{FF2B5EF4-FFF2-40B4-BE49-F238E27FC236}">
                  <a16:creationId xmlns:a16="http://schemas.microsoft.com/office/drawing/2014/main" id="{FDCD8F88-0012-438D-8E81-B91C8EBDA6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0" name="Freeform 17">
              <a:extLst>
                <a:ext uri="{FF2B5EF4-FFF2-40B4-BE49-F238E27FC236}">
                  <a16:creationId xmlns:a16="http://schemas.microsoft.com/office/drawing/2014/main" id="{B04AE68B-B868-4067-A1E3-006A20FFFE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81" name="Group 566">
            <a:extLst>
              <a:ext uri="{FF2B5EF4-FFF2-40B4-BE49-F238E27FC236}">
                <a16:creationId xmlns:a16="http://schemas.microsoft.com/office/drawing/2014/main" id="{835FD484-B1CA-43B8-9E1A-5923D0061D30}"/>
              </a:ext>
            </a:extLst>
          </p:cNvPr>
          <p:cNvGrpSpPr>
            <a:grpSpLocks/>
          </p:cNvGrpSpPr>
          <p:nvPr/>
        </p:nvGrpSpPr>
        <p:grpSpPr bwMode="auto">
          <a:xfrm>
            <a:off x="9438908" y="5158260"/>
            <a:ext cx="347663" cy="257175"/>
            <a:chOff x="4525" y="3323"/>
            <a:chExt cx="219" cy="162"/>
          </a:xfrm>
        </p:grpSpPr>
        <p:sp>
          <p:nvSpPr>
            <p:cNvPr id="382" name="Freeform 21">
              <a:extLst>
                <a:ext uri="{FF2B5EF4-FFF2-40B4-BE49-F238E27FC236}">
                  <a16:creationId xmlns:a16="http://schemas.microsoft.com/office/drawing/2014/main" id="{26F19A9B-6972-4BDC-8279-08C8A036F9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4" y="3339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3" name="Freeform 22">
              <a:extLst>
                <a:ext uri="{FF2B5EF4-FFF2-40B4-BE49-F238E27FC236}">
                  <a16:creationId xmlns:a16="http://schemas.microsoft.com/office/drawing/2014/main" id="{40F8E2D6-9345-43C8-BD6F-B7F4CE5772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5" y="33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4" name="Freeform 63">
              <a:extLst>
                <a:ext uri="{FF2B5EF4-FFF2-40B4-BE49-F238E27FC236}">
                  <a16:creationId xmlns:a16="http://schemas.microsoft.com/office/drawing/2014/main" id="{D64FEEF0-7232-4EE4-B01E-A6A155B146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9" y="340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DA7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85" name="Group 570">
            <a:extLst>
              <a:ext uri="{FF2B5EF4-FFF2-40B4-BE49-F238E27FC236}">
                <a16:creationId xmlns:a16="http://schemas.microsoft.com/office/drawing/2014/main" id="{6876575A-D91A-46D9-A9EE-64C3462602FA}"/>
              </a:ext>
            </a:extLst>
          </p:cNvPr>
          <p:cNvGrpSpPr>
            <a:grpSpLocks/>
          </p:cNvGrpSpPr>
          <p:nvPr/>
        </p:nvGrpSpPr>
        <p:grpSpPr bwMode="auto">
          <a:xfrm>
            <a:off x="9435733" y="5123335"/>
            <a:ext cx="352425" cy="325438"/>
            <a:chOff x="4546" y="3385"/>
            <a:chExt cx="222" cy="205"/>
          </a:xfrm>
        </p:grpSpPr>
        <p:sp>
          <p:nvSpPr>
            <p:cNvPr id="386" name="Freeform 19">
              <a:extLst>
                <a:ext uri="{FF2B5EF4-FFF2-40B4-BE49-F238E27FC236}">
                  <a16:creationId xmlns:a16="http://schemas.microsoft.com/office/drawing/2014/main" id="{36DC3603-9A8C-4BDB-BDBD-46A6BB9A2A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46" y="3387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7" name="Freeform 62">
              <a:extLst>
                <a:ext uri="{FF2B5EF4-FFF2-40B4-BE49-F238E27FC236}">
                  <a16:creationId xmlns:a16="http://schemas.microsoft.com/office/drawing/2014/main" id="{90328EE3-BC16-4EB3-A03D-6EF985E140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13" y="3512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DA7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8" name="Freeform 64">
              <a:extLst>
                <a:ext uri="{FF2B5EF4-FFF2-40B4-BE49-F238E27FC236}">
                  <a16:creationId xmlns:a16="http://schemas.microsoft.com/office/drawing/2014/main" id="{9BB89D09-462C-4DA4-9125-16E09BD5B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49" y="3385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89" name="Group 574">
            <a:extLst>
              <a:ext uri="{FF2B5EF4-FFF2-40B4-BE49-F238E27FC236}">
                <a16:creationId xmlns:a16="http://schemas.microsoft.com/office/drawing/2014/main" id="{F3D911F3-B4F1-4B00-B037-C91C1AF24985}"/>
              </a:ext>
            </a:extLst>
          </p:cNvPr>
          <p:cNvGrpSpPr>
            <a:grpSpLocks/>
          </p:cNvGrpSpPr>
          <p:nvPr/>
        </p:nvGrpSpPr>
        <p:grpSpPr bwMode="auto">
          <a:xfrm>
            <a:off x="9488121" y="5099523"/>
            <a:ext cx="249237" cy="373062"/>
            <a:chOff x="4491" y="3281"/>
            <a:chExt cx="157" cy="235"/>
          </a:xfrm>
        </p:grpSpPr>
        <p:sp>
          <p:nvSpPr>
            <p:cNvPr id="390" name="Freeform 20">
              <a:extLst>
                <a:ext uri="{FF2B5EF4-FFF2-40B4-BE49-F238E27FC236}">
                  <a16:creationId xmlns:a16="http://schemas.microsoft.com/office/drawing/2014/main" id="{0D08B1E2-8A2F-4779-BA1E-712992938F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91" y="328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1" name="Freeform 66">
              <a:extLst>
                <a:ext uri="{FF2B5EF4-FFF2-40B4-BE49-F238E27FC236}">
                  <a16:creationId xmlns:a16="http://schemas.microsoft.com/office/drawing/2014/main" id="{90F9D62C-D085-44B7-BDB9-1D723C4D0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69" y="337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2" name="Freeform 67">
              <a:extLst>
                <a:ext uri="{FF2B5EF4-FFF2-40B4-BE49-F238E27FC236}">
                  <a16:creationId xmlns:a16="http://schemas.microsoft.com/office/drawing/2014/main" id="{3266AADB-1360-4AA6-A02E-AEB7EDFD32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04" y="3423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93" name="Group 578">
            <a:extLst>
              <a:ext uri="{FF2B5EF4-FFF2-40B4-BE49-F238E27FC236}">
                <a16:creationId xmlns:a16="http://schemas.microsoft.com/office/drawing/2014/main" id="{C9E59B4A-8B8D-4B6F-844F-D01E85B1212F}"/>
              </a:ext>
            </a:extLst>
          </p:cNvPr>
          <p:cNvGrpSpPr>
            <a:grpSpLocks/>
          </p:cNvGrpSpPr>
          <p:nvPr/>
        </p:nvGrpSpPr>
        <p:grpSpPr bwMode="auto">
          <a:xfrm>
            <a:off x="9499233" y="5115398"/>
            <a:ext cx="227013" cy="342900"/>
            <a:chOff x="4526" y="3362"/>
            <a:chExt cx="143" cy="216"/>
          </a:xfrm>
        </p:grpSpPr>
        <p:sp>
          <p:nvSpPr>
            <p:cNvPr id="394" name="Freeform 65">
              <a:extLst>
                <a:ext uri="{FF2B5EF4-FFF2-40B4-BE49-F238E27FC236}">
                  <a16:creationId xmlns:a16="http://schemas.microsoft.com/office/drawing/2014/main" id="{B0041979-5527-418E-B1D3-B1E9E25D0B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5" name="Freeform 68">
              <a:extLst>
                <a:ext uri="{FF2B5EF4-FFF2-40B4-BE49-F238E27FC236}">
                  <a16:creationId xmlns:a16="http://schemas.microsoft.com/office/drawing/2014/main" id="{75CF72B8-850A-4AA7-AA13-8A9E8FB89D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6" name="Freeform 69">
              <a:extLst>
                <a:ext uri="{FF2B5EF4-FFF2-40B4-BE49-F238E27FC236}">
                  <a16:creationId xmlns:a16="http://schemas.microsoft.com/office/drawing/2014/main" id="{FFA9475D-AF15-4951-A118-D8EE007882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97" name="Group 582">
            <a:extLst>
              <a:ext uri="{FF2B5EF4-FFF2-40B4-BE49-F238E27FC236}">
                <a16:creationId xmlns:a16="http://schemas.microsoft.com/office/drawing/2014/main" id="{27D48BE1-90FB-4ED9-A8ED-2EBECC696DB8}"/>
              </a:ext>
            </a:extLst>
          </p:cNvPr>
          <p:cNvGrpSpPr>
            <a:grpSpLocks/>
          </p:cNvGrpSpPr>
          <p:nvPr/>
        </p:nvGrpSpPr>
        <p:grpSpPr bwMode="auto">
          <a:xfrm>
            <a:off x="9438908" y="5150323"/>
            <a:ext cx="346075" cy="271462"/>
            <a:chOff x="4203" y="3144"/>
            <a:chExt cx="218" cy="171"/>
          </a:xfrm>
        </p:grpSpPr>
        <p:sp>
          <p:nvSpPr>
            <p:cNvPr id="398" name="Freeform 24">
              <a:extLst>
                <a:ext uri="{FF2B5EF4-FFF2-40B4-BE49-F238E27FC236}">
                  <a16:creationId xmlns:a16="http://schemas.microsoft.com/office/drawing/2014/main" id="{C73BF826-299B-4C00-9630-F1E0A0CDDE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9" name="Freeform 29">
              <a:extLst>
                <a:ext uri="{FF2B5EF4-FFF2-40B4-BE49-F238E27FC236}">
                  <a16:creationId xmlns:a16="http://schemas.microsoft.com/office/drawing/2014/main" id="{D3C782F1-1539-43BC-B3D9-4076AB84A3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0" name="Freeform 30">
              <a:extLst>
                <a:ext uri="{FF2B5EF4-FFF2-40B4-BE49-F238E27FC236}">
                  <a16:creationId xmlns:a16="http://schemas.microsoft.com/office/drawing/2014/main" id="{5064FA90-765B-4EBB-84E8-0463B41364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01" name="Group 586">
            <a:extLst>
              <a:ext uri="{FF2B5EF4-FFF2-40B4-BE49-F238E27FC236}">
                <a16:creationId xmlns:a16="http://schemas.microsoft.com/office/drawing/2014/main" id="{80C53819-389E-4DC6-91D1-5CDD1AD9DC02}"/>
              </a:ext>
            </a:extLst>
          </p:cNvPr>
          <p:cNvGrpSpPr>
            <a:grpSpLocks/>
          </p:cNvGrpSpPr>
          <p:nvPr/>
        </p:nvGrpSpPr>
        <p:grpSpPr bwMode="auto">
          <a:xfrm>
            <a:off x="9478596" y="5161435"/>
            <a:ext cx="268287" cy="249238"/>
            <a:chOff x="4967" y="3612"/>
            <a:chExt cx="169" cy="157"/>
          </a:xfrm>
        </p:grpSpPr>
        <p:sp>
          <p:nvSpPr>
            <p:cNvPr id="402" name="Freeform 78">
              <a:extLst>
                <a:ext uri="{FF2B5EF4-FFF2-40B4-BE49-F238E27FC236}">
                  <a16:creationId xmlns:a16="http://schemas.microsoft.com/office/drawing/2014/main" id="{12807178-6302-42B4-9A53-51678F9777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3" name="Freeform 79">
              <a:extLst>
                <a:ext uri="{FF2B5EF4-FFF2-40B4-BE49-F238E27FC236}">
                  <a16:creationId xmlns:a16="http://schemas.microsoft.com/office/drawing/2014/main" id="{D3033AD7-8A12-4EBB-A45D-A782D2236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4" name="Freeform 80">
              <a:extLst>
                <a:ext uri="{FF2B5EF4-FFF2-40B4-BE49-F238E27FC236}">
                  <a16:creationId xmlns:a16="http://schemas.microsoft.com/office/drawing/2014/main" id="{7B3B6D4F-C8EE-4A35-9032-B6B4AB670B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05" name="Group 590">
            <a:extLst>
              <a:ext uri="{FF2B5EF4-FFF2-40B4-BE49-F238E27FC236}">
                <a16:creationId xmlns:a16="http://schemas.microsoft.com/office/drawing/2014/main" id="{2BAAB5C9-5DE2-4890-98D8-BEFB934C4BCC}"/>
              </a:ext>
            </a:extLst>
          </p:cNvPr>
          <p:cNvGrpSpPr>
            <a:grpSpLocks/>
          </p:cNvGrpSpPr>
          <p:nvPr/>
        </p:nvGrpSpPr>
        <p:grpSpPr bwMode="auto">
          <a:xfrm>
            <a:off x="9478596" y="5161435"/>
            <a:ext cx="268287" cy="249238"/>
            <a:chOff x="4967" y="3612"/>
            <a:chExt cx="169" cy="157"/>
          </a:xfrm>
        </p:grpSpPr>
        <p:sp>
          <p:nvSpPr>
            <p:cNvPr id="406" name="Freeform 78">
              <a:extLst>
                <a:ext uri="{FF2B5EF4-FFF2-40B4-BE49-F238E27FC236}">
                  <a16:creationId xmlns:a16="http://schemas.microsoft.com/office/drawing/2014/main" id="{41CCD730-FEB1-44D9-BB06-27E9517F17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67" y="361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7" name="Freeform 79">
              <a:extLst>
                <a:ext uri="{FF2B5EF4-FFF2-40B4-BE49-F238E27FC236}">
                  <a16:creationId xmlns:a16="http://schemas.microsoft.com/office/drawing/2014/main" id="{3FB5B4EF-A2A5-4F66-BD28-0D500C5495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72" y="369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8" name="Freeform 80">
              <a:extLst>
                <a:ext uri="{FF2B5EF4-FFF2-40B4-BE49-F238E27FC236}">
                  <a16:creationId xmlns:a16="http://schemas.microsoft.com/office/drawing/2014/main" id="{E1DF21E9-227D-4BDF-8B80-EFD007ED9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7" y="3702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09" name="Group 594">
            <a:extLst>
              <a:ext uri="{FF2B5EF4-FFF2-40B4-BE49-F238E27FC236}">
                <a16:creationId xmlns:a16="http://schemas.microsoft.com/office/drawing/2014/main" id="{56D9B078-1A81-4E48-A43E-E036739D8193}"/>
              </a:ext>
            </a:extLst>
          </p:cNvPr>
          <p:cNvGrpSpPr>
            <a:grpSpLocks/>
          </p:cNvGrpSpPr>
          <p:nvPr/>
        </p:nvGrpSpPr>
        <p:grpSpPr bwMode="auto">
          <a:xfrm>
            <a:off x="9473833" y="5097935"/>
            <a:ext cx="277813" cy="377825"/>
            <a:chOff x="4431" y="3196"/>
            <a:chExt cx="175" cy="238"/>
          </a:xfrm>
        </p:grpSpPr>
        <p:sp>
          <p:nvSpPr>
            <p:cNvPr id="410" name="Freeform 13">
              <a:extLst>
                <a:ext uri="{FF2B5EF4-FFF2-40B4-BE49-F238E27FC236}">
                  <a16:creationId xmlns:a16="http://schemas.microsoft.com/office/drawing/2014/main" id="{A64D5DBC-A762-460A-BB57-073D539E47E4}"/>
                </a:ext>
              </a:extLst>
            </p:cNvPr>
            <p:cNvSpPr>
              <a:spLocks/>
            </p:cNvSpPr>
            <p:nvPr/>
          </p:nvSpPr>
          <p:spPr bwMode="auto">
            <a:xfrm rot="901101">
              <a:off x="4450" y="3368"/>
              <a:ext cx="123" cy="66"/>
            </a:xfrm>
            <a:custGeom>
              <a:avLst/>
              <a:gdLst>
                <a:gd name="T0" fmla="*/ 11 w 165"/>
                <a:gd name="T1" fmla="*/ 0 h 89"/>
                <a:gd name="T2" fmla="*/ 0 w 165"/>
                <a:gd name="T3" fmla="*/ 36 h 89"/>
                <a:gd name="T4" fmla="*/ 160 w 165"/>
                <a:gd name="T5" fmla="*/ 60 h 89"/>
                <a:gd name="T6" fmla="*/ 165 w 165"/>
                <a:gd name="T7" fmla="*/ 21 h 89"/>
                <a:gd name="T8" fmla="*/ 11 w 165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"/>
                <a:gd name="T16" fmla="*/ 0 h 89"/>
                <a:gd name="T17" fmla="*/ 165 w 165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" h="89">
                  <a:moveTo>
                    <a:pt x="11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26" y="89"/>
                    <a:pt x="160" y="60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65" y="21"/>
                    <a:pt x="102" y="73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1" name="Freeform 14">
              <a:extLst>
                <a:ext uri="{FF2B5EF4-FFF2-40B4-BE49-F238E27FC236}">
                  <a16:creationId xmlns:a16="http://schemas.microsoft.com/office/drawing/2014/main" id="{373F9A73-7615-4A0E-8855-3AE8BE9FBE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1" y="3196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B87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2" name="Freeform 17">
              <a:extLst>
                <a:ext uri="{FF2B5EF4-FFF2-40B4-BE49-F238E27FC236}">
                  <a16:creationId xmlns:a16="http://schemas.microsoft.com/office/drawing/2014/main" id="{94A2ACD1-745C-4920-A3C1-D2BB79FFE7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7" y="3306"/>
              <a:ext cx="79" cy="64"/>
            </a:xfrm>
            <a:custGeom>
              <a:avLst/>
              <a:gdLst>
                <a:gd name="T0" fmla="*/ 24 w 92"/>
                <a:gd name="T1" fmla="*/ 0 h 75"/>
                <a:gd name="T2" fmla="*/ 92 w 92"/>
                <a:gd name="T3" fmla="*/ 8 h 75"/>
                <a:gd name="T4" fmla="*/ 76 w 92"/>
                <a:gd name="T5" fmla="*/ 75 h 75"/>
                <a:gd name="T6" fmla="*/ 26 w 92"/>
                <a:gd name="T7" fmla="*/ 70 h 75"/>
                <a:gd name="T8" fmla="*/ 24 w 92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5"/>
                <a:gd name="T17" fmla="*/ 92 w 92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5">
                  <a:moveTo>
                    <a:pt x="24" y="0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60" y="44"/>
                    <a:pt x="76" y="75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0" y="39"/>
                    <a:pt x="2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13" name="Group 598">
            <a:extLst>
              <a:ext uri="{FF2B5EF4-FFF2-40B4-BE49-F238E27FC236}">
                <a16:creationId xmlns:a16="http://schemas.microsoft.com/office/drawing/2014/main" id="{EFC96701-36D6-4F04-B5D0-A85F65F26B60}"/>
              </a:ext>
            </a:extLst>
          </p:cNvPr>
          <p:cNvGrpSpPr>
            <a:grpSpLocks/>
          </p:cNvGrpSpPr>
          <p:nvPr/>
        </p:nvGrpSpPr>
        <p:grpSpPr bwMode="auto">
          <a:xfrm>
            <a:off x="9499233" y="5115398"/>
            <a:ext cx="227013" cy="342900"/>
            <a:chOff x="4526" y="3362"/>
            <a:chExt cx="143" cy="216"/>
          </a:xfrm>
        </p:grpSpPr>
        <p:sp>
          <p:nvSpPr>
            <p:cNvPr id="414" name="Freeform 65">
              <a:extLst>
                <a:ext uri="{FF2B5EF4-FFF2-40B4-BE49-F238E27FC236}">
                  <a16:creationId xmlns:a16="http://schemas.microsoft.com/office/drawing/2014/main" id="{69D0B77F-B83C-4A36-9821-5371AEDF3F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51" y="3362"/>
              <a:ext cx="118" cy="93"/>
            </a:xfrm>
            <a:custGeom>
              <a:avLst/>
              <a:gdLst>
                <a:gd name="T0" fmla="*/ 15 w 138"/>
                <a:gd name="T1" fmla="*/ 63 h 110"/>
                <a:gd name="T2" fmla="*/ 120 w 138"/>
                <a:gd name="T3" fmla="*/ 84 h 110"/>
                <a:gd name="T4" fmla="*/ 104 w 138"/>
                <a:gd name="T5" fmla="*/ 47 h 110"/>
                <a:gd name="T6" fmla="*/ 36 w 138"/>
                <a:gd name="T7" fmla="*/ 37 h 110"/>
                <a:gd name="T8" fmla="*/ 15 w 138"/>
                <a:gd name="T9" fmla="*/ 63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10"/>
                <a:gd name="T17" fmla="*/ 138 w 138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10">
                  <a:moveTo>
                    <a:pt x="15" y="63"/>
                  </a:moveTo>
                  <a:cubicBezTo>
                    <a:pt x="15" y="63"/>
                    <a:pt x="47" y="110"/>
                    <a:pt x="120" y="84"/>
                  </a:cubicBezTo>
                  <a:cubicBezTo>
                    <a:pt x="120" y="84"/>
                    <a:pt x="138" y="58"/>
                    <a:pt x="104" y="47"/>
                  </a:cubicBezTo>
                  <a:cubicBezTo>
                    <a:pt x="70" y="37"/>
                    <a:pt x="60" y="73"/>
                    <a:pt x="36" y="37"/>
                  </a:cubicBezTo>
                  <a:cubicBezTo>
                    <a:pt x="13" y="0"/>
                    <a:pt x="0" y="58"/>
                    <a:pt x="15" y="63"/>
                  </a:cubicBezTo>
                  <a:close/>
                </a:path>
              </a:pathLst>
            </a:custGeom>
            <a:solidFill>
              <a:srgbClr val="9F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5" name="Freeform 68">
              <a:extLst>
                <a:ext uri="{FF2B5EF4-FFF2-40B4-BE49-F238E27FC236}">
                  <a16:creationId xmlns:a16="http://schemas.microsoft.com/office/drawing/2014/main" id="{F1F45518-F07D-44D1-A19E-2EC708C7DF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6" y="342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6" name="Freeform 69">
              <a:extLst>
                <a:ext uri="{FF2B5EF4-FFF2-40B4-BE49-F238E27FC236}">
                  <a16:creationId xmlns:a16="http://schemas.microsoft.com/office/drawing/2014/main" id="{BD5C8F97-7316-478D-ABF5-0615E98C58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3" y="3500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17" name="Group 602">
            <a:extLst>
              <a:ext uri="{FF2B5EF4-FFF2-40B4-BE49-F238E27FC236}">
                <a16:creationId xmlns:a16="http://schemas.microsoft.com/office/drawing/2014/main" id="{3C6DF61A-BBA2-43AD-9AB4-7EAAAF576632}"/>
              </a:ext>
            </a:extLst>
          </p:cNvPr>
          <p:cNvGrpSpPr>
            <a:grpSpLocks/>
          </p:cNvGrpSpPr>
          <p:nvPr/>
        </p:nvGrpSpPr>
        <p:grpSpPr bwMode="auto">
          <a:xfrm>
            <a:off x="9438908" y="5150323"/>
            <a:ext cx="346075" cy="271462"/>
            <a:chOff x="4203" y="3144"/>
            <a:chExt cx="218" cy="171"/>
          </a:xfrm>
        </p:grpSpPr>
        <p:sp>
          <p:nvSpPr>
            <p:cNvPr id="418" name="Freeform 24">
              <a:extLst>
                <a:ext uri="{FF2B5EF4-FFF2-40B4-BE49-F238E27FC236}">
                  <a16:creationId xmlns:a16="http://schemas.microsoft.com/office/drawing/2014/main" id="{B07F6975-15FE-4FCB-AD68-F57808C798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66" y="3144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8C8C5A03-912B-4DA1-8C41-F7C8EFA5B4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3" y="3161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52B9BBBB-584B-4039-9A45-947ACFF72E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0" y="3237"/>
              <a:ext cx="55" cy="78"/>
            </a:xfrm>
            <a:custGeom>
              <a:avLst/>
              <a:gdLst>
                <a:gd name="T0" fmla="*/ 65 w 65"/>
                <a:gd name="T1" fmla="*/ 11 h 92"/>
                <a:gd name="T2" fmla="*/ 57 w 65"/>
                <a:gd name="T3" fmla="*/ 92 h 92"/>
                <a:gd name="T4" fmla="*/ 20 w 65"/>
                <a:gd name="T5" fmla="*/ 89 h 92"/>
                <a:gd name="T6" fmla="*/ 26 w 65"/>
                <a:gd name="T7" fmla="*/ 0 h 92"/>
                <a:gd name="T8" fmla="*/ 65 w 65"/>
                <a:gd name="T9" fmla="*/ 11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2"/>
                <a:gd name="T17" fmla="*/ 65 w 65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2">
                  <a:moveTo>
                    <a:pt x="65" y="11"/>
                  </a:moveTo>
                  <a:cubicBezTo>
                    <a:pt x="65" y="11"/>
                    <a:pt x="26" y="53"/>
                    <a:pt x="57" y="9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0" y="89"/>
                    <a:pt x="0" y="34"/>
                    <a:pt x="26" y="0"/>
                  </a:cubicBezTo>
                  <a:lnTo>
                    <a:pt x="65" y="1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E94CF5C-7E65-4D06-BF03-25A13C762A8D}"/>
              </a:ext>
            </a:extLst>
          </p:cNvPr>
          <p:cNvGrpSpPr/>
          <p:nvPr/>
        </p:nvGrpSpPr>
        <p:grpSpPr>
          <a:xfrm rot="703317">
            <a:off x="8903522" y="5044318"/>
            <a:ext cx="3134192" cy="1354510"/>
            <a:chOff x="8096972" y="4695856"/>
            <a:chExt cx="3731277" cy="142712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EB3D749-68DE-45AE-8BDA-B4F70AA84235}"/>
                </a:ext>
              </a:extLst>
            </p:cNvPr>
            <p:cNvGrpSpPr/>
            <p:nvPr/>
          </p:nvGrpSpPr>
          <p:grpSpPr>
            <a:xfrm rot="934993">
              <a:off x="8096972" y="4695856"/>
              <a:ext cx="3594541" cy="1230447"/>
              <a:chOff x="4403732" y="2411043"/>
              <a:chExt cx="4939235" cy="1690749"/>
            </a:xfrm>
            <a:solidFill>
              <a:srgbClr val="777777"/>
            </a:solidFill>
          </p:grpSpPr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610D25BE-2056-49C2-B1DE-C646F9700E9C}"/>
                  </a:ext>
                </a:extLst>
              </p:cNvPr>
              <p:cNvSpPr/>
              <p:nvPr/>
            </p:nvSpPr>
            <p:spPr>
              <a:xfrm rot="16200000">
                <a:off x="5359791" y="1589649"/>
                <a:ext cx="1690746" cy="3333533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E6E47976-B663-4BFF-ADA1-69BC3747CD45}"/>
                  </a:ext>
                </a:extLst>
              </p:cNvPr>
              <p:cNvSpPr/>
              <p:nvPr/>
            </p:nvSpPr>
            <p:spPr>
              <a:xfrm rot="5400000">
                <a:off x="7750344" y="2509169"/>
                <a:ext cx="1690746" cy="149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EF57B72-9D67-43C2-95BD-4C01DD441A9F}"/>
                  </a:ext>
                </a:extLst>
              </p:cNvPr>
              <p:cNvSpPr/>
              <p:nvPr/>
            </p:nvSpPr>
            <p:spPr>
              <a:xfrm>
                <a:off x="4403732" y="2726257"/>
                <a:ext cx="208232" cy="1060315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CA0175-EF1D-4870-9864-F2AD9CC5545F}"/>
                </a:ext>
              </a:extLst>
            </p:cNvPr>
            <p:cNvSpPr/>
            <p:nvPr/>
          </p:nvSpPr>
          <p:spPr>
            <a:xfrm rot="1125915">
              <a:off x="11490625" y="5644682"/>
              <a:ext cx="337624" cy="478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F871B9-97F9-4678-B5EB-26F8AF8E96FE}"/>
              </a:ext>
            </a:extLst>
          </p:cNvPr>
          <p:cNvGrpSpPr/>
          <p:nvPr/>
        </p:nvGrpSpPr>
        <p:grpSpPr>
          <a:xfrm>
            <a:off x="9383939" y="5240614"/>
            <a:ext cx="1585574" cy="1585574"/>
            <a:chOff x="4554026" y="1887026"/>
            <a:chExt cx="3083949" cy="3083949"/>
          </a:xfrm>
          <a:solidFill>
            <a:srgbClr val="FFC000"/>
          </a:solidFill>
        </p:grpSpPr>
        <p:sp>
          <p:nvSpPr>
            <p:cNvPr id="35" name="Circle: Hollow 34">
              <a:extLst>
                <a:ext uri="{FF2B5EF4-FFF2-40B4-BE49-F238E27FC236}">
                  <a16:creationId xmlns:a16="http://schemas.microsoft.com/office/drawing/2014/main" id="{66385FCE-0236-4DBF-8D45-B4863D14A9AD}"/>
                </a:ext>
              </a:extLst>
            </p:cNvPr>
            <p:cNvSpPr/>
            <p:nvPr/>
          </p:nvSpPr>
          <p:spPr>
            <a:xfrm>
              <a:off x="4554026" y="1887026"/>
              <a:ext cx="3083949" cy="3083949"/>
            </a:xfrm>
            <a:prstGeom prst="donut">
              <a:avLst>
                <a:gd name="adj" fmla="val 97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BE09AAF-0821-4B5F-9389-06D1BAEDB161}"/>
                </a:ext>
              </a:extLst>
            </p:cNvPr>
            <p:cNvSpPr/>
            <p:nvPr/>
          </p:nvSpPr>
          <p:spPr>
            <a:xfrm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1521E6B-E234-48E2-9FC1-3636F1D5E3ED}"/>
                </a:ext>
              </a:extLst>
            </p:cNvPr>
            <p:cNvSpPr/>
            <p:nvPr/>
          </p:nvSpPr>
          <p:spPr>
            <a:xfrm rot="1800000"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4F579D-4547-4610-971D-39DE17AF142D}"/>
                </a:ext>
              </a:extLst>
            </p:cNvPr>
            <p:cNvSpPr/>
            <p:nvPr/>
          </p:nvSpPr>
          <p:spPr>
            <a:xfrm rot="3600000"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F681E2F-3D23-446F-B020-79A8DF72B727}"/>
                </a:ext>
              </a:extLst>
            </p:cNvPr>
            <p:cNvSpPr/>
            <p:nvPr/>
          </p:nvSpPr>
          <p:spPr>
            <a:xfrm rot="5400000"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AE06701-3A36-45FB-8A3A-87D61DEB4A60}"/>
                </a:ext>
              </a:extLst>
            </p:cNvPr>
            <p:cNvSpPr/>
            <p:nvPr/>
          </p:nvSpPr>
          <p:spPr>
            <a:xfrm rot="7200000"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3235F9-0AFC-47F6-83AD-52D56241AEE0}"/>
                </a:ext>
              </a:extLst>
            </p:cNvPr>
            <p:cNvSpPr/>
            <p:nvPr/>
          </p:nvSpPr>
          <p:spPr>
            <a:xfrm rot="9000000">
              <a:off x="6049289" y="2149672"/>
              <a:ext cx="93423" cy="25586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453C215-1BCB-48A3-975D-0ED481BE29A7}"/>
                </a:ext>
              </a:extLst>
            </p:cNvPr>
            <p:cNvSpPr/>
            <p:nvPr/>
          </p:nvSpPr>
          <p:spPr>
            <a:xfrm>
              <a:off x="5453581" y="2786581"/>
              <a:ext cx="1284839" cy="12848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1" name="Freeform 217">
            <a:extLst>
              <a:ext uri="{FF2B5EF4-FFF2-40B4-BE49-F238E27FC236}">
                <a16:creationId xmlns:a16="http://schemas.microsoft.com/office/drawing/2014/main" id="{7E58C7CE-2143-430B-A0A7-2FDF76655F80}"/>
              </a:ext>
            </a:extLst>
          </p:cNvPr>
          <p:cNvSpPr>
            <a:spLocks/>
          </p:cNvSpPr>
          <p:nvPr/>
        </p:nvSpPr>
        <p:spPr bwMode="auto">
          <a:xfrm>
            <a:off x="5724525" y="-1466850"/>
            <a:ext cx="322263" cy="1003300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FF0000">
              <a:alpha val="5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" name="Freeform 218">
            <a:extLst>
              <a:ext uri="{FF2B5EF4-FFF2-40B4-BE49-F238E27FC236}">
                <a16:creationId xmlns:a16="http://schemas.microsoft.com/office/drawing/2014/main" id="{6BCE1181-C15C-44BE-847B-CA3F8F3122DC}"/>
              </a:ext>
            </a:extLst>
          </p:cNvPr>
          <p:cNvSpPr>
            <a:spLocks/>
          </p:cNvSpPr>
          <p:nvPr/>
        </p:nvSpPr>
        <p:spPr bwMode="auto">
          <a:xfrm flipH="1">
            <a:off x="6227763" y="-1539875"/>
            <a:ext cx="322262" cy="1363662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FFFF00">
              <a:alpha val="5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423" name="Freeform 219">
            <a:extLst>
              <a:ext uri="{FF2B5EF4-FFF2-40B4-BE49-F238E27FC236}">
                <a16:creationId xmlns:a16="http://schemas.microsoft.com/office/drawing/2014/main" id="{41C84F19-78CF-4861-8FCF-D0EA44E5CE42}"/>
              </a:ext>
            </a:extLst>
          </p:cNvPr>
          <p:cNvSpPr>
            <a:spLocks/>
          </p:cNvSpPr>
          <p:nvPr/>
        </p:nvSpPr>
        <p:spPr bwMode="auto">
          <a:xfrm flipH="1">
            <a:off x="4140200" y="-1179513"/>
            <a:ext cx="504825" cy="1008063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chemeClr val="accent1">
              <a:alpha val="59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" name="Freeform 220">
            <a:extLst>
              <a:ext uri="{FF2B5EF4-FFF2-40B4-BE49-F238E27FC236}">
                <a16:creationId xmlns:a16="http://schemas.microsoft.com/office/drawing/2014/main" id="{E73037DC-B5A9-4936-8DEB-9F4A6A497922}"/>
              </a:ext>
            </a:extLst>
          </p:cNvPr>
          <p:cNvSpPr>
            <a:spLocks/>
          </p:cNvSpPr>
          <p:nvPr/>
        </p:nvSpPr>
        <p:spPr bwMode="auto">
          <a:xfrm>
            <a:off x="5435600" y="-1363663"/>
            <a:ext cx="322263" cy="1363663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7030A0">
              <a:alpha val="5900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5" name="Freeform 221">
            <a:extLst>
              <a:ext uri="{FF2B5EF4-FFF2-40B4-BE49-F238E27FC236}">
                <a16:creationId xmlns:a16="http://schemas.microsoft.com/office/drawing/2014/main" id="{3A668E3F-794C-4087-B726-3F0127BDDDDF}"/>
              </a:ext>
            </a:extLst>
          </p:cNvPr>
          <p:cNvSpPr>
            <a:spLocks/>
          </p:cNvSpPr>
          <p:nvPr/>
        </p:nvSpPr>
        <p:spPr bwMode="auto">
          <a:xfrm rot="10800000">
            <a:off x="4787900" y="-1827213"/>
            <a:ext cx="322263" cy="1506538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FF9900">
              <a:alpha val="58824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6" name="Freeform 222">
            <a:extLst>
              <a:ext uri="{FF2B5EF4-FFF2-40B4-BE49-F238E27FC236}">
                <a16:creationId xmlns:a16="http://schemas.microsoft.com/office/drawing/2014/main" id="{C5BCE8A2-2D0B-416C-B5EB-CC0B94967E2E}"/>
              </a:ext>
            </a:extLst>
          </p:cNvPr>
          <p:cNvSpPr>
            <a:spLocks/>
          </p:cNvSpPr>
          <p:nvPr/>
        </p:nvSpPr>
        <p:spPr bwMode="auto">
          <a:xfrm flipV="1">
            <a:off x="4068763" y="-2003425"/>
            <a:ext cx="322262" cy="1363662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92D050">
              <a:alpha val="5900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7" name="Freeform 223">
            <a:extLst>
              <a:ext uri="{FF2B5EF4-FFF2-40B4-BE49-F238E27FC236}">
                <a16:creationId xmlns:a16="http://schemas.microsoft.com/office/drawing/2014/main" id="{43E6AA99-9335-450E-969F-B91D29EA64B3}"/>
              </a:ext>
            </a:extLst>
          </p:cNvPr>
          <p:cNvSpPr>
            <a:spLocks/>
          </p:cNvSpPr>
          <p:nvPr/>
        </p:nvSpPr>
        <p:spPr bwMode="auto">
          <a:xfrm>
            <a:off x="4500563" y="-1535113"/>
            <a:ext cx="431800" cy="1363663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FF0066">
              <a:alpha val="58824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8" name="Freeform 224">
            <a:extLst>
              <a:ext uri="{FF2B5EF4-FFF2-40B4-BE49-F238E27FC236}">
                <a16:creationId xmlns:a16="http://schemas.microsoft.com/office/drawing/2014/main" id="{4F1B148B-CE1E-4D16-9F85-49D52C04308B}"/>
              </a:ext>
            </a:extLst>
          </p:cNvPr>
          <p:cNvSpPr>
            <a:spLocks/>
          </p:cNvSpPr>
          <p:nvPr/>
        </p:nvSpPr>
        <p:spPr bwMode="auto">
          <a:xfrm>
            <a:off x="2700338" y="-1395413"/>
            <a:ext cx="322262" cy="1047750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chemeClr val="accent1">
              <a:alpha val="59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9" name="Freeform 225">
            <a:extLst>
              <a:ext uri="{FF2B5EF4-FFF2-40B4-BE49-F238E27FC236}">
                <a16:creationId xmlns:a16="http://schemas.microsoft.com/office/drawing/2014/main" id="{26851162-CF70-4BC9-B900-E71766B67AEF}"/>
              </a:ext>
            </a:extLst>
          </p:cNvPr>
          <p:cNvSpPr>
            <a:spLocks/>
          </p:cNvSpPr>
          <p:nvPr/>
        </p:nvSpPr>
        <p:spPr bwMode="auto">
          <a:xfrm rot="11374001">
            <a:off x="3563938" y="-1179513"/>
            <a:ext cx="647700" cy="858838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" name="Freeform 226">
            <a:extLst>
              <a:ext uri="{FF2B5EF4-FFF2-40B4-BE49-F238E27FC236}">
                <a16:creationId xmlns:a16="http://schemas.microsoft.com/office/drawing/2014/main" id="{F18C715E-DA12-4AAE-9050-6B780C992442}"/>
              </a:ext>
            </a:extLst>
          </p:cNvPr>
          <p:cNvSpPr>
            <a:spLocks/>
          </p:cNvSpPr>
          <p:nvPr/>
        </p:nvSpPr>
        <p:spPr bwMode="auto">
          <a:xfrm flipH="1">
            <a:off x="3059113" y="-1860550"/>
            <a:ext cx="322262" cy="1363662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chemeClr val="folHlink">
              <a:alpha val="59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1" name="Freeform 227">
            <a:extLst>
              <a:ext uri="{FF2B5EF4-FFF2-40B4-BE49-F238E27FC236}">
                <a16:creationId xmlns:a16="http://schemas.microsoft.com/office/drawing/2014/main" id="{8177FA76-EB0D-4421-BD79-344FDC607A6F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5940425" y="-1611313"/>
            <a:ext cx="322263" cy="1363663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chemeClr val="folHlink">
              <a:alpha val="59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" name="Freeform 228">
            <a:extLst>
              <a:ext uri="{FF2B5EF4-FFF2-40B4-BE49-F238E27FC236}">
                <a16:creationId xmlns:a16="http://schemas.microsoft.com/office/drawing/2014/main" id="{4A9AEA73-B72B-4B07-99C7-FD9D119D1B9C}"/>
              </a:ext>
            </a:extLst>
          </p:cNvPr>
          <p:cNvSpPr>
            <a:spLocks/>
          </p:cNvSpPr>
          <p:nvPr/>
        </p:nvSpPr>
        <p:spPr bwMode="auto">
          <a:xfrm>
            <a:off x="3419475" y="-2043113"/>
            <a:ext cx="322263" cy="2043113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FF0000">
              <a:alpha val="5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" name="Freeform 229">
            <a:extLst>
              <a:ext uri="{FF2B5EF4-FFF2-40B4-BE49-F238E27FC236}">
                <a16:creationId xmlns:a16="http://schemas.microsoft.com/office/drawing/2014/main" id="{E44AC850-4423-4561-B01F-4F8334A63C5A}"/>
              </a:ext>
            </a:extLst>
          </p:cNvPr>
          <p:cNvSpPr>
            <a:spLocks/>
          </p:cNvSpPr>
          <p:nvPr/>
        </p:nvSpPr>
        <p:spPr bwMode="auto">
          <a:xfrm flipH="1">
            <a:off x="5076825" y="-1827213"/>
            <a:ext cx="322263" cy="1655763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FF0000">
              <a:alpha val="5900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4" name="Freeform 230">
            <a:extLst>
              <a:ext uri="{FF2B5EF4-FFF2-40B4-BE49-F238E27FC236}">
                <a16:creationId xmlns:a16="http://schemas.microsoft.com/office/drawing/2014/main" id="{CC067E20-977A-4019-AE49-2360C5235959}"/>
              </a:ext>
            </a:extLst>
          </p:cNvPr>
          <p:cNvSpPr>
            <a:spLocks/>
          </p:cNvSpPr>
          <p:nvPr/>
        </p:nvSpPr>
        <p:spPr bwMode="auto">
          <a:xfrm flipH="1">
            <a:off x="2411413" y="-1900238"/>
            <a:ext cx="322262" cy="1724025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FF0000">
              <a:alpha val="5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" name="Freeform 231">
            <a:extLst>
              <a:ext uri="{FF2B5EF4-FFF2-40B4-BE49-F238E27FC236}">
                <a16:creationId xmlns:a16="http://schemas.microsoft.com/office/drawing/2014/main" id="{01E6FC42-B2F2-4658-A910-568A47F219C8}"/>
              </a:ext>
            </a:extLst>
          </p:cNvPr>
          <p:cNvSpPr>
            <a:spLocks/>
          </p:cNvSpPr>
          <p:nvPr/>
        </p:nvSpPr>
        <p:spPr bwMode="auto">
          <a:xfrm rot="11104446">
            <a:off x="1677988" y="-1828800"/>
            <a:ext cx="322262" cy="1655762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FF0000">
              <a:alpha val="5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" name="Freeform 232">
            <a:extLst>
              <a:ext uri="{FF2B5EF4-FFF2-40B4-BE49-F238E27FC236}">
                <a16:creationId xmlns:a16="http://schemas.microsoft.com/office/drawing/2014/main" id="{A8A095E1-E2A1-439C-ADDC-90E6BD2F0FBB}"/>
              </a:ext>
            </a:extLst>
          </p:cNvPr>
          <p:cNvSpPr>
            <a:spLocks/>
          </p:cNvSpPr>
          <p:nvPr/>
        </p:nvSpPr>
        <p:spPr bwMode="auto">
          <a:xfrm rot="10487640">
            <a:off x="2195513" y="-1539875"/>
            <a:ext cx="322262" cy="1363662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FFFF00">
              <a:alpha val="5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7" name="Freeform 233">
            <a:extLst>
              <a:ext uri="{FF2B5EF4-FFF2-40B4-BE49-F238E27FC236}">
                <a16:creationId xmlns:a16="http://schemas.microsoft.com/office/drawing/2014/main" id="{9FCFAB0F-72EB-4519-B901-92E4EAAA6623}"/>
              </a:ext>
            </a:extLst>
          </p:cNvPr>
          <p:cNvSpPr>
            <a:spLocks/>
          </p:cNvSpPr>
          <p:nvPr/>
        </p:nvSpPr>
        <p:spPr bwMode="auto">
          <a:xfrm flipH="1">
            <a:off x="1403350" y="-1363663"/>
            <a:ext cx="322263" cy="1363663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chemeClr val="folHlink">
              <a:alpha val="59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" name="Freeform 234">
            <a:extLst>
              <a:ext uri="{FF2B5EF4-FFF2-40B4-BE49-F238E27FC236}">
                <a16:creationId xmlns:a16="http://schemas.microsoft.com/office/drawing/2014/main" id="{E8745854-3A82-4246-B881-C0988E43DAAE}"/>
              </a:ext>
            </a:extLst>
          </p:cNvPr>
          <p:cNvSpPr>
            <a:spLocks/>
          </p:cNvSpPr>
          <p:nvPr/>
        </p:nvSpPr>
        <p:spPr bwMode="auto">
          <a:xfrm>
            <a:off x="755650" y="-1755775"/>
            <a:ext cx="322263" cy="1755775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00B0F0">
              <a:alpha val="5900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9" name="Freeform 235">
            <a:extLst>
              <a:ext uri="{FF2B5EF4-FFF2-40B4-BE49-F238E27FC236}">
                <a16:creationId xmlns:a16="http://schemas.microsoft.com/office/drawing/2014/main" id="{3E5CBE98-9D62-4958-9EE1-F1D708798537}"/>
              </a:ext>
            </a:extLst>
          </p:cNvPr>
          <p:cNvSpPr>
            <a:spLocks/>
          </p:cNvSpPr>
          <p:nvPr/>
        </p:nvSpPr>
        <p:spPr bwMode="auto">
          <a:xfrm>
            <a:off x="1908175" y="-1611313"/>
            <a:ext cx="322263" cy="1363663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chemeClr val="folHlink">
              <a:alpha val="59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" name="Freeform 236">
            <a:extLst>
              <a:ext uri="{FF2B5EF4-FFF2-40B4-BE49-F238E27FC236}">
                <a16:creationId xmlns:a16="http://schemas.microsoft.com/office/drawing/2014/main" id="{B2825F53-067E-48A2-B0CA-06B5B41D7B8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044575" y="-1535113"/>
            <a:ext cx="503238" cy="1363663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chemeClr val="accent1">
              <a:alpha val="59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" name="Freeform 237">
            <a:extLst>
              <a:ext uri="{FF2B5EF4-FFF2-40B4-BE49-F238E27FC236}">
                <a16:creationId xmlns:a16="http://schemas.microsoft.com/office/drawing/2014/main" id="{38C39410-EE43-4BBF-9D7D-75397BF2D3B3}"/>
              </a:ext>
            </a:extLst>
          </p:cNvPr>
          <p:cNvSpPr>
            <a:spLocks/>
          </p:cNvSpPr>
          <p:nvPr/>
        </p:nvSpPr>
        <p:spPr bwMode="auto">
          <a:xfrm rot="11038552">
            <a:off x="6516688" y="-1363663"/>
            <a:ext cx="322262" cy="1363663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6" h="2433">
                <a:moveTo>
                  <a:pt x="0" y="42"/>
                </a:moveTo>
                <a:cubicBezTo>
                  <a:pt x="0" y="42"/>
                  <a:pt x="330" y="294"/>
                  <a:pt x="330" y="804"/>
                </a:cubicBezTo>
                <a:cubicBezTo>
                  <a:pt x="330" y="804"/>
                  <a:pt x="135" y="1017"/>
                  <a:pt x="300" y="1182"/>
                </a:cubicBezTo>
                <a:cubicBezTo>
                  <a:pt x="465" y="1347"/>
                  <a:pt x="252" y="1398"/>
                  <a:pt x="252" y="1398"/>
                </a:cubicBezTo>
                <a:cubicBezTo>
                  <a:pt x="252" y="1398"/>
                  <a:pt x="24" y="1506"/>
                  <a:pt x="276" y="1560"/>
                </a:cubicBezTo>
                <a:cubicBezTo>
                  <a:pt x="528" y="1614"/>
                  <a:pt x="204" y="1836"/>
                  <a:pt x="204" y="1836"/>
                </a:cubicBezTo>
                <a:cubicBezTo>
                  <a:pt x="204" y="1836"/>
                  <a:pt x="0" y="1986"/>
                  <a:pt x="276" y="2040"/>
                </a:cubicBezTo>
                <a:cubicBezTo>
                  <a:pt x="552" y="2094"/>
                  <a:pt x="240" y="2244"/>
                  <a:pt x="240" y="2244"/>
                </a:cubicBezTo>
                <a:cubicBezTo>
                  <a:pt x="240" y="2244"/>
                  <a:pt x="120" y="2292"/>
                  <a:pt x="240" y="2412"/>
                </a:cubicBezTo>
                <a:cubicBezTo>
                  <a:pt x="240" y="2412"/>
                  <a:pt x="265" y="2433"/>
                  <a:pt x="240" y="2346"/>
                </a:cubicBezTo>
                <a:cubicBezTo>
                  <a:pt x="240" y="2346"/>
                  <a:pt x="228" y="2280"/>
                  <a:pt x="324" y="2262"/>
                </a:cubicBezTo>
                <a:cubicBezTo>
                  <a:pt x="420" y="2244"/>
                  <a:pt x="528" y="2100"/>
                  <a:pt x="384" y="2028"/>
                </a:cubicBezTo>
                <a:cubicBezTo>
                  <a:pt x="240" y="1956"/>
                  <a:pt x="156" y="1968"/>
                  <a:pt x="210" y="1872"/>
                </a:cubicBezTo>
                <a:cubicBezTo>
                  <a:pt x="264" y="1776"/>
                  <a:pt x="576" y="1614"/>
                  <a:pt x="324" y="1542"/>
                </a:cubicBezTo>
                <a:cubicBezTo>
                  <a:pt x="324" y="1542"/>
                  <a:pt x="114" y="1530"/>
                  <a:pt x="246" y="1464"/>
                </a:cubicBezTo>
                <a:cubicBezTo>
                  <a:pt x="378" y="1398"/>
                  <a:pt x="468" y="1326"/>
                  <a:pt x="354" y="1206"/>
                </a:cubicBezTo>
                <a:cubicBezTo>
                  <a:pt x="240" y="1086"/>
                  <a:pt x="246" y="930"/>
                  <a:pt x="354" y="852"/>
                </a:cubicBezTo>
                <a:cubicBezTo>
                  <a:pt x="462" y="774"/>
                  <a:pt x="240" y="114"/>
                  <a:pt x="96" y="30"/>
                </a:cubicBezTo>
                <a:cubicBezTo>
                  <a:pt x="96" y="30"/>
                  <a:pt x="0" y="0"/>
                  <a:pt x="0" y="42"/>
                </a:cubicBezTo>
                <a:close/>
              </a:path>
            </a:pathLst>
          </a:custGeom>
          <a:solidFill>
            <a:srgbClr val="FF0000">
              <a:alpha val="5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" name="Freeform 218">
            <a:extLst>
              <a:ext uri="{FF2B5EF4-FFF2-40B4-BE49-F238E27FC236}">
                <a16:creationId xmlns:a16="http://schemas.microsoft.com/office/drawing/2014/main" id="{515201C7-E523-4761-B9E6-C8F89555AA7E}"/>
              </a:ext>
            </a:extLst>
          </p:cNvPr>
          <p:cNvSpPr>
            <a:spLocks/>
          </p:cNvSpPr>
          <p:nvPr/>
        </p:nvSpPr>
        <p:spPr bwMode="auto">
          <a:xfrm flipH="1">
            <a:off x="3487506" y="-1773689"/>
            <a:ext cx="306826" cy="1399487"/>
          </a:xfrm>
          <a:custGeom>
            <a:avLst/>
            <a:gdLst>
              <a:gd name="T0" fmla="*/ 0 w 576"/>
              <a:gd name="T1" fmla="*/ 42 h 2433"/>
              <a:gd name="T2" fmla="*/ 330 w 576"/>
              <a:gd name="T3" fmla="*/ 804 h 2433"/>
              <a:gd name="T4" fmla="*/ 300 w 576"/>
              <a:gd name="T5" fmla="*/ 1182 h 2433"/>
              <a:gd name="T6" fmla="*/ 252 w 576"/>
              <a:gd name="T7" fmla="*/ 1398 h 2433"/>
              <a:gd name="T8" fmla="*/ 276 w 576"/>
              <a:gd name="T9" fmla="*/ 1560 h 2433"/>
              <a:gd name="T10" fmla="*/ 204 w 576"/>
              <a:gd name="T11" fmla="*/ 1836 h 2433"/>
              <a:gd name="T12" fmla="*/ 276 w 576"/>
              <a:gd name="T13" fmla="*/ 2040 h 2433"/>
              <a:gd name="T14" fmla="*/ 240 w 576"/>
              <a:gd name="T15" fmla="*/ 2244 h 2433"/>
              <a:gd name="T16" fmla="*/ 240 w 576"/>
              <a:gd name="T17" fmla="*/ 2412 h 2433"/>
              <a:gd name="T18" fmla="*/ 240 w 576"/>
              <a:gd name="T19" fmla="*/ 2346 h 2433"/>
              <a:gd name="T20" fmla="*/ 324 w 576"/>
              <a:gd name="T21" fmla="*/ 2262 h 2433"/>
              <a:gd name="T22" fmla="*/ 384 w 576"/>
              <a:gd name="T23" fmla="*/ 2028 h 2433"/>
              <a:gd name="T24" fmla="*/ 210 w 576"/>
              <a:gd name="T25" fmla="*/ 1872 h 2433"/>
              <a:gd name="T26" fmla="*/ 324 w 576"/>
              <a:gd name="T27" fmla="*/ 1542 h 2433"/>
              <a:gd name="T28" fmla="*/ 246 w 576"/>
              <a:gd name="T29" fmla="*/ 1464 h 2433"/>
              <a:gd name="T30" fmla="*/ 354 w 576"/>
              <a:gd name="T31" fmla="*/ 1206 h 2433"/>
              <a:gd name="T32" fmla="*/ 354 w 576"/>
              <a:gd name="T33" fmla="*/ 852 h 2433"/>
              <a:gd name="T34" fmla="*/ 96 w 576"/>
              <a:gd name="T35" fmla="*/ 30 h 2433"/>
              <a:gd name="T36" fmla="*/ 0 w 576"/>
              <a:gd name="T37" fmla="*/ 42 h 2433"/>
              <a:gd name="connsiteX0" fmla="*/ 0 w 11802"/>
              <a:gd name="connsiteY0" fmla="*/ 514 h 10264"/>
              <a:gd name="connsiteX1" fmla="*/ 5729 w 11802"/>
              <a:gd name="connsiteY1" fmla="*/ 3646 h 10264"/>
              <a:gd name="connsiteX2" fmla="*/ 5208 w 11802"/>
              <a:gd name="connsiteY2" fmla="*/ 5199 h 10264"/>
              <a:gd name="connsiteX3" fmla="*/ 4375 w 11802"/>
              <a:gd name="connsiteY3" fmla="*/ 6087 h 10264"/>
              <a:gd name="connsiteX4" fmla="*/ 4792 w 11802"/>
              <a:gd name="connsiteY4" fmla="*/ 6753 h 10264"/>
              <a:gd name="connsiteX5" fmla="*/ 3542 w 11802"/>
              <a:gd name="connsiteY5" fmla="*/ 7887 h 10264"/>
              <a:gd name="connsiteX6" fmla="*/ 4792 w 11802"/>
              <a:gd name="connsiteY6" fmla="*/ 8726 h 10264"/>
              <a:gd name="connsiteX7" fmla="*/ 4167 w 11802"/>
              <a:gd name="connsiteY7" fmla="*/ 9564 h 10264"/>
              <a:gd name="connsiteX8" fmla="*/ 4167 w 11802"/>
              <a:gd name="connsiteY8" fmla="*/ 10255 h 10264"/>
              <a:gd name="connsiteX9" fmla="*/ 4167 w 11802"/>
              <a:gd name="connsiteY9" fmla="*/ 9983 h 10264"/>
              <a:gd name="connsiteX10" fmla="*/ 5625 w 11802"/>
              <a:gd name="connsiteY10" fmla="*/ 9638 h 10264"/>
              <a:gd name="connsiteX11" fmla="*/ 6667 w 11802"/>
              <a:gd name="connsiteY11" fmla="*/ 8676 h 10264"/>
              <a:gd name="connsiteX12" fmla="*/ 3646 w 11802"/>
              <a:gd name="connsiteY12" fmla="*/ 8035 h 10264"/>
              <a:gd name="connsiteX13" fmla="*/ 5625 w 11802"/>
              <a:gd name="connsiteY13" fmla="*/ 6679 h 10264"/>
              <a:gd name="connsiteX14" fmla="*/ 4271 w 11802"/>
              <a:gd name="connsiteY14" fmla="*/ 6358 h 10264"/>
              <a:gd name="connsiteX15" fmla="*/ 6146 w 11802"/>
              <a:gd name="connsiteY15" fmla="*/ 5298 h 10264"/>
              <a:gd name="connsiteX16" fmla="*/ 6146 w 11802"/>
              <a:gd name="connsiteY16" fmla="*/ 3843 h 10264"/>
              <a:gd name="connsiteX17" fmla="*/ 11175 w 11802"/>
              <a:gd name="connsiteY17" fmla="*/ 0 h 10264"/>
              <a:gd name="connsiteX18" fmla="*/ 0 w 11802"/>
              <a:gd name="connsiteY18" fmla="*/ 514 h 10264"/>
              <a:gd name="connsiteX0" fmla="*/ 7529 w 9521"/>
              <a:gd name="connsiteY0" fmla="*/ 92 h 10306"/>
              <a:gd name="connsiteX1" fmla="*/ 3448 w 9521"/>
              <a:gd name="connsiteY1" fmla="*/ 3688 h 10306"/>
              <a:gd name="connsiteX2" fmla="*/ 2927 w 9521"/>
              <a:gd name="connsiteY2" fmla="*/ 5241 h 10306"/>
              <a:gd name="connsiteX3" fmla="*/ 2094 w 9521"/>
              <a:gd name="connsiteY3" fmla="*/ 6129 h 10306"/>
              <a:gd name="connsiteX4" fmla="*/ 2511 w 9521"/>
              <a:gd name="connsiteY4" fmla="*/ 6795 h 10306"/>
              <a:gd name="connsiteX5" fmla="*/ 1261 w 9521"/>
              <a:gd name="connsiteY5" fmla="*/ 7929 h 10306"/>
              <a:gd name="connsiteX6" fmla="*/ 2511 w 9521"/>
              <a:gd name="connsiteY6" fmla="*/ 8768 h 10306"/>
              <a:gd name="connsiteX7" fmla="*/ 1886 w 9521"/>
              <a:gd name="connsiteY7" fmla="*/ 9606 h 10306"/>
              <a:gd name="connsiteX8" fmla="*/ 1886 w 9521"/>
              <a:gd name="connsiteY8" fmla="*/ 10297 h 10306"/>
              <a:gd name="connsiteX9" fmla="*/ 1886 w 9521"/>
              <a:gd name="connsiteY9" fmla="*/ 10025 h 10306"/>
              <a:gd name="connsiteX10" fmla="*/ 3344 w 9521"/>
              <a:gd name="connsiteY10" fmla="*/ 9680 h 10306"/>
              <a:gd name="connsiteX11" fmla="*/ 4386 w 9521"/>
              <a:gd name="connsiteY11" fmla="*/ 8718 h 10306"/>
              <a:gd name="connsiteX12" fmla="*/ 1365 w 9521"/>
              <a:gd name="connsiteY12" fmla="*/ 8077 h 10306"/>
              <a:gd name="connsiteX13" fmla="*/ 3344 w 9521"/>
              <a:gd name="connsiteY13" fmla="*/ 6721 h 10306"/>
              <a:gd name="connsiteX14" fmla="*/ 1990 w 9521"/>
              <a:gd name="connsiteY14" fmla="*/ 6400 h 10306"/>
              <a:gd name="connsiteX15" fmla="*/ 3865 w 9521"/>
              <a:gd name="connsiteY15" fmla="*/ 5340 h 10306"/>
              <a:gd name="connsiteX16" fmla="*/ 3865 w 9521"/>
              <a:gd name="connsiteY16" fmla="*/ 3885 h 10306"/>
              <a:gd name="connsiteX17" fmla="*/ 8894 w 9521"/>
              <a:gd name="connsiteY17" fmla="*/ 42 h 10306"/>
              <a:gd name="connsiteX18" fmla="*/ 7529 w 9521"/>
              <a:gd name="connsiteY18" fmla="*/ 92 h 10306"/>
              <a:gd name="connsiteX0" fmla="*/ 7908 w 10000"/>
              <a:gd name="connsiteY0" fmla="*/ 89 h 9999"/>
              <a:gd name="connsiteX1" fmla="*/ 3621 w 10000"/>
              <a:gd name="connsiteY1" fmla="*/ 3578 h 9999"/>
              <a:gd name="connsiteX2" fmla="*/ 3074 w 10000"/>
              <a:gd name="connsiteY2" fmla="*/ 5085 h 9999"/>
              <a:gd name="connsiteX3" fmla="*/ 2199 w 10000"/>
              <a:gd name="connsiteY3" fmla="*/ 5947 h 9999"/>
              <a:gd name="connsiteX4" fmla="*/ 2637 w 10000"/>
              <a:gd name="connsiteY4" fmla="*/ 6593 h 9999"/>
              <a:gd name="connsiteX5" fmla="*/ 1324 w 10000"/>
              <a:gd name="connsiteY5" fmla="*/ 7694 h 9999"/>
              <a:gd name="connsiteX6" fmla="*/ 2637 w 10000"/>
              <a:gd name="connsiteY6" fmla="*/ 8508 h 9999"/>
              <a:gd name="connsiteX7" fmla="*/ 1981 w 10000"/>
              <a:gd name="connsiteY7" fmla="*/ 9321 h 9999"/>
              <a:gd name="connsiteX8" fmla="*/ 1981 w 10000"/>
              <a:gd name="connsiteY8" fmla="*/ 9991 h 9999"/>
              <a:gd name="connsiteX9" fmla="*/ 1981 w 10000"/>
              <a:gd name="connsiteY9" fmla="*/ 9727 h 9999"/>
              <a:gd name="connsiteX10" fmla="*/ 3512 w 10000"/>
              <a:gd name="connsiteY10" fmla="*/ 9393 h 9999"/>
              <a:gd name="connsiteX11" fmla="*/ 4607 w 10000"/>
              <a:gd name="connsiteY11" fmla="*/ 8459 h 9999"/>
              <a:gd name="connsiteX12" fmla="*/ 1434 w 10000"/>
              <a:gd name="connsiteY12" fmla="*/ 7837 h 9999"/>
              <a:gd name="connsiteX13" fmla="*/ 3512 w 10000"/>
              <a:gd name="connsiteY13" fmla="*/ 6521 h 9999"/>
              <a:gd name="connsiteX14" fmla="*/ 2090 w 10000"/>
              <a:gd name="connsiteY14" fmla="*/ 6210 h 9999"/>
              <a:gd name="connsiteX15" fmla="*/ 4059 w 10000"/>
              <a:gd name="connsiteY15" fmla="*/ 5181 h 9999"/>
              <a:gd name="connsiteX16" fmla="*/ 4059 w 10000"/>
              <a:gd name="connsiteY16" fmla="*/ 3770 h 9999"/>
              <a:gd name="connsiteX17" fmla="*/ 9341 w 10000"/>
              <a:gd name="connsiteY17" fmla="*/ 41 h 9999"/>
              <a:gd name="connsiteX18" fmla="*/ 7908 w 10000"/>
              <a:gd name="connsiteY18" fmla="*/ 89 h 9999"/>
              <a:gd name="connsiteX0" fmla="*/ 8384 w 10000"/>
              <a:gd name="connsiteY0" fmla="*/ 1225 h 9959"/>
              <a:gd name="connsiteX1" fmla="*/ 3621 w 10000"/>
              <a:gd name="connsiteY1" fmla="*/ 3537 h 9959"/>
              <a:gd name="connsiteX2" fmla="*/ 3074 w 10000"/>
              <a:gd name="connsiteY2" fmla="*/ 5045 h 9959"/>
              <a:gd name="connsiteX3" fmla="*/ 2199 w 10000"/>
              <a:gd name="connsiteY3" fmla="*/ 5907 h 9959"/>
              <a:gd name="connsiteX4" fmla="*/ 2637 w 10000"/>
              <a:gd name="connsiteY4" fmla="*/ 6553 h 9959"/>
              <a:gd name="connsiteX5" fmla="*/ 1324 w 10000"/>
              <a:gd name="connsiteY5" fmla="*/ 7654 h 9959"/>
              <a:gd name="connsiteX6" fmla="*/ 2637 w 10000"/>
              <a:gd name="connsiteY6" fmla="*/ 8468 h 9959"/>
              <a:gd name="connsiteX7" fmla="*/ 1981 w 10000"/>
              <a:gd name="connsiteY7" fmla="*/ 9281 h 9959"/>
              <a:gd name="connsiteX8" fmla="*/ 1981 w 10000"/>
              <a:gd name="connsiteY8" fmla="*/ 9951 h 9959"/>
              <a:gd name="connsiteX9" fmla="*/ 1981 w 10000"/>
              <a:gd name="connsiteY9" fmla="*/ 9687 h 9959"/>
              <a:gd name="connsiteX10" fmla="*/ 3512 w 10000"/>
              <a:gd name="connsiteY10" fmla="*/ 9353 h 9959"/>
              <a:gd name="connsiteX11" fmla="*/ 4607 w 10000"/>
              <a:gd name="connsiteY11" fmla="*/ 8419 h 9959"/>
              <a:gd name="connsiteX12" fmla="*/ 1434 w 10000"/>
              <a:gd name="connsiteY12" fmla="*/ 7797 h 9959"/>
              <a:gd name="connsiteX13" fmla="*/ 3512 w 10000"/>
              <a:gd name="connsiteY13" fmla="*/ 6481 h 9959"/>
              <a:gd name="connsiteX14" fmla="*/ 2090 w 10000"/>
              <a:gd name="connsiteY14" fmla="*/ 6170 h 9959"/>
              <a:gd name="connsiteX15" fmla="*/ 4059 w 10000"/>
              <a:gd name="connsiteY15" fmla="*/ 5141 h 9959"/>
              <a:gd name="connsiteX16" fmla="*/ 4059 w 10000"/>
              <a:gd name="connsiteY16" fmla="*/ 3729 h 9959"/>
              <a:gd name="connsiteX17" fmla="*/ 9341 w 10000"/>
              <a:gd name="connsiteY17" fmla="*/ 0 h 9959"/>
              <a:gd name="connsiteX18" fmla="*/ 8384 w 10000"/>
              <a:gd name="connsiteY18" fmla="*/ 1225 h 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00" h="9959">
                <a:moveTo>
                  <a:pt x="8384" y="1225"/>
                </a:moveTo>
                <a:cubicBezTo>
                  <a:pt x="8384" y="1225"/>
                  <a:pt x="4506" y="2900"/>
                  <a:pt x="3621" y="3537"/>
                </a:cubicBezTo>
                <a:cubicBezTo>
                  <a:pt x="2736" y="4174"/>
                  <a:pt x="66" y="4387"/>
                  <a:pt x="3074" y="5045"/>
                </a:cubicBezTo>
                <a:cubicBezTo>
                  <a:pt x="6083" y="5703"/>
                  <a:pt x="2199" y="5907"/>
                  <a:pt x="2199" y="5907"/>
                </a:cubicBezTo>
                <a:cubicBezTo>
                  <a:pt x="2199" y="5907"/>
                  <a:pt x="-1958" y="6338"/>
                  <a:pt x="2637" y="6553"/>
                </a:cubicBezTo>
                <a:cubicBezTo>
                  <a:pt x="7232" y="6769"/>
                  <a:pt x="1324" y="7654"/>
                  <a:pt x="1324" y="7654"/>
                </a:cubicBezTo>
                <a:cubicBezTo>
                  <a:pt x="1324" y="7654"/>
                  <a:pt x="-2396" y="8252"/>
                  <a:pt x="2637" y="8468"/>
                </a:cubicBezTo>
                <a:cubicBezTo>
                  <a:pt x="7669" y="8683"/>
                  <a:pt x="1981" y="9281"/>
                  <a:pt x="1981" y="9281"/>
                </a:cubicBezTo>
                <a:cubicBezTo>
                  <a:pt x="1981" y="9281"/>
                  <a:pt x="-208" y="9472"/>
                  <a:pt x="1981" y="9951"/>
                </a:cubicBezTo>
                <a:cubicBezTo>
                  <a:pt x="1981" y="9951"/>
                  <a:pt x="2437" y="10035"/>
                  <a:pt x="1981" y="9687"/>
                </a:cubicBezTo>
                <a:cubicBezTo>
                  <a:pt x="1981" y="9687"/>
                  <a:pt x="1761" y="9424"/>
                  <a:pt x="3512" y="9353"/>
                </a:cubicBezTo>
                <a:cubicBezTo>
                  <a:pt x="5263" y="9281"/>
                  <a:pt x="7232" y="8706"/>
                  <a:pt x="4607" y="8419"/>
                </a:cubicBezTo>
                <a:cubicBezTo>
                  <a:pt x="1981" y="8132"/>
                  <a:pt x="448" y="8180"/>
                  <a:pt x="1434" y="7797"/>
                </a:cubicBezTo>
                <a:cubicBezTo>
                  <a:pt x="2418" y="7415"/>
                  <a:pt x="8107" y="6769"/>
                  <a:pt x="3512" y="6481"/>
                </a:cubicBezTo>
                <a:cubicBezTo>
                  <a:pt x="3512" y="6481"/>
                  <a:pt x="-317" y="6434"/>
                  <a:pt x="2090" y="6170"/>
                </a:cubicBezTo>
                <a:cubicBezTo>
                  <a:pt x="4497" y="5907"/>
                  <a:pt x="6138" y="5620"/>
                  <a:pt x="4059" y="5141"/>
                </a:cubicBezTo>
                <a:cubicBezTo>
                  <a:pt x="1981" y="4662"/>
                  <a:pt x="5102" y="2585"/>
                  <a:pt x="4059" y="3729"/>
                </a:cubicBezTo>
                <a:cubicBezTo>
                  <a:pt x="6029" y="3417"/>
                  <a:pt x="11967" y="335"/>
                  <a:pt x="9341" y="0"/>
                </a:cubicBezTo>
                <a:cubicBezTo>
                  <a:pt x="9341" y="0"/>
                  <a:pt x="8384" y="1057"/>
                  <a:pt x="8384" y="1225"/>
                </a:cubicBezTo>
                <a:close/>
              </a:path>
            </a:pathLst>
          </a:custGeom>
          <a:solidFill>
            <a:srgbClr val="FFFF00">
              <a:alpha val="5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482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FCE31A7-BB65-4DEF-9B76-A9DEA2443698}"/>
              </a:ext>
            </a:extLst>
          </p:cNvPr>
          <p:cNvSpPr/>
          <p:nvPr/>
        </p:nvSpPr>
        <p:spPr>
          <a:xfrm>
            <a:off x="7003738" y="-1321594"/>
            <a:ext cx="516447" cy="516447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8D6AAEE0-E21B-45ED-8FD5-E8516EE85728}"/>
              </a:ext>
            </a:extLst>
          </p:cNvPr>
          <p:cNvSpPr/>
          <p:nvPr/>
        </p:nvSpPr>
        <p:spPr>
          <a:xfrm>
            <a:off x="2222882" y="-1020508"/>
            <a:ext cx="492183" cy="492183"/>
          </a:xfrm>
          <a:prstGeom prst="star5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Star: 5 Points 443">
            <a:extLst>
              <a:ext uri="{FF2B5EF4-FFF2-40B4-BE49-F238E27FC236}">
                <a16:creationId xmlns:a16="http://schemas.microsoft.com/office/drawing/2014/main" id="{5DF879A9-50B6-43DA-900D-38E24A00157B}"/>
              </a:ext>
            </a:extLst>
          </p:cNvPr>
          <p:cNvSpPr/>
          <p:nvPr/>
        </p:nvSpPr>
        <p:spPr>
          <a:xfrm>
            <a:off x="1418010" y="-811864"/>
            <a:ext cx="492183" cy="49218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Star: 5 Points 444">
            <a:extLst>
              <a:ext uri="{FF2B5EF4-FFF2-40B4-BE49-F238E27FC236}">
                <a16:creationId xmlns:a16="http://schemas.microsoft.com/office/drawing/2014/main" id="{997C76BD-460E-412C-B5E8-4376A7E13A6B}"/>
              </a:ext>
            </a:extLst>
          </p:cNvPr>
          <p:cNvSpPr/>
          <p:nvPr/>
        </p:nvSpPr>
        <p:spPr>
          <a:xfrm>
            <a:off x="4370751" y="-955733"/>
            <a:ext cx="492183" cy="492183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Star: 5 Points 445">
            <a:extLst>
              <a:ext uri="{FF2B5EF4-FFF2-40B4-BE49-F238E27FC236}">
                <a16:creationId xmlns:a16="http://schemas.microsoft.com/office/drawing/2014/main" id="{CA9D8243-AF5F-4643-A64A-4C297F106C3D}"/>
              </a:ext>
            </a:extLst>
          </p:cNvPr>
          <p:cNvSpPr/>
          <p:nvPr/>
        </p:nvSpPr>
        <p:spPr>
          <a:xfrm>
            <a:off x="2110552" y="-2133311"/>
            <a:ext cx="492183" cy="492183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Star: 5 Points 446">
            <a:extLst>
              <a:ext uri="{FF2B5EF4-FFF2-40B4-BE49-F238E27FC236}">
                <a16:creationId xmlns:a16="http://schemas.microsoft.com/office/drawing/2014/main" id="{D20A81A2-10E9-4CAF-9A5B-25ACD570A180}"/>
              </a:ext>
            </a:extLst>
          </p:cNvPr>
          <p:cNvSpPr/>
          <p:nvPr/>
        </p:nvSpPr>
        <p:spPr>
          <a:xfrm>
            <a:off x="3495646" y="-493742"/>
            <a:ext cx="492183" cy="492183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Star: 5 Points 447">
            <a:extLst>
              <a:ext uri="{FF2B5EF4-FFF2-40B4-BE49-F238E27FC236}">
                <a16:creationId xmlns:a16="http://schemas.microsoft.com/office/drawing/2014/main" id="{A57E6FD1-BD07-4D74-AB83-89ABEF7ED262}"/>
              </a:ext>
            </a:extLst>
          </p:cNvPr>
          <p:cNvSpPr/>
          <p:nvPr/>
        </p:nvSpPr>
        <p:spPr>
          <a:xfrm>
            <a:off x="5360281" y="-1867776"/>
            <a:ext cx="492183" cy="492183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Star: 5 Points 448">
            <a:extLst>
              <a:ext uri="{FF2B5EF4-FFF2-40B4-BE49-F238E27FC236}">
                <a16:creationId xmlns:a16="http://schemas.microsoft.com/office/drawing/2014/main" id="{3D0B9EFF-9DD2-44E4-A5CD-72EB098B0BC2}"/>
              </a:ext>
            </a:extLst>
          </p:cNvPr>
          <p:cNvSpPr/>
          <p:nvPr/>
        </p:nvSpPr>
        <p:spPr>
          <a:xfrm>
            <a:off x="849472" y="-1959033"/>
            <a:ext cx="492183" cy="492183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8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3.7037E-6 L -0.76562 -0.57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1" y="-289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2187 -0.09514 -0.24375 -0.19005 -0.31341 -0.28125 C -0.38294 -0.37245 -0.40065 -0.48981 -0.41758 -0.54676 " pathEditMode="relative" rAng="0" ptsTypes="AAA">
                                      <p:cBhvr>
                                        <p:cTn id="1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85" y="-273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1.85185E-6 C -0.14101 -0.12801 -0.28177 -0.25579 -0.38594 -0.32454 C -0.4901 -0.39329 -0.58737 -0.39143 -0.625 -0.41227 " pathEditMode="relative" rAng="0" ptsTypes="AAA">
                                      <p:cBhvr>
                                        <p:cTn id="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0" y="-206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C -0.14427 -0.13773 -0.28854 -0.27523 -0.38164 -0.35116 C -0.47461 -0.42708 -0.51653 -0.44143 -0.55833 -0.45556 " pathEditMode="relative" rAng="0" ptsTypes="AAA">
                                      <p:cBhvr>
                                        <p:cTn id="2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17" y="-2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1.85185E-6 C -0.14375 -0.11088 -0.28737 -0.22153 -0.36497 -0.32338 C -0.44258 -0.42523 -0.45872 -0.55579 -0.46575 -0.61111 " pathEditMode="relative" rAng="0" ptsTypes="AAA">
                                      <p:cBhvr>
                                        <p:cTn id="2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94" y="-3055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1771 -0.11204 -0.23528 -0.22407 -0.32174 -0.27986 C -0.4082 -0.33565 -0.46341 -0.33495 -0.51836 -0.33426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24" y="-16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C -0.13021 -0.10023 -0.26705 -0.16667 -0.31914 -0.27893 C -0.37122 -0.3912 -0.31419 -0.5912 -0.31289 -0.67338 " pathEditMode="relative" rAng="0" ptsTypes="AAA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57" y="-336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C -0.15898 -0.12569 -0.3181 -0.25116 -0.40065 -0.33218 C -0.48333 -0.41319 -0.48958 -0.45 -0.49583 -0.48681 " pathEditMode="relative" rAng="0" ptsTypes="AAA">
                                      <p:cBhvr>
                                        <p:cTn id="2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92" y="-243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C -0.14518 -0.12407 -0.29023 -0.24792 -0.36419 -0.33773 C -0.43815 -0.42755 -0.44075 -0.48333 -0.44336 -0.53889 " pathEditMode="relative" rAng="0" ptsTypes="AAA">
                                      <p:cBhvr>
                                        <p:cTn id="3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74" y="-26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C -0.15989 -0.14676 -0.31979 -0.29352 -0.41341 -0.36319 C -0.5069 -0.43287 -0.53437 -0.42546 -0.56159 -0.41782 " pathEditMode="relative" rAng="0" ptsTypes="AAA">
                                      <p:cBhvr>
                                        <p:cTn id="3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86" y="-2113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1.85185E-6 C -0.15729 -0.12592 -0.31458 -0.25162 -0.39166 -0.3287 C -0.46875 -0.40579 -0.46562 -0.43449 -0.4625 -0.46319 " pathEditMode="relative" rAng="0" ptsTypes="AAA">
                                      <p:cBhvr>
                                        <p:cTn id="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90" y="-2317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2448 -0.12176 -0.24896 -0.24352 -0.31666 -0.3044 C -0.38437 -0.36528 -0.38607 -0.35579 -0.40573 -0.36458 " pathEditMode="relative" rAng="0" ptsTypes="AAA">
                                      <p:cBhvr>
                                        <p:cTn id="3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86" y="-182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3112 -0.11528 -0.26211 -0.23032 -0.34166 -0.28657 C -0.42122 -0.34282 -0.44896 -0.34028 -0.47669 -0.33773 " pathEditMode="relative" rAng="0" ptsTypes="AAA">
                                      <p:cBhvr>
                                        <p:cTn id="3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41" y="-1694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1.85185E-6 C -0.14323 -0.11991 -0.28646 -0.23958 -0.35325 -0.31319 C -0.42018 -0.3868 -0.41054 -0.41458 -0.40091 -0.44213 " pathEditMode="relative" rAng="0" ptsTypes="AAA">
                                      <p:cBhvr>
                                        <p:cTn id="4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91" y="-2210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4479 -0.11968 -0.28945 -0.23935 -0.38086 -0.34444 C -0.47239 -0.44954 -0.51041 -0.53981 -0.54843 -0.62986 " pathEditMode="relative" rAng="0" ptsTypes="AAA">
                                      <p:cBhvr>
                                        <p:cTn id="4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22" y="-3150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5091 -0.12616 -0.29948 -0.24005 -0.3875 -0.33681 C -0.47552 -0.43356 -0.49883 -0.53009 -0.52812 -0.58102 " pathEditMode="relative" rAng="0" ptsTypes="AAA">
                                      <p:cBhvr>
                                        <p:cTn id="4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06" y="-2905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4375 -0.12222 -0.28737 -0.24444 -0.38333 -0.33843 C -0.47929 -0.43241 -0.53854 -0.49838 -0.57656 -0.56343 " pathEditMode="relative" rAng="0" ptsTypes="AAA">
                                      <p:cBhvr>
                                        <p:cTn id="4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28" y="-2817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151 -0.11458 -0.23021 -0.22917 -0.32929 -0.29005 C -0.42851 -0.35093 -0.51185 -0.35856 -0.59518 -0.36597 " pathEditMode="relative" rAng="0" ptsTypes="AAA">
                                      <p:cBhvr>
                                        <p:cTn id="4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66" y="-1831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4466 -0.11597 -0.28268 -0.21782 -0.35091 -0.32685 C -0.41914 -0.43588 -0.397 -0.58611 -0.40924 -0.6544 " pathEditMode="relative" rAng="0" ptsTypes="AAA">
                                      <p:cBhvr>
                                        <p:cTn id="5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69" y="-3273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C -0.147 -0.11366 -0.29388 -0.22685 -0.36562 -0.33704 C -0.43737 -0.44722 -0.43385 -0.5544 -0.43034 -0.66134 " pathEditMode="relative" rAng="0" ptsTypes="AAA">
                                      <p:cBhvr>
                                        <p:cTn id="5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02" y="-3307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1.85185E-6 C -0.1806 -0.17014 -0.36094 -0.34004 -0.45924 -0.42106 C -0.55742 -0.50208 -0.57344 -0.49444 -0.58919 -0.48657 " pathEditMode="relative" rAng="0" ptsTypes="AAA">
                                      <p:cBhvr>
                                        <p:cTn id="5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66" y="-2458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3398 -0.12199 -0.26784 -0.24375 -0.3431 -0.29537 C -0.41823 -0.34699 -0.4345 -0.32847 -0.45091 -0.30972 " pathEditMode="relative" rAng="0" ptsTypes="AAA">
                                      <p:cBhvr>
                                        <p:cTn id="5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52" y="-1645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C -0.16458 -0.1662 -0.32903 -0.33218 -0.41862 -0.39745 C -0.5082 -0.46273 -0.52278 -0.42755 -0.53711 -0.39236 " pathEditMode="relative" rAng="0" ptsTypes="AAA">
                                      <p:cBhvr>
                                        <p:cTn id="5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62" y="-2171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C -0.14896 -0.14815 -0.29791 -0.29606 -0.40482 -0.36875 C -0.51185 -0.44143 -0.57708 -0.43912 -0.64219 -0.43657 " pathEditMode="relative" rAng="0" ptsTypes="AAA">
                                      <p:cBhvr>
                                        <p:cTn id="6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09" y="-2187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2187 -0.09514 -0.24375 -0.19005 -0.31341 -0.28125 C -0.38294 -0.37245 -0.40065 -0.48981 -0.41758 -0.54676 " pathEditMode="relative" rAng="0" ptsTypes="AAA">
                                      <p:cBhvr>
                                        <p:cTn id="62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85" y="-2733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239 -0.0243 C -0.15976 -0.14143 -0.29062 -0.26273 -0.39219 -0.32569 C -0.49375 -0.38866 -0.58854 -0.38704 -0.625 -0.40579 " pathEditMode="relative" rAng="0" ptsTypes="AAA">
                                      <p:cBhvr>
                                        <p:cTn id="6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30" y="-1907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4427 -0.13773 -0.28854 -0.27523 -0.38164 -0.35116 C -0.47461 -0.42708 -0.51653 -0.44143 -0.55833 -0.45556 " pathEditMode="relative" rAng="0" ptsTypes="AAA">
                                      <p:cBhvr>
                                        <p:cTn id="6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17" y="-2277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209 -0.00116 C -0.15143 -0.10555 -0.3026 -0.1875 -0.3875 -0.30625 C -0.47239 -0.42523 -0.48242 -0.6294 -0.50742 -0.71435 " pathEditMode="relative" rAng="0" ptsTypes="AAA">
                                      <p:cBhvr>
                                        <p:cTn id="68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82" y="-3567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1.85185E-6 C -0.11771 -0.11204 -0.23528 -0.22407 -0.32174 -0.27986 C -0.4082 -0.33565 -0.46341 -0.33495 -0.51836 -0.33426 " pathEditMode="relative" rAng="0" ptsTypes="AAA">
                                      <p:cBhvr>
                                        <p:cTn id="7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24" y="-1673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C -0.13021 -0.08634 -0.25729 -0.12593 -0.31914 -0.24005 C -0.38086 -0.35417 -0.36041 -0.5919 -0.37122 -0.68449 " pathEditMode="relative" rAng="0" ptsTypes="AAA">
                                      <p:cBhvr>
                                        <p:cTn id="72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68" y="-342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C -0.15898 -0.12569 -0.3181 -0.25116 -0.40065 -0.33218 C -0.48333 -0.41319 -0.48958 -0.45 -0.49583 -0.48681 " pathEditMode="relative" rAng="0" ptsTypes="AAA">
                                      <p:cBhvr>
                                        <p:cTn id="7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92" y="-2435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4804 -0.12685 -0.29036 -0.27569 -0.36445 -0.37523 C -0.43841 -0.475 -0.44088 -0.53704 -0.44349 -0.59861 " pathEditMode="relative" rAng="0" ptsTypes="AAA">
                                      <p:cBhvr>
                                        <p:cTn id="76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74" y="-2993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5989 -0.14676 -0.31979 -0.29352 -0.41341 -0.36319 C -0.5069 -0.43287 -0.53437 -0.42546 -0.56159 -0.41782 " pathEditMode="relative" rAng="0" ptsTypes="AAA">
                                      <p:cBhvr>
                                        <p:cTn id="7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86" y="-2113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5729 -0.12593 -0.31458 -0.25162 -0.39166 -0.3287 C -0.46875 -0.40579 -0.46562 -0.43449 -0.4625 -0.46319 " pathEditMode="relative" rAng="0" ptsTypes="AAA">
                                      <p:cBhvr>
                                        <p:cTn id="80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90" y="-2317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2448 -0.12176 -0.24896 -0.24352 -0.31666 -0.3044 C -0.38437 -0.36528 -0.38607 -0.35579 -0.40573 -0.36458 " pathEditMode="relative" rAng="0" ptsTypes="AAA">
                                      <p:cBhvr>
                                        <p:cTn id="82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86" y="-1824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3112 -0.11528 -0.26211 -0.23032 -0.34166 -0.28657 C -0.42122 -0.34282 -0.44896 -0.34028 -0.47669 -0.33773 " pathEditMode="relative" rAng="0" ptsTypes="AAA">
                                      <p:cBhvr>
                                        <p:cTn id="84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41" y="-1694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3 -1.85185E-6 C -0.14023 -0.13495 -0.29179 -0.23032 -0.35039 -0.35254 C -0.40885 -0.47477 -0.34883 -0.65393 -0.34843 -0.73333 " pathEditMode="relative" rAng="0" ptsTypes="AAA">
                                      <p:cBhvr>
                                        <p:cTn id="86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8" y="-3666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4479 -0.11968 -0.28945 -0.23935 -0.38086 -0.34444 C -0.47239 -0.44954 -0.51041 -0.53981 -0.54843 -0.62986 " pathEditMode="relative" rAng="0" ptsTypes="AAA">
                                      <p:cBhvr>
                                        <p:cTn id="88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22" y="-31505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3 0.00209 C -0.15664 -0.13657 -0.31445 -0.25116 -0.40195 -0.36829 C -0.48945 -0.48541 -0.49987 -0.63148 -0.52552 -0.70069 " pathEditMode="relative" rAng="0" ptsTypes="AAA">
                                      <p:cBhvr>
                                        <p:cTn id="90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76" y="-351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041 -0.01759 C -0.08958 -0.0794 -0.31732 -0.32685 -0.42096 -0.43403 C -0.52461 -0.54097 -0.59036 -0.59398 -0.63177 -0.6588 " pathEditMode="relative" rAng="0" ptsTypes="AAA">
                                      <p:cBhvr>
                                        <p:cTn id="92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68" y="-3206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768 0.0044 C -0.11614 -0.10093 -0.22461 -0.20602 -0.3181 -0.26181 C -0.41146 -0.31782 -0.48997 -0.32477 -0.56836 -0.33148 " pathEditMode="relative" rAng="0" ptsTypes="AAA">
                                      <p:cBhvr>
                                        <p:cTn id="94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34" y="-1680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4466 -0.12593 -0.28633 -0.24468 -0.35091 -0.35463 C -0.41549 -0.46458 -0.38008 -0.59606 -0.38763 -0.65949 " pathEditMode="relative" rAng="0" ptsTypes="AAA">
                                      <p:cBhvr>
                                        <p:cTn id="96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-3298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1.85185E-6 C -0.1806 -0.17014 -0.36093 -0.34004 -0.45924 -0.42106 C -0.55742 -0.50208 -0.57343 -0.49444 -0.58919 -0.48657 " pathEditMode="relative" rAng="0" ptsTypes="AAA">
                                      <p:cBhvr>
                                        <p:cTn id="9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66" y="-2458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221 0.00648 C -0.13633 -0.13681 -0.27018 -0.27963 -0.34531 -0.34028 C -0.42044 -0.40069 -0.43685 -0.37917 -0.45312 -0.35718 " pathEditMode="relative" rAng="0" ptsTypes="AAA">
                                      <p:cBhvr>
                                        <p:cTn id="100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52" y="-1932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6458 -0.1662 -0.32903 -0.33218 -0.41862 -0.39745 C -0.5082 -0.46273 -0.52278 -0.42755 -0.53711 -0.39236 " pathEditMode="relative" rAng="0" ptsTypes="AAA">
                                      <p:cBhvr>
                                        <p:cTn id="102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62" y="-2171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3.7037E-7 C -0.15781 -0.13611 -0.30534 -0.30787 -0.41471 -0.38333 C -0.52435 -0.4588 -0.59127 -0.45648 -0.65781 -0.45393 " pathEditMode="relative" rAng="0" ptsTypes="AAA">
                                      <p:cBhvr>
                                        <p:cTn id="104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91" y="-2275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9791 -0.16551 -0.38607 -0.4081 -0.49362 -0.50833 C -0.60143 -0.60856 -0.6237 -0.60556 -0.64596 -0.60255 " pathEditMode="relative" rAng="0" ptsTypes="AAA">
                                      <p:cBhvr>
                                        <p:cTn id="106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05" y="-3018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7037E-7 C -0.18854 -0.18426 -0.37708 -0.36829 -0.48229 -0.4588 C -0.5875 -0.54931 -0.60937 -0.54653 -0.63125 -0.54375 " pathEditMode="relative" rAng="0" ptsTypes="AAA">
                                      <p:cBhvr>
                                        <p:cTn id="10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63" y="-27245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2187 -0.09514 -0.24635 -0.18264 -0.31341 -0.28125 C -0.38034 -0.37986 -0.38385 -0.52685 -0.40247 -0.59143 " pathEditMode="relative" rAng="0" ptsTypes="AAA">
                                      <p:cBhvr>
                                        <p:cTn id="110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30" y="-2958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33333E-6 C -0.14101 -0.12801 -0.28177 -0.25578 -0.38594 -0.32453 C -0.4901 -0.39328 -0.58737 -0.39143 -0.625 -0.41227 " pathEditMode="relative" rAng="0" ptsTypes="AAA">
                                      <p:cBhvr>
                                        <p:cTn id="112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0" y="-20625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33333E-6 C -0.14375 -0.11088 -0.28737 -0.22152 -0.36497 -0.32338 C -0.44258 -0.42523 -0.45872 -0.55578 -0.46575 -0.61111 " pathEditMode="relative" rAng="0" ptsTypes="AAA">
                                      <p:cBhvr>
                                        <p:cTn id="114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94" y="-3055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1771 -0.11204 -0.23528 -0.22407 -0.32174 -0.27986 C -0.4082 -0.33565 -0.46341 -0.33495 -0.51836 -0.33426 " pathEditMode="relative" rAng="0" ptsTypes="AAA">
                                      <p:cBhvr>
                                        <p:cTn id="116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24" y="-1673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C -0.13021 -0.10023 -0.26042 -0.20046 -0.31914 -0.27893 C -0.37773 -0.35741 -0.34648 -0.42778 -0.35247 -0.47106 " pathEditMode="relative" rAng="0" ptsTypes="AAA">
                                      <p:cBhvr>
                                        <p:cTn id="11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86" y="-23565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C -0.15989 -0.14676 -0.31979 -0.29352 -0.41341 -0.36319 C -0.5069 -0.43287 -0.53437 -0.42546 -0.56159 -0.41782 " pathEditMode="relative" rAng="0" ptsTypes="AAA">
                                      <p:cBhvr>
                                        <p:cTn id="12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86" y="-2113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3.33333E-6 C -0.15729 -0.12592 -0.30573 -0.23842 -0.39167 -0.3287 C -0.4776 -0.41898 -0.48958 -0.49791 -0.51549 -0.54236 " pathEditMode="relative" rAng="0" ptsTypes="AAA">
                                      <p:cBhvr>
                                        <p:cTn id="122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1" y="-2713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2448 -0.12176 -0.24896 -0.24352 -0.31667 -0.3044 C -0.38437 -0.36528 -0.38607 -0.35579 -0.40573 -0.36458 " pathEditMode="relative" rAng="0" ptsTypes="AAA">
                                      <p:cBhvr>
                                        <p:cTn id="124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86" y="-18241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3112 -0.11528 -0.26211 -0.23032 -0.34167 -0.28657 C -0.42122 -0.34282 -0.44896 -0.34028 -0.47669 -0.33773 " pathEditMode="relative" rAng="0" ptsTypes="AAA">
                                      <p:cBhvr>
                                        <p:cTn id="126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41" y="-16944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3.33333E-6 C -0.14323 -0.1199 -0.28646 -0.23958 -0.35325 -0.31319 C -0.42018 -0.3868 -0.41055 -0.41458 -0.40091 -0.44213 " pathEditMode="relative" rAng="0" ptsTypes="AAA">
                                      <p:cBhvr>
                                        <p:cTn id="128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91" y="-2210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5091 -0.12616 -0.30156 -0.25208 -0.3875 -0.3368 C -0.47344 -0.42153 -0.49479 -0.46481 -0.51601 -0.50787 " pathEditMode="relative" rAng="0" ptsTypes="AAA">
                                      <p:cBhvr>
                                        <p:cTn id="130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07" y="-25394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4375 -0.12222 -0.28242 -0.23935 -0.38333 -0.33842 C -0.48424 -0.4375 -0.55885 -0.54097 -0.60508 -0.59421 " pathEditMode="relative" rAng="0" ptsTypes="AAA">
                                      <p:cBhvr>
                                        <p:cTn id="132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60" y="-29722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151 -0.11458 -0.23021 -0.22916 -0.3293 -0.29004 C -0.42851 -0.35092 -0.51185 -0.35856 -0.59518 -0.36597 " pathEditMode="relative" rAng="0" ptsTypes="AAA">
                                      <p:cBhvr>
                                        <p:cTn id="13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66" y="-1831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4466 -0.11597 -0.28919 -0.23194 -0.35091 -0.32685 C -0.4125 -0.42176 -0.3819 -0.50717 -0.3694 -0.56991 " pathEditMode="relative" rAng="0" ptsTypes="AAA">
                                      <p:cBhvr>
                                        <p:cTn id="136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-28495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365 0.00046 C -0.06862 -0.05995 -0.34596 -0.24768 -0.42877 -0.36204 C -0.51159 -0.47639 -0.497 -0.5794 -0.49362 -0.68634 " pathEditMode="relative" rAng="0" ptsTypes="AAA">
                                      <p:cBhvr>
                                        <p:cTn id="13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26" y="-3435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33333E-6 C -0.1806 -0.17014 -0.36094 -0.34004 -0.45924 -0.42106 C -0.55742 -0.50208 -0.57344 -0.49444 -0.58919 -0.48657 " pathEditMode="relative" rAng="0" ptsTypes="AAA">
                                      <p:cBhvr>
                                        <p:cTn id="140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66" y="-24583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C -0.16458 -0.1662 -0.32904 -0.33217 -0.41862 -0.39745 C -0.5082 -0.46273 -0.52279 -0.42754 -0.53711 -0.39236 " pathEditMode="relative" rAng="0" ptsTypes="AAA">
                                      <p:cBhvr>
                                        <p:cTn id="142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62" y="-2171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C -0.14896 -0.14815 -0.29792 -0.29606 -0.40482 -0.36875 C -0.51185 -0.44143 -0.57708 -0.43912 -0.64219 -0.43657 " pathEditMode="relative" rAng="0" ptsTypes="AAA">
                                      <p:cBhvr>
                                        <p:cTn id="144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09" y="-21875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2187 -0.09514 -0.24492 -0.17407 -0.31341 -0.28125 C -0.38177 -0.38842 -0.3901 -0.56805 -0.41028 -0.64352 " pathEditMode="relative" rAng="0" ptsTypes="AAA">
                                      <p:cBhvr>
                                        <p:cTn id="146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21" y="-3217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729 -0.0199 C -0.14479 -0.13703 -0.28216 -0.25393 -0.38372 -0.31689 C -0.48529 -0.37963 -0.58008 -0.37801 -0.61667 -0.39699 " pathEditMode="relative" rAng="0" ptsTypes="AAA">
                                      <p:cBhvr>
                                        <p:cTn id="148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69" y="-1886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44 -0.03657 C -0.19792 -0.14143 -0.35364 -0.25578 -0.43398 -0.34213 C -0.51445 -0.42847 -0.50898 -0.50879 -0.52695 -0.55416 C -0.54479 -0.59953 -0.53854 -0.60139 -0.54153 -0.61389 " pathEditMode="relative" rAng="0" ptsTypes="AAAA">
                                      <p:cBhvr>
                                        <p:cTn id="150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57" y="-2886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3.33333E-6 C -0.11771 -0.11203 -0.23528 -0.22407 -0.32174 -0.27986 C -0.4082 -0.33564 -0.46341 -0.33495 -0.51836 -0.33426 " pathEditMode="relative" rAng="0" ptsTypes="AAA">
                                      <p:cBhvr>
                                        <p:cTn id="152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24" y="-1673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C -0.13021 -0.08634 -0.27604 -0.15023 -0.31914 -0.24004 C -0.36211 -0.32986 -0.2707 -0.47639 -0.25794 -0.53866 " pathEditMode="relative" rAng="0" ptsTypes="AAA">
                                      <p:cBhvr>
                                        <p:cTn id="154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-26944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5989 -0.14676 -0.31979 -0.29352 -0.41341 -0.36319 C -0.5069 -0.43287 -0.53437 -0.42546 -0.56159 -0.41782 " pathEditMode="relative" rAng="0" ptsTypes="AAA">
                                      <p:cBhvr>
                                        <p:cTn id="156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86" y="-21134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5729 -0.12592 -0.3194 -0.23055 -0.39167 -0.3287 C -0.46393 -0.42685 -0.42448 -0.53449 -0.4332 -0.58866 " pathEditMode="relative" rAng="0" ptsTypes="AAA">
                                      <p:cBhvr>
                                        <p:cTn id="158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23" y="-29444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2448 -0.12176 -0.24896 -0.24352 -0.31667 -0.3044 C -0.38437 -0.36528 -0.38607 -0.35579 -0.40573 -0.36458 " pathEditMode="relative" rAng="0" ptsTypes="AAA">
                                      <p:cBhvr>
                                        <p:cTn id="160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86" y="-18241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3112 -0.11528 -0.26211 -0.23032 -0.34167 -0.28657 C -0.42122 -0.34282 -0.44896 -0.34028 -0.47669 -0.33773 " pathEditMode="relative" rAng="0" ptsTypes="AAA">
                                      <p:cBhvr>
                                        <p:cTn id="162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41" y="-16944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3 -3.33333E-6 C -0.14023 -0.13495 -0.28346 -0.26967 -0.35039 -0.35254 C -0.41719 -0.43541 -0.40768 -0.46666 -0.39792 -0.49745 " pathEditMode="relative" rAng="0" ptsTypes="AAA">
                                      <p:cBhvr>
                                        <p:cTn id="16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91" y="-24884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3.33333E-6 C -0.15638 -0.13889 -0.31055 -0.27477 -0.40169 -0.3706 C -0.49284 -0.46643 -0.5168 -0.53287 -0.54726 -0.57569 " pathEditMode="relative" rAng="0" ptsTypes="AAA">
                                      <p:cBhvr>
                                        <p:cTn id="166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70" y="-28796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04 0.00417 C -0.15312 -0.11805 -0.30976 -0.24028 -0.41458 -0.33426 C -0.5194 -0.42824 -0.58398 -0.49421 -0.62552 -0.55926 " pathEditMode="relative" rAng="0" ptsTypes="AAA">
                                      <p:cBhvr>
                                        <p:cTn id="168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84" y="-28171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768 0.0044 C -0.11614 -0.10092 -0.22461 -0.20602 -0.3181 -0.2618 C -0.41146 -0.31782 -0.48997 -0.32477 -0.56836 -0.33148 " pathEditMode="relative" rAng="0" ptsTypes="AAA">
                                      <p:cBhvr>
                                        <p:cTn id="170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34" y="-1680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4466 -0.12592 -0.28802 -0.24074 -0.35091 -0.35463 C -0.41367 -0.46852 -0.37187 -0.61458 -0.37747 -0.6831 " pathEditMode="relative" rAng="0" ptsTypes="AAA">
                                      <p:cBhvr>
                                        <p:cTn id="17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10" y="-34167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3.33333E-6 C -0.1806 -0.17014 -0.36094 -0.34004 -0.45924 -0.42106 C -0.55742 -0.50208 -0.57344 -0.49444 -0.58919 -0.48657 " pathEditMode="relative" rAng="0" ptsTypes="AAA">
                                      <p:cBhvr>
                                        <p:cTn id="174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66" y="-24583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6458 -0.1662 -0.32903 -0.33217 -0.41862 -0.39745 C -0.5082 -0.46273 -0.52278 -0.42754 -0.53711 -0.39236 " pathEditMode="relative" rAng="0" ptsTypes="AAA">
                                      <p:cBhvr>
                                        <p:cTn id="176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62" y="-21713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729 -0.01481 C -0.15989 -0.16875 -0.31263 -0.30926 -0.422 -0.39791 C -0.53138 -0.48657 -0.61341 -0.51528 -0.66367 -0.54629 " pathEditMode="relative" rAng="0" ptsTypes="AAA">
                                      <p:cBhvr>
                                        <p:cTn id="178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26" y="-26574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586 -0.00717 C -0.07773 -0.09653 -0.38958 -0.43241 -0.49622 -0.54491 C -0.60273 -0.65741 -0.60508 -0.65324 -0.63372 -0.68171 " pathEditMode="relative" rAng="0" ptsTypes="AAA">
                                      <p:cBhvr>
                                        <p:cTn id="180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79" y="-33727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1.85185E-6 C -0.18854 -0.18426 -0.37708 -0.36829 -0.48229 -0.45879 C -0.5875 -0.5493 -0.60937 -0.54653 -0.63125 -0.54375 " pathEditMode="relative" rAng="0" ptsTypes="AAA">
                                      <p:cBhvr>
                                        <p:cTn id="182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63" y="-2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500"/>
                            </p:stCondLst>
                            <p:childTnLst>
                              <p:par>
                                <p:cTn id="18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573 -0.36458 C -0.4056 -0.35486 -0.40573 -0.34514 -0.40508 -0.33542 C -0.40417 -0.32292 -0.3974 -0.29907 -0.39258 -0.28981 C -0.39088 -0.2787 -0.38906 -0.26759 -0.3875 -0.25625 C -0.38802 -0.24167 -0.38672 -0.22245 -0.39167 -0.20926 C -0.3931 -0.20023 -0.39453 -0.1912 -0.3974 -0.1831 C -0.39883 -0.17153 -0.40104 -0.16042 -0.40338 -0.14954 C -0.40286 -0.12893 -0.40443 -0.11898 -0.39831 -0.10393 C -0.39622 -0.09329 -0.39922 -0.10532 -0.39505 -0.09676 C -0.39193 -0.09028 -0.39062 -0.07801 -0.38906 -0.07014 C -0.38646 -0.03727 -0.38424 -0.00602 -0.39505 0.0206 C -0.39583 0.02662 -0.39713 0.03032 -0.39922 0.03519 C -0.40234 0.05139 -0.40026 0.06991 -0.39323 0.08218 C -0.39271 0.08472 -0.39245 0.08727 -0.39167 0.08958 C -0.39101 0.09167 -0.38984 0.09306 -0.38906 0.09537 C -0.38854 0.09722 -0.3888 0.09931 -0.38841 0.10116 C -0.38802 0.10324 -0.38724 0.10509 -0.38672 0.10694 C -0.38568 0.11482 -0.38516 0.12407 -0.38255 0.13032 C -0.37995 0.15208 -0.3806 0.16296 -0.38906 0.17894 C -0.39036 0.18542 -0.39271 0.19074 -0.39505 0.1963 C -0.39635 0.2037 -0.39466 0.2125 -0.39323 0.21991 C -0.39271 0.22593 -0.39088 0.23611 -0.39505 0.23889 " pathEditMode="relative" rAng="0" ptsTypes="AAAAAAAAAAAAAAAAAAAAAA">
                                      <p:cBhvr>
                                        <p:cTn id="185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3016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4"/>
                                            </p:cond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669 -0.33773 C -0.48073 -0.33542 -0.48177 -0.32986 -0.48424 -0.32361 C -0.48476 -0.32222 -0.4858 -0.31944 -0.4858 -0.31921 C -0.48541 -0.30579 -0.48593 -0.29074 -0.48424 -0.27685 C -0.48294 -0.26643 -0.48073 -0.25602 -0.48008 -0.24537 C -0.47721 -0.20741 -0.48125 -0.24421 -0.47747 -0.22245 C -0.47643 -0.2169 -0.475 -0.20556 -0.475 -0.20532 C -0.47291 -0.17546 -0.47044 -0.13958 -0.47916 -0.11157 C -0.48008 -0.10486 -0.48125 -0.09977 -0.48242 -0.09329 C -0.4832 -0.08935 -0.48372 -0.08565 -0.48424 -0.08171 C -0.4845 -0.07986 -0.48502 -0.07616 -0.48502 -0.07569 C -0.4832 -0.04143 -0.46927 -0.00787 -0.45508 0.01644 C -0.45468 0.01782 -0.45455 0.01944 -0.45416 0.0206 C -0.45364 0.02199 -0.45273 0.02338 -0.45247 0.025 C -0.45039 0.03403 -0.44987 0.04421 -0.44909 0.05347 C -0.45052 0.07269 -0.45364 0.09421 -0.46002 0.11042 C -0.46315 0.12963 -0.4681 0.14838 -0.47174 0.16736 C -0.47135 0.17917 -0.47148 0.19097 -0.47083 0.20301 C -0.4707 0.20579 -0.46914 0.20857 -0.46914 0.21157 C -0.46914 0.21528 -0.46914 0.21898 -0.46914 0.22292 " pathEditMode="relative" rAng="0" ptsTypes="AAAAAAAAAAAAAAAAAAAA">
                                      <p:cBhvr>
                                        <p:cTn id="191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2803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0"/>
                                            </p:cond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843 -0.62986 C -0.54778 -0.58518 -0.54883 -0.59583 -0.54362 -0.56782 C -0.54258 -0.5463 -0.54062 -0.51991 -0.54935 -0.50162 C -0.55052 -0.49676 -0.55143 -0.49421 -0.55429 -0.4912 C -0.55625 -0.48264 -0.55937 -0.475 -0.56185 -0.46667 C -0.5625 -0.46412 -0.56302 -0.46157 -0.56354 -0.4588 C -0.56393 -0.45741 -0.56445 -0.45463 -0.56445 -0.4544 C -0.56393 -0.43102 -0.56341 -0.40417 -0.55429 -0.38333 C -0.55364 -0.37755 -0.55221 -0.37338 -0.55104 -0.36782 C -0.54987 -0.34491 -0.54518 -0.31643 -0.55429 -0.29653 C -0.55716 -0.28356 -0.5625 -0.26944 -0.56862 -0.25995 C -0.57031 -0.25093 -0.57304 -0.24213 -0.57513 -0.23287 C -0.57708 -0.22431 -0.57747 -0.21458 -0.57851 -0.20556 C -0.57773 -0.19167 -0.57864 -0.17477 -0.57343 -0.16273 C -0.57252 -0.15556 -0.56992 -0.14977 -0.56679 -0.14444 C -0.56523 -0.13796 -0.56341 -0.13518 -0.56093 -0.12917 C -0.55781 -0.12176 -0.55638 -0.11296 -0.55351 -0.10556 C -0.55156 -0.10093 -0.54883 -0.09745 -0.54687 -0.09259 C -0.54232 -0.0662 -0.54544 -0.02338 -0.55846 -0.00208 C -0.56211 0.01505 -0.57018 0.0287 -0.57513 0.04444 C -0.57695 0.05023 -0.57721 0.05602 -0.57851 0.06181 C -0.5806 0.08287 -0.57982 0.10625 -0.57513 0.12616 C -0.57604 0.17569 -0.57383 0.21736 -0.58476 0.225 " pathEditMode="relative" rAng="0" ptsTypes="AAAAAAAAAAAAAAAAAAAAAAA">
                                      <p:cBhvr>
                                        <p:cTn id="193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427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2"/>
                                            </p:cond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091 -0.44213 C -0.40039 -0.43171 -0.4013 -0.42569 -0.39675 -0.41898 C -0.39401 -0.40926 -0.38893 -0.40208 -0.38594 -0.39305 C -0.38477 -0.38912 -0.38386 -0.38472 -0.38268 -0.38079 C -0.38125 -0.36481 -0.38268 -0.35092 -0.38516 -0.33565 C -0.38594 -0.33055 -0.39037 -0.32199 -0.39193 -0.31805 C -0.39466 -0.31111 -0.39688 -0.30231 -0.39844 -0.29467 C -0.39818 -0.28495 -0.39818 -0.27569 -0.39766 -0.26597 C -0.3974 -0.26157 -0.39558 -0.25995 -0.39427 -0.25648 C -0.39063 -0.24583 -0.38633 -0.23125 -0.38425 -0.21967 C -0.38373 -0.20764 -0.38373 -0.20023 -0.38099 -0.18981 C -0.37995 -0.16829 -0.37956 -0.17037 -0.38099 -0.14583 C -0.38112 -0.14259 -0.38177 -0.13935 -0.38268 -0.13634 C -0.3836 -0.13333 -0.38594 -0.12824 -0.38594 -0.12801 C -0.38724 -0.12222 -0.38789 -0.1169 -0.39011 -0.1118 C -0.39258 -0.09606 -0.39115 -0.08356 -0.38685 -0.07083 C -0.38542 -0.06666 -0.3849 -0.06157 -0.3836 -0.05717 C -0.38255 -0.0544 -0.38008 -0.04884 -0.38008 -0.04861 C -0.37904 -0.04259 -0.37787 -0.03611 -0.37683 -0.02986 C -0.37709 -0.01227 -0.37709 0.00556 -0.37761 0.02338 C -0.37787 0.02801 -0.38073 0.03264 -0.38177 0.03704 C -0.38438 0.04699 -0.38698 0.05741 -0.39011 0.06713 C -0.38946 0.07986 -0.38946 0.09097 -0.38177 0.09699 C -0.38008 0.10139 -0.37891 0.10625 -0.37683 0.11065 C -0.37123 0.1213 -0.37748 0.10926 -0.37175 0.11736 C -0.3681 0.12246 -0.36602 0.12847 -0.36276 0.1338 C -0.36198 0.13681 -0.36029 0.13912 -0.36016 0.14213 C -0.35925 0.16736 -0.36914 0.18565 -0.37761 0.20509 C -0.37943 0.2088 -0.38425 0.21528 -0.38425 0.21991 " pathEditMode="relative" rAng="0" ptsTypes="AAAAAAAAAAAAAAAAAAAAAAAAAAAAA">
                                      <p:cBhvr>
                                        <p:cTn id="195" dur="3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3310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4"/>
                                            </p:cond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25 -0.46296 C -0.47031 -0.428 -0.45469 -0.40416 -0.44674 -0.37569 C -0.44492 -0.36273 -0.44336 -0.34953 -0.44674 -0.3368 C -0.44935 -0.32662 -0.45521 -0.31851 -0.45742 -0.30833 C -0.45937 -0.29976 -0.46198 -0.29189 -0.46341 -0.28287 C -0.46263 -0.27013 -0.46159 -0.25856 -0.45833 -0.24675 C -0.4569 -0.24166 -0.45404 -0.23935 -0.45247 -0.23449 C -0.45039 -0.228 -0.44935 -0.21851 -0.44831 -0.2118 C -0.44792 -0.21018 -0.4474 -0.20648 -0.4474 -0.20625 C -0.44622 -0.18888 -0.44583 -0.17476 -0.45326 -0.16203 C -0.45508 -0.1537 -0.46159 -0.13564 -0.46497 -0.12824 C -0.4681 -0.10486 -0.4681 -0.11435 -0.46576 -0.0706 C -0.46562 -0.06875 -0.46458 -0.06712 -0.46406 -0.06527 C -0.46211 -0.05833 -0.45977 -0.04606 -0.45833 -0.03842 C -0.45625 -0.02638 -0.45521 -0.01412 -0.45326 -0.00208 C -0.45404 0.02778 -0.45169 0.02963 -0.45924 0.04792 C -0.46042 0.0551 -0.46497 0.06135 -0.46823 0.06667 C -0.47135 0.07176 -0.4724 0.07894 -0.47591 0.08403 C -0.47747 0.09422 -0.47708 0.11019 -0.475 0.12038 C -0.47396 0.12616 -0.46875 0.13149 -0.46667 0.13635 C -0.46471 0.14561 -0.46029 0.15579 -0.45664 0.16297 C -0.4556 0.16806 -0.45508 0.17315 -0.45417 0.17825 C -0.45378 0.18612 -0.45247 0.19445 -0.45247 0.20255 C -0.45247 0.2176 -0.44792 0.25625 -0.44792 0.25672 " pathEditMode="relative" rAng="0" ptsTypes="AAAAAAAAAAAAAAAAAAAAAAAA">
                                      <p:cBhvr>
                                        <p:cTn id="197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3597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6"/>
                                            </p:cond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19 -0.48657 C -0.58802 -0.47685 -0.5875 -0.46342 -0.58424 -0.45532 C -0.58216 -0.44977 -0.57877 -0.44606 -0.57669 -0.44097 C -0.56979 -0.42454 -0.58021 -0.4493 -0.57344 -0.43241 C -0.57239 -0.4294 -0.56992 -0.42407 -0.56992 -0.42384 C -0.56914 -0.41852 -0.56575 -0.40833 -0.56575 -0.4081 C -0.56549 -0.4044 -0.56419 -0.40069 -0.56419 -0.39676 C -0.56419 -0.37708 -0.56888 -0.34305 -0.575 -0.32546 C -0.57643 -0.31412 -0.57969 -0.30416 -0.58333 -0.29444 C -0.58489 -0.28472 -0.58646 -0.27477 -0.58919 -0.26574 C -0.58867 -0.24537 -0.59101 -0.23796 -0.58594 -0.22454 C -0.58554 -0.22245 -0.58554 -0.22037 -0.58502 -0.21852 C -0.58476 -0.21713 -0.58372 -0.21597 -0.58333 -0.21458 C -0.58242 -0.21041 -0.58294 -0.20555 -0.58177 -0.20162 C -0.57969 -0.19514 -0.57851 -0.18889 -0.5776 -0.18171 C -0.57812 -0.15162 -0.57708 -0.14421 -0.58177 -0.12176 C -0.58229 -0.11227 -0.58216 -0.10671 -0.58502 -0.09907 C -0.58685 -0.08773 -0.58945 -0.07616 -0.59166 -0.06481 C -0.59127 -0.05231 -0.59375 -0.03842 -0.5901 -0.02778 C -0.58737 -0.01944 -0.58268 -0.00903 -0.57916 -0.00069 C -0.57982 0.02176 -0.57864 0.02292 -0.58242 0.03796 C -0.58385 0.04954 -0.58646 0.06111 -0.58919 0.07199 C -0.59114 0.07963 -0.59427 0.08681 -0.59583 0.09491 C -0.5957 0.10764 -0.59687 0.17361 -0.59336 0.18449 C -0.59179 0.18935 -0.58958 0.19167 -0.58841 0.19722 C -0.58906 0.20972 -0.5901 0.21806 -0.5901 0.23033 " pathEditMode="relative" rAng="0" ptsTypes="AAAAAAAAAAAAAAAAAAAAAAAAAA">
                                      <p:cBhvr>
                                        <p:cTn id="199" dur="3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358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8"/>
                                            </p:cond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758 -0.54676 C -0.42018 -0.52616 -0.41914 -0.49931 -0.4151 -0.4787 C -0.41562 -0.45764 -0.41302 -0.44051 -0.42018 -0.42407 C -0.42122 -0.41736 -0.42278 -0.41296 -0.42343 -0.40602 C -0.42239 -0.38565 -0.41979 -0.37245 -0.4125 -0.35579 C -0.41093 -0.34421 -0.40638 -0.33495 -0.40351 -0.32407 C -0.40403 -0.30393 -0.40403 -0.28079 -0.4125 -0.26412 C -0.41549 -0.2581 -0.41732 -0.25347 -0.41927 -0.24653 C -0.42031 -0.24282 -0.42252 -0.23542 -0.42252 -0.23495 C -0.42174 -0.18704 -0.42122 -0.17708 -0.4125 -0.13727 C -0.41289 -0.12407 -0.41289 -0.11065 -0.41341 -0.09768 C -0.41367 -0.08912 -0.41914 -0.07685 -0.42174 -0.06898 C -0.42383 -0.06273 -0.42643 -0.05718 -0.42851 -0.05093 C -0.42982 -0.04699 -0.43177 -0.03866 -0.43177 -0.03843 C -0.43138 -0.03287 -0.43177 -0.02685 -0.43086 -0.02106 C -0.42982 -0.01412 -0.425 -0.00995 -0.42174 -0.00463 C -0.41653 0.00394 -0.4125 0.01389 -0.40833 0.02407 C -0.4069 0.0375 -0.40898 0.04838 -0.41341 0.05949 C -0.41471 0.07755 -0.42018 0.0956 -0.42252 0.11412 C -0.42226 0.12222 -0.42409 0.13333 -0.42018 0.13866 C -0.41784 0.1419 -0.41185 0.14421 -0.41185 0.14444 C -0.41198 0.15324 -0.41211 0.16227 -0.4125 0.17153 C -0.41315 0.18889 -0.42187 0.19421 -0.43008 0.20278 C -0.43385 0.21181 -0.43281 0.21389 -0.43177 0.22755 C -0.43164 0.22917 -0.43086 0.23287 -0.43086 0.23333 " pathEditMode="relative" rAng="0" ptsTypes="AAAAAAAAAAAAAAAAAAAAAAAAA">
                                      <p:cBhvr>
                                        <p:cTn id="201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390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0"/>
                                            </p:cond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833 -0.45556 C -0.55716 -0.4412 -0.55377 -0.42778 -0.5526 -0.41319 C -0.55325 -0.36806 -0.55065 -0.37292 -0.56002 -0.34352 C -0.56263 -0.33518 -0.56497 -0.32708 -0.56666 -0.31829 C -0.56758 -0.31319 -0.56927 -0.30347 -0.56927 -0.30324 C -0.56823 -0.2787 -0.56836 -0.25625 -0.55924 -0.23518 C -0.55794 -0.22477 -0.55625 -0.21366 -0.55416 -0.20324 C -0.5526 -0.1706 -0.55325 -0.14352 -0.56094 -0.11389 C -0.56263 -0.09768 -0.56028 -0.1162 -0.56341 -0.10162 C -0.56523 -0.09282 -0.5651 -0.0831 -0.56666 -0.07384 C -0.56823 -0.05278 -0.56601 -0.03542 -0.55924 -0.01759 C -0.55677 -0.01134 -0.55455 -0.00718 -0.5526 -0.00046 C -0.55143 0.00417 -0.54909 0.01296 -0.54909 0.01319 C -0.55 0.04306 -0.54948 0.05278 -0.56002 0.07454 C -0.56393 0.09028 -0.56823 0.10694 -0.56992 0.12407 C -0.56979 0.13681 -0.56992 0.15 -0.56927 0.16273 C -0.56888 0.16736 -0.56575 0.17616 -0.56575 0.17639 C -0.56614 0.18866 -0.56614 0.20093 -0.56666 0.21343 C -0.56679 0.21806 -0.56927 0.21968 -0.56927 0.22431 " pathEditMode="relative" rAng="0" ptsTypes="AAAAAAAAAAAAAAAAAAA">
                                      <p:cBhvr>
                                        <p:cTn id="203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339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2"/>
                                            </p:cond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5 -0.41227 C -0.63008 -0.41551 -0.62969 -0.40486 -0.63164 -0.39838 C -0.63073 -0.38495 -0.62695 -0.37592 -0.6233 -0.36389 C -0.622 -0.35995 -0.62096 -0.35555 -0.61992 -0.35162 C -0.61914 -0.34815 -0.61758 -0.34074 -0.61758 -0.34028 C -0.61601 -0.32592 -0.61341 -0.27268 -0.625 -0.25903 C -0.62747 -0.25139 -0.63008 -0.24653 -0.63164 -0.23819 C -0.63229 -0.23472 -0.63333 -0.22731 -0.63333 -0.22708 C -0.63138 -0.1956 -0.62982 -0.18866 -0.62252 -0.16366 C -0.61992 -0.15486 -0.6194 -0.14583 -0.61575 -0.1375 C -0.61406 -0.12639 -0.61094 -0.11736 -0.61002 -0.10579 C -0.61094 -0.08264 -0.61445 -0.06389 -0.62252 -0.04491 C -0.62539 -0.03842 -0.62708 -0.02986 -0.62916 -0.02291 C -0.62969 -0.02106 -0.63086 -0.01713 -0.63086 -0.0169 C -0.63164 -0.01204 -0.63229 -0.00717 -0.63333 -0.00231 C -0.63489 0.0125 -0.63698 0.03033 -0.63164 0.04352 C -0.62916 0.05764 -0.62031 0.07292 -0.61666 0.0875 C -0.61705 0.09954 -0.61705 0.11134 -0.61758 0.12338 C -0.61758 0.125 -0.61875 0.13241 -0.61914 0.13472 C -0.61966 0.13727 -0.62083 0.14283 -0.62083 0.14306 C -0.62174 0.1507 -0.62239 0.21204 -0.62044 0.21852 " pathEditMode="relative" rAng="0" ptsTypes="AAAAAAAAAAAAAAAAAAAAA">
                                      <p:cBhvr>
                                        <p:cTn id="205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315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4"/>
                                            </p:cond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575 -0.61111 C -0.4651 -0.59768 -0.46289 -0.58819 -0.4608 -0.57546 C -0.46107 -0.55555 -0.46107 -0.53518 -0.46159 -0.51528 C -0.46185 -0.50787 -0.46302 -0.49884 -0.46406 -0.49143 C -0.46458 -0.48773 -0.46575 -0.48102 -0.46575 -0.48055 C -0.46523 -0.45833 -0.46666 -0.43657 -0.45833 -0.41759 C -0.45768 -0.41088 -0.45664 -0.4044 -0.45573 -0.39791 C -0.45612 -0.37454 -0.45351 -0.35254 -0.46159 -0.33333 C -0.46263 -0.32708 -0.46302 -0.32338 -0.46497 -0.31782 C -0.46719 -0.31111 -0.47018 -0.30532 -0.47148 -0.29791 C -0.47083 -0.28727 -0.47031 -0.27569 -0.46666 -0.2662 C -0.46601 -0.25995 -0.46497 -0.25486 -0.46315 -0.24907 C -0.46211 -0.2456 -0.45989 -0.23866 -0.45989 -0.23842 C -0.45885 -0.23241 -0.45716 -0.22639 -0.45573 -0.22014 C -0.45612 -0.20879 -0.45586 -0.19722 -0.45664 -0.18611 C -0.4569 -0.18148 -0.45924 -0.17754 -0.45989 -0.17291 C -0.46185 -0.1618 -0.46419 -0.14954 -0.46823 -0.14004 C -0.46914 -0.13472 -0.46966 -0.12916 -0.47083 -0.12407 C -0.47031 -0.11319 -0.47083 -0.10185 -0.46914 -0.0912 C -0.46614 -0.07384 -0.45937 -0.05995 -0.45482 -0.04375 C -0.45534 -0.02222 -0.45208 -0.00879 -0.4608 0.00486 C -0.4625 0.01551 -0.46732 0.02523 -0.47148 0.03403 C -0.47344 0.04236 -0.47604 0.05023 -0.47747 0.0588 C -0.47695 0.06875 -0.47695 0.0794 -0.47565 0.08935 C -0.47435 0.1 -0.46836 0.11065 -0.46666 0.12338 C -0.46679 0.13403 -0.46679 0.14537 -0.46732 0.15625 C -0.46758 0.16019 -0.4694 0.16597 -0.46992 0.16945 C -0.47174 0.18009 -0.49362 0.23009 -0.49362 0.24144 " pathEditMode="relative" rAng="0" ptsTypes="AAAAAAAAAAAAAAAAAAAAAAAAAAAA">
                                      <p:cBhvr>
                                        <p:cTn id="207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426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6"/>
                                            </p:cond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836 -0.33426 C -0.52669 -0.31319 -0.52031 -0.28056 -0.51927 -0.25579 C -0.51992 -0.20787 -0.51836 -0.20255 -0.52851 -0.16759 C -0.52799 -0.1419 -0.52773 -0.11505 -0.52435 -0.09005 C -0.52448 -0.07431 -0.52864 0.00278 -0.52435 0.025 C -0.5233 0.03565 -0.52083 0.04491 -0.51927 0.05532 C -0.51758 0.08935 -0.5233 0.12037 -0.52604 0.15394 C -0.52565 0.17153 -0.52565 0.18935 -0.52513 0.20694 C -0.52513 0.20857 -0.52604 0.23982 -0.52604 0.24028 " pathEditMode="relative" rAng="0" ptsTypes="AAAAAAAAA">
                                      <p:cBhvr>
                                        <p:cTn id="209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2872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8"/>
                                            </p:cond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289 -0.67338 C -0.32343 -0.66088 -0.35299 -0.38218 -0.34544 -0.36968 C -0.34375 -0.36713 -0.34049 -0.36134 -0.34049 -0.36111 C -0.33919 -0.35579 -0.33815 -0.35023 -0.33711 -0.34421 C -0.33737 -0.33542 -0.33711 -0.32732 -0.33789 -0.31852 C -0.33841 -0.31343 -0.34218 -0.30625 -0.34375 -0.30139 C -0.3457 -0.29537 -0.34674 -0.29005 -0.34882 -0.28426 C -0.35065 -0.27431 -0.35208 -0.26343 -0.35534 -0.2544 C -0.35768 -0.23912 -0.35625 -0.24676 -0.3595 -0.23148 C -0.36041 -0.22778 -0.36132 -0.22014 -0.36132 -0.21991 C -0.35989 -0.19306 -0.35794 -0.17107 -0.35377 -0.1463 C -0.35403 -0.11412 -0.34987 -0.05046 -0.3595 -0.01343 C -0.36041 -0.00625 -0.36106 0.00093 -0.36211 0.00787 C -0.36354 0.03194 -0.36731 0.0581 -0.36041 0.08055 C -0.3582 0.09699 -0.35455 0.11204 -0.35039 0.12755 C -0.35065 0.1456 -0.35065 0.16366 -0.35117 0.18171 C -0.35156 0.19167 -0.33737 0.23032 -0.33737 0.24097 " pathEditMode="relative" rAng="0" ptsTypes="AAAAAAAAAAAAAAAAA">
                                      <p:cBhvr>
                                        <p:cTn id="211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4571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0"/>
                                            </p:cond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583 -0.48681 C -0.4957 -0.48241 -0.4957 -0.47801 -0.49518 -0.47361 C -0.49388 -0.46435 -0.48906 -0.45671 -0.4875 -0.44722 C -0.48802 -0.4206 -0.48997 -0.39931 -0.49166 -0.37431 C -0.49271 -0.35741 -0.49258 -0.33889 -0.49518 -0.32222 C -0.49466 -0.29306 -0.49531 -0.26736 -0.48919 -0.24028 C -0.48958 -0.21968 -0.48945 -0.19861 -0.4901 -0.17801 C -0.49049 -0.16968 -0.49284 -0.15833 -0.49427 -0.15 C -0.49479 -0.14699 -0.49583 -0.14097 -0.49583 -0.14051 C -0.49804 -0.11296 -0.50195 -0.07593 -0.4875 -0.05463 C -0.48607 -0.05 -0.48268 -0.04143 -0.48268 -0.0412 C -0.47864 -0.01782 -0.4819 0.01273 -0.48841 0.03565 C -0.48958 0.04468 -0.49219 0.05278 -0.49336 0.06204 C -0.49271 0.08287 -0.49258 0.10625 -0.48685 0.12569 C -0.48242 0.15857 -0.48685 0.12315 -0.48685 0.21042 C -0.48685 0.21389 -0.48594 0.22107 -0.48594 0.22153 " pathEditMode="relative" rAng="0" ptsTypes="AAAAAAAAAAAAAAAA">
                                      <p:cBhvr>
                                        <p:cTn id="213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354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2"/>
                                            </p:cond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336 -0.53889 C -0.44388 -0.52106 -0.44635 -0.50069 -0.44101 -0.48426 C -0.43919 -0.47338 -0.43646 -0.46227 -0.43346 -0.45185 C -0.43424 -0.42847 -0.43385 -0.41042 -0.44179 -0.39143 C -0.44336 -0.38194 -0.44531 -0.37315 -0.44687 -0.36366 C -0.44596 -0.3294 -0.44674 -0.32685 -0.43502 -0.30324 C -0.43346 -0.29676 -0.43281 -0.29259 -0.43021 -0.28704 C -0.42721 -0.26875 -0.42799 -0.25093 -0.43021 -0.23194 C -0.43086 -0.22593 -0.43073 -0.22546 -0.43177 -0.21991 C -0.43268 -0.21597 -0.43437 -0.20787 -0.43437 -0.20764 C -0.43528 -0.19653 -0.43737 -0.18588 -0.43854 -0.17454 C -0.43841 -0.16921 -0.4401 -0.13472 -0.43594 -0.12083 C -0.43437 -0.11574 -0.43333 -0.11481 -0.43086 -0.10995 C -0.425 -0.09722 -0.41666 -0.07523 -0.41419 -0.06042 C -0.41458 -0.05463 -0.41458 -0.04861 -0.4151 -0.04282 C -0.41549 -0.03889 -0.41705 -0.03681 -0.41836 -0.03356 C -0.42252 -0.02407 -0.425 -0.01319 -0.43021 -0.00532 C -0.43138 0.01019 -0.43541 0.02315 -0.43919 0.0375 C -0.44049 0.0419 -0.44179 0.05093 -0.44179 0.05139 C -0.44101 0.06898 -0.43906 0.0831 -0.43268 0.09792 C -0.4319 0.10278 -0.43177 0.10995 -0.43021 0.11366 C -0.42877 0.11713 -0.42669 0.12014 -0.42513 0.12338 C -0.42591 0.13819 -0.42656 0.1463 -0.42929 0.15949 C -0.43086 0.16644 -0.42969 0.16273 -0.43346 0.17176 C -0.43424 0.17338 -0.43594 0.17708 -0.43594 0.17732 C -0.43711 0.18241 -0.43815 0.18773 -0.43919 0.19306 C -0.43958 0.20926 -0.4401 0.2412 -0.4401 0.24167 " pathEditMode="relative" rAng="0" ptsTypes="AAAAAAAAAAAAAAAAAAAAAAAAAAA">
                                      <p:cBhvr>
                                        <p:cTn id="215" dur="3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3902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4"/>
                                            </p:cond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158 -0.41783 C -0.56119 -0.41088 -0.56119 -0.40394 -0.56067 -0.39676 C -0.56028 -0.39121 -0.5595 -0.39098 -0.5582 -0.38565 C -0.55507 -0.37223 -0.55247 -0.35857 -0.54987 -0.34491 C -0.54869 -0.33843 -0.54752 -0.33056 -0.54648 -0.32385 C -0.5457 -0.31945 -0.54492 -0.31112 -0.54492 -0.31065 C -0.54557 -0.28959 -0.54596 -0.272 -0.55234 -0.25348 C -0.55299 -0.24862 -0.55429 -0.24399 -0.55559 -0.23959 C -0.55664 -0.23658 -0.55898 -0.23102 -0.55898 -0.23079 C -0.56106 -0.2176 -0.56432 -0.20556 -0.56575 -0.19144 C -0.56497 -0.17362 -0.56536 -0.15463 -0.55898 -0.13959 C -0.55651 -0.12593 -0.55429 -0.11621 -0.55325 -0.10163 C -0.55377 -0.05903 -0.55013 -0.0294 -0.56393 0.00254 C -0.56445 0.00532 -0.56523 0.0081 -0.56575 0.01111 C -0.56601 0.0125 -0.56653 0.01504 -0.56653 0.0155 C -0.56601 0.028 -0.56588 0.03703 -0.56393 0.04884 C -0.56328 0.05879 -0.56224 0.0655 -0.55976 0.0743 C -0.55859 0.07847 -0.55651 0.0868 -0.55651 0.08726 C -0.55481 0.10671 -0.54987 0.13703 -0.56158 0.15023 C -0.56497 0.15925 -0.56315 0.1699 -0.56158 0.17986 C -0.56054 0.19768 -0.56263 0.21782 -0.56263 0.23379 " pathEditMode="relative" rAng="0" ptsTypes="AAAAAAAAAAAAAAAAAAAAA">
                                      <p:cBhvr>
                                        <p:cTn id="217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325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6"/>
                                            </p:cond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813 -0.58125 C -0.52344 -0.57107 -0.51784 -0.47917 -0.5198 -0.46736 C -0.51915 -0.43657 -0.52227 -0.42569 -0.51237 -0.40486 C -0.51107 -0.39722 -0.50573 -0.38912 -0.50313 -0.38148 C -0.50105 -0.37569 -0.5 -0.36898 -0.49805 -0.36296 C -0.4974 -0.35648 -0.49584 -0.35232 -0.4948 -0.34607 C -0.49519 -0.33889 -0.49493 -0.33125 -0.49571 -0.32384 C -0.49597 -0.32037 -0.49805 -0.31366 -0.49805 -0.31319 C -0.49896 -0.30579 -0.50066 -0.29653 -0.50222 -0.28889 C -0.50326 -0.28426 -0.50482 -0.27454 -0.50482 -0.27407 C -0.50456 -0.25903 -0.50665 -0.24514 -0.50144 -0.23264 C -0.50092 -0.21273 -0.49961 -0.19977 -0.49649 -0.18171 C -0.49701 -0.1581 -0.49649 -0.15046 -0.50066 -0.13241 C -0.50157 -0.12477 -0.5017 -0.12037 -0.50482 -0.11412 C -0.5056 -0.10718 -0.5073 -0.10232 -0.50899 -0.0956 C -0.51003 -0.07917 -0.51081 -0.07778 -0.50977 -0.05787 C -0.50951 -0.05324 -0.5073 -0.04491 -0.5073 -0.04468 C -0.50782 -0.00833 -0.50769 0.02431 -0.51146 0.05949 C -0.51081 0.08426 -0.51133 0.0838 -0.5073 0.10093 C -0.50769 0.11921 -0.50769 0.1375 -0.50821 0.15579 C -0.50834 0.16296 -0.51472 0.20579 -0.51472 0.21296 " pathEditMode="relative" rAng="0" ptsTypes="AAAAAAAAAAAAAAAAAAAAA">
                                      <p:cBhvr>
                                        <p:cTn id="219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3969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8"/>
                                            </p:cond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924 -0.65439 C -0.41549 -0.64027 -0.38411 -0.52523 -0.3888 -0.50972 C -0.39283 -0.47939 -0.38724 -0.45764 -0.38099 -0.43125 C -0.37942 -0.42453 -0.37838 -0.41273 -0.37513 -0.40764 C -0.37304 -0.39676 -0.37109 -0.38588 -0.36914 -0.37477 C -0.36692 -0.33865 -0.36757 -0.35463 -0.36914 -0.28819 C -0.36953 -0.27129 -0.37669 -0.25324 -0.38203 -0.23958 C -0.38867 -0.22222 -0.3931 -0.20764 -0.3957 -0.18796 C -0.39622 -0.17384 -0.39908 -0.15509 -0.39388 -0.14213 C -0.39192 -0.13055 -0.38932 -0.11782 -0.38398 -0.10926 C -0.38216 -0.10115 -0.38046 -0.09907 -0.37617 -0.09352 C -0.37278 -0.07893 -0.3638 -0.07361 -0.36054 -0.05578 C -0.36119 -0.02801 -0.36106 -0.01689 -0.36627 0.00533 C -0.36757 0.01135 -0.3694 0.01736 -0.37122 0.02269 C -0.37226 0.02593 -0.37513 0.03218 -0.37513 0.03241 C -0.37734 0.04491 -0.38268 0.05625 -0.38502 0.06968 C -0.38424 0.08611 -0.38619 0.09398 -0.38007 0.1044 C -0.37799 0.11412 -0.37317 0.12176 -0.36914 0.1294 C -0.36393 0.14005 -0.3595 0.15 -0.35247 0.15787 C -0.34804 0.16898 -0.34153 0.17547 -0.3358 0.18449 C -0.33463 0.19491 -0.33515 0.2051 -0.3388 0.21436 C -0.34036 0.21829 -0.34388 0.22523 -0.34388 0.22547 C -0.34505 0.23218 -0.34869 0.2382 -0.34869 0.24584 " pathEditMode="relative" rAng="0" ptsTypes="AAAAAAAAAAAAAAAAAAAAAAA">
                                      <p:cBhvr>
                                        <p:cTn id="221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45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0"/>
                                            </p:cond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656 -0.56343 C -0.5776 -0.56157 -0.58008 -0.55787 -0.58034 -0.55556 C -0.58138 -0.54931 -0.58242 -0.53681 -0.58242 -0.53657 C -0.58034 -0.51759 -0.572 -0.5 -0.56575 -0.4831 C -0.56406 -0.47222 -0.56054 -0.46435 -0.5569 -0.45486 C -0.55521 -0.44444 -0.55208 -0.4331 -0.54909 -0.42315 C -0.54804 -0.41273 -0.547 -0.41018 -0.54414 -0.40116 C -0.54375 -0.39583 -0.54388 -0.39051 -0.54323 -0.38518 C -0.54284 -0.38194 -0.54114 -0.37616 -0.54114 -0.37593 C -0.54179 -0.32708 -0.54023 -0.29537 -0.55299 -0.25486 C -0.55429 -0.24352 -0.55716 -0.23356 -0.55989 -0.22315 C -0.5625 -0.21366 -0.56289 -0.20393 -0.56575 -0.19468 C -0.56666 -0.18889 -0.56758 -0.1831 -0.56875 -0.17755 C -0.57044 -0.15231 -0.57187 -0.12245 -0.56289 -0.10023 C -0.56107 -0.08958 -0.55664 -0.08079 -0.55482 -0.07037 C -0.55208 -0.0544 -0.54687 -0.04167 -0.54114 -0.02801 C -0.53711 -0.01852 -0.53164 -0.01042 -0.52747 -0.00116 C -0.52643 0.00093 -0.52448 0.00532 -0.52448 0.00556 C -0.52291 0.01366 -0.51888 0.01921 -0.51666 0.02732 C -0.51549 0.03148 -0.5151 0.03982 -0.51471 0.04282 C -0.51523 0.05926 -0.5151 0.07477 -0.51771 0.09028 C -0.51992 0.12986 -0.51888 0.10509 -0.51771 0.17338 C -0.51732 0.18982 -0.51666 0.22245 -0.51666 0.22292 " pathEditMode="relative" rAng="0" ptsTypes="AAAAAAAAAAAAAAAAAAAAAAA">
                                      <p:cBhvr>
                                        <p:cTn id="223" dur="3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3930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2"/>
                                            </p:cond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518 -0.36598 C -0.59427 -0.34561 -0.59531 -0.34306 -0.59036 -0.32871 C -0.5888 -0.31644 -0.58685 -0.3044 -0.58437 -0.2926 C -0.58333 -0.2801 -0.58112 -0.27061 -0.57955 -0.25857 C -0.58008 -0.21783 -0.57812 -0.18866 -0.59036 -0.15648 C -0.59297 -0.13912 -0.59687 -0.12292 -0.59922 -0.1051 C -0.59844 -0.07917 -0.59896 -0.04838 -0.59036 -0.025 C -0.58945 -0.01968 -0.58841 -0.0132 -0.58841 -0.00787 C -0.58841 0.00764 -0.58841 0.02291 -0.58932 0.03819 C -0.5901 0.05416 -0.59883 0.05509 -0.60508 0.06203 C -0.60664 0.07129 -0.60521 0.06527 -0.60989 0.07731 C -0.61067 0.07916 -0.61185 0.0824 -0.61185 0.08287 C -0.6108 0.14444 -0.61562 0.14629 -0.59922 0.18495 C -0.59791 0.19027 -0.59414 0.20023 -0.59414 0.20069 C -0.59192 0.21713 -0.59219 0.21713 -0.59219 0.2412 " pathEditMode="relative" rAng="0" ptsTypes="AAAAAAAAAAAAAAA">
                                      <p:cBhvr>
                                        <p:cTn id="225" dur="3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03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4"/>
                                            </p:cond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034 -0.66134 C -0.42903 -0.65324 -0.42695 -0.64491 -0.42448 -0.63704 C -0.42018 -0.60556 -0.41523 -0.5625 -0.43034 -0.53704 C -0.4319 -0.52847 -0.43489 -0.52106 -0.43711 -0.51296 C -0.43919 -0.50602 -0.43997 -0.50023 -0.44219 -0.49352 C -0.44596 -0.45926 -0.44622 -0.4213 -0.43711 -0.38889 C -0.43594 -0.37662 -0.43554 -0.36296 -0.43333 -0.35208 C -0.4319 -0.31042 -0.43333 -0.26921 -0.42929 -0.22847 C -0.43138 -0.17778 -0.43021 -0.18009 -0.4401 -0.14375 C -0.44049 -0.14097 -0.44114 -0.13796 -0.44114 -0.13472 C -0.44114 -0.11713 -0.44062 -0.10046 -0.4401 -0.08218 C -0.43971 -0.0713 -0.43281 -0.05787 -0.43034 -0.04792 C -0.42929 -0.03727 -0.42812 -0.02847 -0.42643 -0.01921 C -0.42695 0.00972 -0.42669 0.04931 -0.43333 0.07847 C -0.43541 0.09954 -0.43685 0.12407 -0.43424 0.14653 C -0.43372 0.15 -0.42929 0.15579 -0.42851 0.16111 C -0.42461 0.18472 -0.4207 0.21713 -0.4207 0.24236 " pathEditMode="relative" rAng="0" ptsTypes="AAAAAAAAAAAAAAAAA">
                                      <p:cBhvr>
                                        <p:cTn id="227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45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6"/>
                                            </p:cond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092 -0.30972 C -0.44857 -0.2956 -0.4448 -0.29375 -0.43711 -0.29004 C -0.4349 -0.28588 -0.43295 -0.28287 -0.43125 -0.27801 C -0.42826 -0.25879 -0.4323 -0.21134 -0.44389 -0.19768 C -0.4448 -0.19213 -0.44584 -0.18657 -0.44688 -0.18078 C -0.44584 -0.15231 -0.44336 -0.12106 -0.43711 -0.09398 C -0.43607 -0.08287 -0.43555 -0.07152 -0.43425 -0.06041 C -0.43425 -0.05972 -0.43373 -0.03356 -0.43607 -0.02384 C -0.44102 -0.00416 -0.45092 0.00973 -0.45678 0.02801 C -0.45925 0.03542 -0.4599 0.04375 -0.46159 0.05162 C -0.46094 0.07824 -0.46107 0.08889 -0.45678 0.11019 C -0.45612 0.11945 -0.45573 0.12824 -0.45378 0.13681 C -0.45313 0.15348 -0.45456 0.15903 -0.44987 0.17037 C -0.44844 0.18681 -0.44532 0.18727 -0.43711 0.19236 C -0.4323 0.20533 -0.43321 0.2176 -0.43321 0.23426 " pathEditMode="relative" rAng="0" ptsTypes="AAAAAAAAAAAAAAA">
                                      <p:cBhvr>
                                        <p:cTn id="229" dur="3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2719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8"/>
                                            </p:cond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711 -0.39237 C -0.53477 -0.3544 -0.53229 -0.31644 -0.53711 -0.27848 C -0.53919 -0.26204 -0.54479 -0.24815 -0.54688 -0.23149 C -0.54622 -0.20903 -0.54583 -0.18658 -0.54492 -0.16436 C -0.54427 -0.14676 -0.53424 -0.11783 -0.52917 -0.10209 C -0.525 -0.06875 -0.52656 -0.08797 -0.52826 -0.02825 C -0.52865 -0.01737 -0.52799 -0.01991 -0.53125 -0.01482 C -0.53281 -0.00348 -0.53711 0.01041 -0.54206 0.01875 C -0.54479 0.03541 -0.54961 0.05069 -0.55169 0.06759 C -0.55143 0.10995 -0.55833 0.16851 -0.53802 0.20347 C -0.53529 0.21342 -0.52917 0.22152 -0.52917 0.23379 " pathEditMode="relative" rAng="0" ptsTypes="AAAAAAAAAAA">
                                      <p:cBhvr>
                                        <p:cTn id="231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3129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0"/>
                                            </p:cond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19 -0.43657 C -0.64153 -0.41898 -0.64114 -0.3956 -0.63437 -0.38032 C -0.63034 -0.34491 -0.63164 -0.30023 -0.64219 -0.26597 C -0.64179 -0.24884 -0.64388 -0.22106 -0.63737 -0.20486 C -0.63659 -0.19977 -0.63281 -0.18681 -0.6306 -0.18287 C -0.62877 -0.17477 -0.6276 -0.16736 -0.62552 -0.15949 C -0.62513 -0.15671 -0.62513 -0.15393 -0.62461 -0.15139 C -0.62409 -0.14861 -0.62291 -0.14653 -0.62252 -0.14375 C -0.6181 -0.11551 -0.62409 -0.14352 -0.6207 -0.12824 C -0.62096 -0.11088 -0.62083 -0.09352 -0.62174 -0.07639 C -0.622 -0.06829 -0.62591 -0.05741 -0.6276 -0.04977 C -0.63086 -0.03403 -0.63372 -0.01852 -0.63646 -0.00278 C -0.6358 0.02338 -0.63424 0.04352 -0.63346 0.06944 C -0.63242 0.17222 -0.64635 0.21875 -0.60677 0.21875 " pathEditMode="relative" rAng="0" ptsTypes="AAAAAAAAAAAAAA">
                                      <p:cBhvr>
                                        <p:cTn id="233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327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2"/>
                                            </p:cond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125 -0.54375 C -0.63919 -0.53634 -0.63841 -0.525 -0.64062 -0.50972 C -0.64179 -0.49167 -0.64179 -0.47268 -0.63711 -0.45648 C -0.6375 -0.40185 -0.62643 -0.35417 -0.64166 -0.31389 C -0.64336 -0.30231 -0.64804 -0.29514 -0.65104 -0.28449 C -0.65312 -0.27708 -0.65455 -0.26898 -0.6569 -0.26181 C -0.65729 -0.2588 -0.65781 -0.25579 -0.65781 -0.25208 C -0.65781 -0.22824 -0.65794 -0.17361 -0.64427 -0.15671 C -0.64153 -0.14699 -0.63711 -0.13704 -0.63294 -0.12893 C -0.63216 -0.12199 -0.63008 -0.1169 -0.62864 -0.10949 C -0.62812 -0.10208 -0.6276 -0.09444 -0.62708 -0.08681 C -0.62669 -0.08333 -0.62604 -0.07593 -0.62604 -0.07546 C -0.62669 -0.03727 -0.62448 -0.01968 -0.63554 0.00694 C -0.6375 0.01736 -0.64114 0.02454 -0.64427 0.03426 C -0.64596 0.04005 -0.64544 0.04097 -0.64752 0.04583 C -0.64961 0.05093 -0.65364 0.06065 -0.65364 0.06088 C -0.65455 0.06597 -0.65521 0.07037 -0.6569 0.075 C -0.6582 0.08333 -0.66002 0.09097 -0.66133 0.09931 C -0.6608 0.11898 -0.65937 0.13264 -0.65781 0.15116 C -0.6582 0.175 -0.65885 0.22245 -0.65885 0.22292 " pathEditMode="relative" rAng="0" ptsTypes="AAAAAAAAAAAAAAAAAAAA">
                                      <p:cBhvr>
                                        <p:cTn id="235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383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4"/>
                                            </p:cond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573 -0.36458 C -0.4056 -0.35509 -0.40573 -0.34537 -0.40508 -0.33565 C -0.40417 -0.32315 -0.3974 -0.29954 -0.39258 -0.29028 C -0.39088 -0.27917 -0.38906 -0.26829 -0.3875 -0.25694 C -0.38802 -0.24236 -0.38672 -0.22338 -0.39167 -0.21018 C -0.3931 -0.20116 -0.39453 -0.19236 -0.3974 -0.18403 C -0.39883 -0.17268 -0.40104 -0.16157 -0.40338 -0.15069 C -0.40286 -0.13032 -0.40443 -0.12037 -0.39831 -0.10556 C -0.39622 -0.09491 -0.39922 -0.10671 -0.39505 -0.09815 C -0.39193 -0.0919 -0.39062 -0.07963 -0.38906 -0.07176 C -0.38646 -0.03912 -0.38424 -0.0081 -0.39505 0.01829 C -0.39583 0.02431 -0.39713 0.02801 -0.39922 0.03287 C -0.40234 0.04884 -0.40026 0.06736 -0.39323 0.07963 C -0.39271 0.08194 -0.39245 0.08472 -0.39167 0.08681 C -0.39101 0.08912 -0.38984 0.09051 -0.38906 0.09259 C -0.38854 0.09444 -0.3888 0.09653 -0.38841 0.09838 C -0.38802 0.10046 -0.38724 0.10232 -0.38672 0.10417 C -0.38568 0.11204 -0.38516 0.1213 -0.38255 0.12755 C -0.37995 0.14907 -0.3806 0.15995 -0.38906 0.17593 C -0.39036 0.18218 -0.39271 0.18773 -0.39505 0.19306 C -0.39635 0.20046 -0.39466 0.20926 -0.39323 0.21644 C -0.39271 0.22245 -0.39088 0.23264 -0.39505 0.23542 " pathEditMode="relative" rAng="0" ptsTypes="AAAAAAAAAAAAAAAAAAAAAA">
                                      <p:cBhvr>
                                        <p:cTn id="237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30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6"/>
                                            </p:cond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669 -0.33773 C -0.48073 -0.33542 -0.48177 -0.32986 -0.48424 -0.32338 C -0.48476 -0.32199 -0.4858 -0.31921 -0.4858 -0.31898 C -0.48541 -0.30556 -0.48593 -0.29028 -0.48424 -0.27616 C -0.48294 -0.26574 -0.48073 -0.25532 -0.48008 -0.24444 C -0.47721 -0.20625 -0.48125 -0.24329 -0.47747 -0.22153 C -0.47643 -0.21574 -0.475 -0.2044 -0.475 -0.20417 C -0.47291 -0.17407 -0.47044 -0.13773 -0.47916 -0.10972 C -0.48008 -0.10278 -0.48125 -0.09768 -0.48242 -0.0912 C -0.4832 -0.08727 -0.48372 -0.08333 -0.48424 -0.0794 C -0.4845 -0.07778 -0.48502 -0.07384 -0.48502 -0.07338 C -0.4832 -0.03889 -0.46927 -0.00509 -0.45508 0.01944 C -0.45468 0.02107 -0.45455 0.02245 -0.45416 0.02361 C -0.45364 0.02523 -0.45273 0.02639 -0.45247 0.02824 C -0.45039 0.03727 -0.44987 0.04769 -0.44909 0.05694 C -0.45052 0.07639 -0.45364 0.09792 -0.46002 0.11435 C -0.46315 0.1338 -0.4681 0.15255 -0.47174 0.17176 C -0.47135 0.1838 -0.47148 0.1956 -0.47083 0.20764 C -0.4707 0.21065 -0.46914 0.21319 -0.46914 0.2162 C -0.46914 0.22014 -0.46914 0.22384 -0.46914 0.22778 " pathEditMode="relative" rAng="0" ptsTypes="AAAAAAAAAAAAAAAAAAAA">
                                      <p:cBhvr>
                                        <p:cTn id="239" dur="3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2826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8"/>
                                            </p:cond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843 -0.62986 C -0.54778 -0.58356 -0.54883 -0.59491 -0.54362 -0.56574 C -0.54258 -0.54375 -0.54062 -0.51643 -0.54935 -0.49745 C -0.55052 -0.49236 -0.55143 -0.48981 -0.55429 -0.48681 C -0.55625 -0.47778 -0.55937 -0.46991 -0.56185 -0.46134 C -0.5625 -0.4588 -0.56302 -0.45602 -0.56354 -0.45324 C -0.56393 -0.45185 -0.56445 -0.44907 -0.56445 -0.44884 C -0.56393 -0.42454 -0.56341 -0.39676 -0.55429 -0.37546 C -0.55364 -0.36944 -0.55221 -0.36505 -0.55104 -0.35949 C -0.54987 -0.33565 -0.54518 -0.30648 -0.55429 -0.28565 C -0.55716 -0.27245 -0.5625 -0.25787 -0.56862 -0.24815 C -0.57031 -0.23866 -0.57304 -0.22963 -0.57513 -0.22014 C -0.57708 -0.21111 -0.57747 -0.20116 -0.57851 -0.1919 C -0.57773 -0.17755 -0.57864 -0.16018 -0.57343 -0.14768 C -0.57252 -0.14028 -0.56992 -0.13426 -0.56679 -0.12893 C -0.56523 -0.12222 -0.56341 -0.11921 -0.56093 -0.11296 C -0.55781 -0.10532 -0.55638 -0.0963 -0.55351 -0.08866 C -0.55156 -0.08403 -0.54883 -0.08032 -0.54687 -0.07523 C -0.54232 -0.04815 -0.54544 -0.0037 -0.55846 0.01806 C -0.56211 0.03519 -0.57018 0.05046 -0.57513 0.0662 C -0.57695 0.07176 -0.57721 0.07801 -0.57851 0.08357 C -0.5806 0.10602 -0.57982 0.12986 -0.57513 0.15116 C -0.57604 0.20139 -0.57552 0.21528 -0.58086 0.23472 " pathEditMode="relative" rAng="0" ptsTypes="AAAAAAAAAAAAAAAAAAAAAAA">
                                      <p:cBhvr>
                                        <p:cTn id="241" dur="3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4321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0"/>
                                            </p:cond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843 -0.73333 C -0.34791 -0.72268 -0.3983 -0.44213 -0.39375 -0.43472 C -0.39101 -0.42477 -0.38593 -0.41736 -0.38294 -0.40787 C -0.38177 -0.40347 -0.38086 -0.3993 -0.37968 -0.39491 C -0.37825 -0.37847 -0.37968 -0.36389 -0.38216 -0.34768 C -0.38294 -0.34236 -0.38737 -0.33356 -0.38893 -0.3294 C -0.39166 -0.32222 -0.39388 -0.31296 -0.39544 -0.30509 C -0.39518 -0.29491 -0.39518 -0.28495 -0.39466 -0.275 C -0.3944 -0.2706 -0.39258 -0.26898 -0.39127 -0.26504 C -0.38763 -0.25416 -0.38333 -0.23866 -0.38125 -0.22662 C -0.38073 -0.21412 -0.38073 -0.20648 -0.37799 -0.19537 C -0.37695 -0.17338 -0.37656 -0.17523 -0.37799 -0.14977 C -0.37812 -0.14606 -0.37877 -0.14282 -0.37968 -0.13958 C -0.3806 -0.13657 -0.38294 -0.13125 -0.38294 -0.13102 C -0.38424 -0.125 -0.38489 -0.11944 -0.38711 -0.11412 C -0.38958 -0.09791 -0.38815 -0.08472 -0.38385 -0.07129 C -0.38242 -0.0669 -0.3819 -0.06157 -0.3806 -0.05694 C -0.37955 -0.05393 -0.37708 -0.04861 -0.37708 -0.04815 C -0.37604 -0.0419 -0.37487 -0.03518 -0.37383 -0.0287 C -0.37409 -0.01018 -0.37409 0.00857 -0.37461 0.02709 C -0.37487 0.03195 -0.37773 0.03681 -0.37877 0.04074 C -0.38138 0.05162 -0.38398 0.06273 -0.38711 0.07269 C -0.38646 0.08611 -0.38646 0.09769 -0.37877 0.10394 C -0.37708 0.10857 -0.37591 0.11389 -0.37383 0.11806 C -0.36823 0.1294 -0.37448 0.11667 -0.36875 0.12546 C -0.3651 0.13056 -0.36302 0.13704 -0.35976 0.14236 C -0.35898 0.1456 -0.35729 0.14769 -0.35716 0.15093 C -0.35625 0.17755 -0.36614 0.1963 -0.37461 0.21667 C -0.37643 0.22037 -0.38125 0.22755 -0.38125 0.23241 " pathEditMode="relative" rAng="0" ptsTypes="AAAAAAAAAAAAAAAAAAAAAAAAAAAAA">
                                      <p:cBhvr>
                                        <p:cTn id="243" dur="3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4828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2"/>
                                            </p:cond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25 -0.4632 C -0.47031 -0.42986 -0.45469 -0.40718 -0.44674 -0.38009 C -0.44492 -0.36783 -0.44336 -0.35509 -0.44674 -0.34283 C -0.44935 -0.33334 -0.45521 -0.32547 -0.45742 -0.31597 C -0.45937 -0.30764 -0.46198 -0.30023 -0.46341 -0.29167 C -0.46263 -0.2794 -0.46159 -0.26852 -0.45833 -0.25718 C -0.4569 -0.25232 -0.45404 -0.25 -0.45247 -0.24537 C -0.45039 -0.23935 -0.44935 -0.23033 -0.44831 -0.22384 C -0.44792 -0.22222 -0.4474 -0.21875 -0.4474 -0.21852 C -0.44622 -0.20185 -0.44583 -0.18866 -0.45326 -0.17639 C -0.45508 -0.16852 -0.46159 -0.15116 -0.46497 -0.14422 C -0.4681 -0.12176 -0.4681 -0.13102 -0.46576 -0.08935 C -0.46562 -0.0875 -0.46458 -0.08611 -0.46406 -0.08426 C -0.46211 -0.07755 -0.45977 -0.06574 -0.45833 -0.05857 C -0.45625 -0.04699 -0.45521 -0.03542 -0.45326 -0.02384 C -0.45404 0.0044 -0.45169 0.00625 -0.45924 0.02361 C -0.46042 0.03055 -0.46497 0.03657 -0.46823 0.04143 C -0.47135 0.04629 -0.4724 0.05324 -0.47591 0.0581 C -0.47747 0.06759 -0.47708 0.08287 -0.475 0.09282 C -0.47396 0.09815 -0.46875 0.10347 -0.46667 0.1081 C -0.46471 0.1169 -0.46029 0.12639 -0.45664 0.13356 C -0.4556 0.13819 -0.45508 0.14305 -0.45417 0.14768 C -0.45378 0.15555 -0.45247 0.16319 -0.45247 0.17106 C -0.45247 0.18541 -0.47435 0.1919 -0.47148 0.21065 " pathEditMode="relative" rAng="0" ptsTypes="AAAAAAAAAAAAAAAAAAAAAAAA">
                                      <p:cBhvr>
                                        <p:cTn id="245" dur="3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33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4"/>
                                            </p:cond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32 -0.48657 C -0.58815 -0.47754 -0.58763 -0.46504 -0.58437 -0.45741 C -0.58229 -0.45254 -0.5789 -0.44884 -0.57682 -0.44421 C -0.56992 -0.42893 -0.58034 -0.45185 -0.57356 -0.43611 C -0.57252 -0.43333 -0.57005 -0.42847 -0.57005 -0.42824 C -0.56927 -0.42315 -0.56588 -0.41389 -0.56588 -0.41342 C -0.56562 -0.41018 -0.56432 -0.40671 -0.56432 -0.40301 C -0.56432 -0.38472 -0.56901 -0.35301 -0.57513 -0.3368 C -0.57656 -0.32616 -0.57981 -0.3169 -0.58346 -0.30787 C -0.58502 -0.29884 -0.58659 -0.28958 -0.58932 -0.28125 C -0.5888 -0.26227 -0.59114 -0.25532 -0.58606 -0.24282 C -0.58567 -0.24097 -0.58567 -0.23889 -0.58515 -0.23727 C -0.58489 -0.23588 -0.58385 -0.23495 -0.58346 -0.23356 C -0.58255 -0.22963 -0.58307 -0.22523 -0.5819 -0.22153 C -0.57981 -0.21551 -0.57864 -0.20972 -0.57773 -0.20301 C -0.57825 -0.175 -0.57721 -0.16805 -0.5819 -0.14722 C -0.58242 -0.13842 -0.58229 -0.13333 -0.58515 -0.12616 C -0.58698 -0.11551 -0.58958 -0.10486 -0.59179 -0.09421 C -0.5914 -0.08264 -0.59388 -0.06967 -0.59023 -0.05972 C -0.5875 -0.05208 -0.58281 -0.04236 -0.57929 -0.03472 C -0.57995 -0.01366 -0.57877 -0.0125 -0.58255 0.00116 C -0.58398 0.01204 -0.58659 0.02269 -0.58932 0.03287 C -0.59127 0.04028 -0.5944 0.04676 -0.59596 0.05417 C -0.59583 0.06621 -0.597 0.12732 -0.59349 0.13773 C -0.59192 0.14213 -0.58971 0.14421 -0.58854 0.14954 C -0.58802 0.21459 -0.60117 0.20787 -0.60117 0.21921 " pathEditMode="relative" rAng="0" ptsTypes="AAAAAAAAAAAAAAAAAAAAAAAAAA">
                                      <p:cBhvr>
                                        <p:cTn id="247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3527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6"/>
                                            </p:cond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758 -0.54676 C -0.42018 -0.52569 -0.41914 -0.49861 -0.4151 -0.47731 C -0.41562 -0.45602 -0.41302 -0.43866 -0.42018 -0.42176 C -0.42122 -0.41528 -0.42278 -0.41042 -0.42343 -0.40347 C -0.42239 -0.38264 -0.41979 -0.36944 -0.4125 -0.35231 C -0.41093 -0.34074 -0.40638 -0.33125 -0.40351 -0.32014 C -0.40403 -0.29977 -0.40403 -0.27616 -0.4125 -0.25903 C -0.41549 -0.25301 -0.41732 -0.24838 -0.41927 -0.2412 C -0.42031 -0.2375 -0.42252 -0.22986 -0.42252 -0.22963 C -0.42174 -0.18079 -0.42122 -0.1706 -0.4125 -0.13009 C -0.41289 -0.11667 -0.41289 -0.10301 -0.41341 -0.08981 C -0.41367 -0.08102 -0.41914 -0.06875 -0.42174 -0.06065 C -0.42383 -0.05417 -0.42643 -0.04861 -0.42851 -0.04236 C -0.42982 -0.03819 -0.43177 -0.02986 -0.43177 -0.02963 C -0.43138 -0.02384 -0.43177 -0.01759 -0.43086 -0.01181 C -0.42982 -0.00463 -0.425 -0.00069 -0.42174 0.00486 C -0.41653 0.01366 -0.4125 0.02361 -0.40833 0.03403 C -0.4069 0.04769 -0.40898 0.0588 -0.41341 0.06991 C -0.41471 0.08843 -0.42018 0.10671 -0.42252 0.12569 C -0.42226 0.13403 -0.42409 0.14537 -0.42018 0.15069 C -0.41784 0.15394 -0.41185 0.15625 -0.41185 0.15648 C -0.41198 0.16551 -0.41211 0.17477 -0.4125 0.18403 C -0.41315 0.20162 -0.42187 0.20718 -0.43008 0.21597 C -0.43385 0.22523 -0.43281 0.22708 -0.43177 0.24097 C -0.43164 0.24282 -0.43086 0.24653 -0.43086 0.24699 " pathEditMode="relative" rAng="0" ptsTypes="AAAAAAAAAAAAAAAAAAAAAAAAA">
                                      <p:cBhvr>
                                        <p:cTn id="249" dur="3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3967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8"/>
                                            </p:cond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846 -0.45556 C -0.55729 -0.44097 -0.5539 -0.42755 -0.55273 -0.4125 C -0.55338 -0.3669 -0.55078 -0.37199 -0.56015 -0.34213 C -0.56276 -0.33356 -0.5651 -0.32546 -0.56679 -0.31643 C -0.56771 -0.31134 -0.5694 -0.30139 -0.5694 -0.30116 C -0.56836 -0.27639 -0.56849 -0.25347 -0.55937 -0.23241 C -0.55807 -0.22153 -0.55638 -0.21042 -0.55429 -0.2 C -0.55273 -0.1669 -0.55338 -0.13935 -0.56106 -0.10949 C -0.56276 -0.09306 -0.56041 -0.11157 -0.56354 -0.09699 C -0.56536 -0.08796 -0.56523 -0.07801 -0.56679 -0.06875 C -0.56836 -0.04745 -0.56614 -0.02986 -0.55937 -0.01181 C -0.5569 -0.00532 -0.55468 -0.00116 -0.55273 0.00556 C -0.55156 0.01019 -0.54922 0.01921 -0.54922 0.01944 C -0.55013 0.04954 -0.54961 0.05949 -0.56015 0.08148 C -0.56406 0.09769 -0.56836 0.11458 -0.57005 0.13171 C -0.56992 0.14468 -0.57005 0.15787 -0.5694 0.17083 C -0.56901 0.17569 -0.56588 0.18449 -0.56588 0.18472 C -0.56627 0.19722 -0.56627 0.20949 -0.56679 0.22222 C -0.56692 0.22708 -0.5694 0.2287 -0.5694 0.23333 " pathEditMode="relative" rAng="0" ptsTypes="AAAAAAAAAAAAAAAAAAA">
                                      <p:cBhvr>
                                        <p:cTn id="251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34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0"/>
                                            </p:cond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5 -0.41227 C -0.63008 -0.41551 -0.62969 -0.4044 -0.63164 -0.39769 C -0.63073 -0.38357 -0.62696 -0.37407 -0.62331 -0.36157 C -0.62201 -0.35718 -0.62097 -0.35278 -0.61993 -0.34838 C -0.61914 -0.34491 -0.61758 -0.33704 -0.61758 -0.33657 C -0.61602 -0.32153 -0.61342 -0.26574 -0.625 -0.25116 C -0.62748 -0.24329 -0.63008 -0.23819 -0.63164 -0.2294 C -0.6323 -0.22569 -0.63334 -0.21782 -0.63334 -0.21759 C -0.63138 -0.18472 -0.62982 -0.17732 -0.62253 -0.15116 C -0.61993 -0.14167 -0.61941 -0.13241 -0.61576 -0.12361 C -0.61407 -0.11181 -0.61094 -0.10255 -0.61003 -0.09028 C -0.61094 -0.06597 -0.61446 -0.0463 -0.62253 -0.02639 C -0.62539 -0.01968 -0.62709 -0.01065 -0.62917 -0.00324 C -0.62969 -0.00116 -0.63086 0.00278 -0.63086 0.00301 C -0.63164 0.0081 -0.6323 0.01343 -0.63334 0.01852 C -0.6349 0.0338 -0.63698 0.05255 -0.63164 0.06643 C -0.62917 0.08125 -0.62032 0.09722 -0.61667 0.11273 C -0.61706 0.12546 -0.61706 0.13773 -0.61758 0.15046 C -0.61758 0.15208 -0.61875 0.15995 -0.61914 0.16227 C -0.61967 0.16505 -0.62084 0.17083 -0.62084 0.17106 C -0.62175 0.17917 -0.62605 0.20347 -0.62409 0.21018 " pathEditMode="relative" rAng="0" ptsTypes="AAAAAAAAAAAAAAAAAAAAA">
                                      <p:cBhvr>
                                        <p:cTn id="253" dur="3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3108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2"/>
                                            </p:cond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42 -0.71435 C -0.50677 -0.70162 -0.49205 -0.53194 -0.48997 -0.51967 C -0.49023 -0.5 -0.49023 -0.48032 -0.49075 -0.46064 C -0.49101 -0.45347 -0.49218 -0.44467 -0.49323 -0.4375 C -0.49375 -0.43379 -0.49492 -0.42731 -0.49492 -0.42708 C -0.4944 -0.40578 -0.49583 -0.38379 -0.4875 -0.36574 C -0.48685 -0.35949 -0.4858 -0.35277 -0.48489 -0.34606 C -0.48528 -0.32337 -0.48268 -0.30208 -0.49075 -0.28333 C -0.49179 -0.27731 -0.49218 -0.27384 -0.49414 -0.26805 C -0.49635 -0.26203 -0.49935 -0.25625 -0.50065 -0.24884 C -0.5 -0.23796 -0.49948 -0.22731 -0.49583 -0.21782 C -0.49518 -0.21134 -0.49414 -0.20671 -0.49232 -0.20115 C -0.49127 -0.19768 -0.48906 -0.19097 -0.48906 -0.19074 C -0.48802 -0.18518 -0.48633 -0.17916 -0.48489 -0.17291 C -0.48528 -0.16203 -0.48502 -0.15069 -0.4858 -0.13981 C -0.48607 -0.13495 -0.48841 -0.13148 -0.48906 -0.12708 C -0.49101 -0.11666 -0.49336 -0.10439 -0.49739 -0.09467 C -0.4983 -0.0905 -0.49883 -0.08495 -0.5 -0.07939 C -0.49948 -0.06921 -0.5 -0.05787 -0.4983 -0.04768 C -0.49531 -0.03055 -0.48854 -0.01689 -0.48398 -0.00115 C -0.4845 0.01991 -0.48125 0.03311 -0.48997 0.0463 C -0.49166 0.05649 -0.49648 0.06551 -0.50065 0.07454 C -0.5026 0.08288 -0.50521 0.09051 -0.50664 0.09885 C -0.50612 0.10903 -0.50612 0.11922 -0.50482 0.12871 C -0.50351 0.13889 -0.49752 0.14954 -0.49583 0.16181 C -0.49596 0.17246 -0.49596 0.18311 -0.49648 0.19399 C -0.49674 0.19769 -0.49857 0.20325 -0.49909 0.20695 C -0.50091 0.2169 -0.50156 0.22246 -0.50156 0.23403 " pathEditMode="relative" rAng="0" ptsTypes="AAAAAAAAAAAAAAAAAAAAAAAAAAAA">
                                      <p:cBhvr>
                                        <p:cTn id="255" dur="3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4740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4"/>
                                            </p:cond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836 -0.33449 C -0.52669 -0.31296 -0.52031 -0.27963 -0.51927 -0.25393 C -0.51992 -0.20509 -0.51836 -0.19953 -0.52851 -0.16365 C -0.52799 -0.1375 -0.52773 -0.10995 -0.52435 -0.08426 C -0.52448 -0.06828 -0.52864 0.01088 -0.52435 0.03357 C -0.5233 0.04445 -0.52083 0.05394 -0.51927 0.06459 C -0.51758 0.09954 -0.5233 0.13125 -0.52604 0.16551 C -0.52565 0.18357 -0.52565 0.20186 -0.52513 0.21991 C -0.52513 0.22153 -0.52435 0.22477 -0.52435 0.22523 " pathEditMode="relative" rAng="0" ptsTypes="AAAAAAAAA">
                                      <p:cBhvr>
                                        <p:cTn id="257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2798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6"/>
                                            </p:cond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22 -0.68449 C -0.38177 -0.67453 -0.35351 -0.31111 -0.34596 -0.30069 C -0.34427 -0.29884 -0.34101 -0.29421 -0.34101 -0.29398 C -0.33971 -0.28935 -0.33867 -0.28472 -0.33763 -0.27963 C -0.33789 -0.27268 -0.33763 -0.26551 -0.33841 -0.25856 C -0.33893 -0.25416 -0.3427 -0.24838 -0.34427 -0.24421 C -0.34622 -0.23935 -0.34726 -0.23472 -0.34934 -0.23032 C -0.35117 -0.22222 -0.3526 -0.21296 -0.35586 -0.20578 C -0.3582 -0.19282 -0.35677 -0.1993 -0.36002 -0.18657 C -0.36093 -0.18333 -0.36184 -0.17708 -0.36184 -0.17685 C -0.36041 -0.15509 -0.35846 -0.13634 -0.35429 -0.11597 C -0.35455 -0.08958 -0.35039 -0.03727 -0.36002 -0.00648 C -0.36093 -0.00046 -0.36158 0.00556 -0.36263 0.01135 C -0.36406 0.03102 -0.36783 0.05301 -0.36093 0.0713 C -0.35872 0.08472 -0.35507 0.09746 -0.35091 0.11042 C -0.35117 0.12523 -0.35117 0.14005 -0.35169 0.15463 C -0.35208 0.1632 -0.36393 0.23195 -0.36393 0.24097 " pathEditMode="relative" rAng="0" ptsTypes="AAAAAAAAAAAAAAAAA">
                                      <p:cBhvr>
                                        <p:cTn id="259" dur="3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462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8"/>
                                            </p:cond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583 -0.48681 C -0.4957 -0.48264 -0.4957 -0.47824 -0.49518 -0.47407 C -0.49388 -0.46481 -0.48906 -0.45741 -0.4875 -0.44815 C -0.48802 -0.42222 -0.48997 -0.40139 -0.49166 -0.37685 C -0.49271 -0.36042 -0.49258 -0.34236 -0.49518 -0.32616 C -0.49466 -0.29745 -0.49531 -0.27245 -0.48919 -0.24606 C -0.48958 -0.22569 -0.48945 -0.20532 -0.4901 -0.18518 C -0.49049 -0.17708 -0.49284 -0.16597 -0.49427 -0.15787 C -0.49479 -0.15486 -0.49583 -0.14884 -0.49583 -0.14861 C -0.49804 -0.12176 -0.50195 -0.08565 -0.4875 -0.06481 C -0.48607 -0.06018 -0.48268 -0.05185 -0.48268 -0.05162 C -0.47864 -0.0287 -0.4819 0.00116 -0.48841 0.02338 C -0.48958 0.03241 -0.49219 0.04005 -0.49336 0.04931 C -0.49271 0.06944 -0.49258 0.09259 -0.48685 0.11134 C -0.48242 0.14352 -0.48685 0.10903 -0.48685 0.19421 C -0.48685 0.19769 -0.47487 0.23079 -0.47487 0.23125 " pathEditMode="relative" rAng="0" ptsTypes="AAAAAAAAAAAAAAAA">
                                      <p:cBhvr>
                                        <p:cTn id="261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359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0"/>
                                            </p:cond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349 -0.59861 C -0.44401 -0.5794 -0.44636 -0.55671 -0.44102 -0.53843 C -0.43933 -0.52639 -0.43646 -0.51412 -0.4336 -0.50278 C -0.43425 -0.47708 -0.43386 -0.45741 -0.44193 -0.43657 C -0.44349 -0.42593 -0.44532 -0.4162 -0.44688 -0.40579 C -0.4461 -0.36829 -0.44675 -0.36551 -0.43516 -0.33958 C -0.4336 -0.33241 -0.43282 -0.32778 -0.43021 -0.32153 C -0.42735 -0.30162 -0.428 -0.28171 -0.43021 -0.26088 C -0.43099 -0.25417 -0.43073 -0.25394 -0.43177 -0.24792 C -0.43269 -0.24352 -0.43438 -0.23449 -0.43438 -0.23403 C -0.43529 -0.22176 -0.43737 -0.21019 -0.43855 -0.19769 C -0.43841 -0.1919 -0.44011 -0.15394 -0.43594 -0.13843 C -0.43438 -0.1331 -0.43334 -0.13218 -0.43099 -0.12639 C -0.425 -0.11273 -0.41667 -0.08843 -0.41433 -0.07222 C -0.41459 -0.06574 -0.41459 -0.05903 -0.41511 -0.05278 C -0.4155 -0.04861 -0.41706 -0.04607 -0.41849 -0.04259 C -0.42266 -0.03218 -0.425 -0.02037 -0.43021 -0.01181 C -0.43151 0.00579 -0.43542 0.01944 -0.43933 0.03565 C -0.4405 0.04028 -0.44193 0.05023 -0.44193 0.05046 C -0.44102 0.07014 -0.43907 0.08588 -0.43269 0.10185 C -0.43203 0.10741 -0.43177 0.11505 -0.43021 0.11968 C -0.42891 0.12292 -0.42683 0.12616 -0.42526 0.13009 C -0.42591 0.14606 -0.42657 0.15509 -0.42943 0.16991 C -0.43099 0.17731 -0.42969 0.17361 -0.4336 0.18333 C -0.43425 0.18495 -0.43594 0.18889 -0.43594 0.18935 C -0.43724 0.19468 -0.43828 0.20093 -0.43933 0.20648 C -0.43959 0.22477 -0.44011 0.25972 -0.44011 0.26018 " pathEditMode="relative" rAng="0" ptsTypes="AAAAAAAAAAAAAAAAAAAAAAAAAAA">
                                      <p:cBhvr>
                                        <p:cTn id="263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4294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2"/>
                                            </p:cond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171 -0.41783 C -0.56132 -0.41065 -0.56132 -0.40325 -0.5608 -0.39584 C -0.56041 -0.39005 -0.55963 -0.38982 -0.55833 -0.38426 C -0.5552 -0.37014 -0.5526 -0.35579 -0.55 -0.3419 C -0.54882 -0.33496 -0.54765 -0.32686 -0.54661 -0.31968 C -0.54583 -0.31528 -0.54505 -0.30625 -0.54505 -0.30602 C -0.5457 -0.28403 -0.54609 -0.26575 -0.55247 -0.2463 C -0.55312 -0.24121 -0.55442 -0.23635 -0.55572 -0.23172 C -0.55677 -0.22871 -0.55911 -0.22292 -0.55911 -0.22246 C -0.56119 -0.2088 -0.56445 -0.1963 -0.56588 -0.18149 C -0.5651 -0.16297 -0.56549 -0.14306 -0.55911 -0.12732 C -0.55664 -0.11297 -0.55442 -0.10301 -0.55338 -0.08774 C -0.5539 -0.04329 -0.55026 -0.0125 -0.56406 0.02106 C -0.56458 0.02407 -0.56536 0.02685 -0.56588 0.02986 C -0.56614 0.03125 -0.56666 0.03402 -0.56666 0.03449 C -0.56614 0.04745 -0.56601 0.05694 -0.56406 0.06921 C -0.56341 0.07962 -0.56236 0.0868 -0.55989 0.09583 C -0.55872 0.10023 -0.55664 0.10902 -0.55664 0.10925 C -0.55494 0.12986 -0.55 0.16134 -0.56171 0.175 C -0.5651 0.18449 -0.56328 0.1956 -0.56171 0.20601 C -0.56067 0.22453 -0.5608 0.21574 -0.5608 0.2324 " pathEditMode="relative" rAng="0" ptsTypes="AAAAAAAAAAAAAAAAAAAAA">
                                      <p:cBhvr>
                                        <p:cTn id="265" dur="3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32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4"/>
                                            </p:cond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552 -0.70047 C -0.52083 -0.68936 -0.54219 -0.49908 -0.54414 -0.48588 C -0.54336 -0.45186 -0.54648 -0.43959 -0.53659 -0.41644 C -0.53542 -0.40811 -0.53008 -0.39908 -0.52747 -0.39074 C -0.52539 -0.38426 -0.52435 -0.37662 -0.52239 -0.36991 C -0.52174 -0.36274 -0.52018 -0.35834 -0.51914 -0.35139 C -0.5194 -0.34329 -0.51927 -0.33473 -0.51992 -0.32662 C -0.52031 -0.32246 -0.52239 -0.31528 -0.52239 -0.31482 C -0.52331 -0.30649 -0.525 -0.29607 -0.52656 -0.2875 C -0.5276 -0.28241 -0.52917 -0.27176 -0.52917 -0.2713 C -0.52878 -0.2544 -0.53086 -0.23912 -0.52565 -0.225 C -0.52513 -0.20301 -0.52396 -0.18866 -0.52083 -0.16875 C -0.52135 -0.14237 -0.52083 -0.13403 -0.525 -0.11389 C -0.52591 -0.10533 -0.52604 -0.10047 -0.52917 -0.09375 C -0.52982 -0.08565 -0.53164 -0.08033 -0.53333 -0.07292 C -0.53437 -0.05487 -0.53503 -0.05301 -0.53398 -0.03102 C -0.53385 -0.02593 -0.53164 -0.01667 -0.53164 -0.01644 C -0.53216 0.0243 -0.5319 0.06041 -0.53581 0.0993 C -0.53503 0.12708 -0.53555 0.12638 -0.53164 0.14537 C -0.5319 0.16551 -0.5319 0.18634 -0.53242 0.20648 C -0.53268 0.21435 -0.53581 0.22037 -0.53581 0.22847 " pathEditMode="relative" rAng="0" ptsTypes="AAAAAAAAAAAAAAAAAAAAA">
                                      <p:cBhvr>
                                        <p:cTn id="267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4643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6"/>
                                            </p:cond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763 -0.65949 C -0.39388 -0.64468 -0.38398 -0.58033 -0.38867 -0.56412 C -0.3927 -0.53195 -0.38711 -0.5088 -0.38086 -0.48079 C -0.37929 -0.47361 -0.37825 -0.46135 -0.375 -0.45556 C -0.37291 -0.44422 -0.37096 -0.43264 -0.36901 -0.42084 C -0.36679 -0.38241 -0.36744 -0.39954 -0.36901 -0.32894 C -0.3694 -0.31111 -0.37656 -0.2919 -0.3819 -0.27755 C -0.38854 -0.25903 -0.39297 -0.24352 -0.39557 -0.22246 C -0.39609 -0.20787 -0.39895 -0.18773 -0.39375 -0.17408 C -0.39179 -0.16158 -0.38919 -0.14815 -0.38385 -0.13889 C -0.38203 -0.13056 -0.38033 -0.12824 -0.37604 -0.12222 C -0.37265 -0.10695 -0.36367 -0.10116 -0.36041 -0.08218 C -0.36106 -0.05255 -0.36093 -0.04097 -0.36614 -0.01736 C -0.36744 -0.01111 -0.36927 -0.00463 -0.37109 0.00115 C -0.37213 0.00463 -0.375 0.01111 -0.375 0.01134 C -0.37721 0.02477 -0.38255 0.03657 -0.38489 0.05092 C -0.38411 0.06828 -0.38606 0.07639 -0.37994 0.08796 C -0.37786 0.09815 -0.37304 0.10602 -0.36901 0.11435 C -0.3638 0.12546 -0.35937 0.13611 -0.35234 0.14444 C -0.34791 0.15625 -0.3414 0.16296 -0.33567 0.17268 C -0.3345 0.18356 -0.33502 0.19467 -0.33867 0.2044 C -0.34023 0.20856 -0.34375 0.21597 -0.34375 0.2162 C -0.34492 0.22315 -0.34856 0.22963 -0.34856 0.23796 " pathEditMode="relative" rAng="0" ptsTypes="AAAAAAAAAAAAAAAAAAAAAAA">
                                      <p:cBhvr>
                                        <p:cTn id="269" dur="3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4486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8"/>
                                            </p:cond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177 -0.6588 C -0.63281 -0.65694 -0.62903 -0.53472 -0.62929 -0.53218 C -0.63034 -0.52616 -0.63138 -0.51366 -0.63138 -0.51343 C -0.62929 -0.49468 -0.62096 -0.47731 -0.61471 -0.46065 C -0.61302 -0.45 -0.6095 -0.4419 -0.60586 -0.43264 C -0.60416 -0.42222 -0.60104 -0.41088 -0.59804 -0.40139 C -0.597 -0.39074 -0.59596 -0.38843 -0.5931 -0.37963 C -0.59271 -0.37431 -0.59284 -0.36898 -0.59218 -0.36389 C -0.59179 -0.36042 -0.5901 -0.35463 -0.5901 -0.3544 C -0.59075 -0.30625 -0.58919 -0.27523 -0.60195 -0.23449 C -0.60325 -0.22361 -0.60612 -0.21366 -0.60885 -0.20347 C -0.61146 -0.19398 -0.61185 -0.18426 -0.61471 -0.17523 C -0.61562 -0.16944 -0.61653 -0.16366 -0.61771 -0.1581 C -0.6194 -0.13333 -0.62083 -0.1037 -0.61185 -0.08171 C -0.61002 -0.07106 -0.6056 -0.06227 -0.60377 -0.05208 C -0.60104 -0.03681 -0.59583 -0.02361 -0.5901 -0.01018 C -0.58607 -0.00069 -0.5806 0.00718 -0.57643 0.01574 C -0.57539 0.01852 -0.57343 0.02269 -0.57343 0.02292 C -0.57187 0.03102 -0.56784 0.03588 -0.56562 0.04444 C -0.56445 0.04861 -0.56406 0.05671 -0.56367 0.05995 C -0.56419 0.07639 -0.56406 0.09144 -0.56666 0.10694 C -0.56888 0.14607 -0.56784 0.12153 -0.56666 0.18912 C -0.56627 0.20556 -0.56562 0.23773 -0.56562 0.23819 " pathEditMode="relative" rAng="0" ptsTypes="AAAAAAAAAAAAAAAAAAAAAAA">
                                      <p:cBhvr>
                                        <p:cTn id="271" dur="3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448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0"/>
                                            </p:cond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836 -0.33148 C -0.56758 -0.31296 -0.56862 -0.31088 -0.56393 -0.29768 C -0.56237 -0.28681 -0.56054 -0.27569 -0.5582 -0.26481 C -0.55729 -0.25347 -0.55521 -0.24468 -0.55364 -0.23403 C -0.55416 -0.19699 -0.55221 -0.1706 -0.56393 -0.14097 C -0.56627 -0.12523 -0.56992 -0.11065 -0.57226 -0.09421 C -0.57148 -0.0706 -0.572 -0.04282 -0.56393 -0.02153 C -0.56302 -0.01667 -0.56198 -0.01065 -0.56198 -0.00579 C -0.56198 0.0081 -0.56198 0.02222 -0.56289 0.03611 C -0.56367 0.05046 -0.57187 0.05139 -0.57773 0.05764 C -0.57916 0.0662 -0.57799 0.06065 -0.58229 0.07153 C -0.58294 0.07338 -0.58424 0.07639 -0.58424 0.07662 C -0.5832 0.13264 -0.58763 0.13426 -0.57226 0.16944 C -0.57096 0.17431 -0.56732 0.18357 -0.56732 0.1838 C -0.56523 0.19884 -0.56562 0.19884 -0.56562 0.22083 " pathEditMode="relative" rAng="0" ptsTypes="AAAAAAAAAAAAAAA">
                                      <p:cBhvr>
                                        <p:cTn id="273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76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2"/>
                                            </p:cond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313 -0.35718 C -0.45091 -0.3419 -0.44701 -0.33982 -0.43945 -0.33565 C -0.43711 -0.33102 -0.43529 -0.32778 -0.43346 -0.32269 C -0.4306 -0.30139 -0.43451 -0.24954 -0.44622 -0.23426 C -0.44701 -0.22824 -0.44805 -0.22199 -0.44909 -0.21598 C -0.44805 -0.18473 -0.4457 -0.15024 -0.43945 -0.12061 C -0.43841 -0.10811 -0.43789 -0.09584 -0.43646 -0.0838 C -0.43646 -0.08287 -0.43594 -0.0544 -0.43841 -0.04352 C -0.44323 -0.02199 -0.45313 -0.00672 -0.45899 0.01342 C -0.46146 0.02152 -0.46211 0.03078 -0.46393 0.03935 C -0.46315 0.06828 -0.46341 0.08009 -0.45899 0.1037 C -0.45833 0.11342 -0.45794 0.12338 -0.45612 0.13287 C -0.45534 0.15115 -0.45677 0.15717 -0.45208 0.16944 C -0.45065 0.1875 -0.44753 0.18819 -0.43945 0.19375 C -0.43451 0.20787 -0.40885 0.24722 -0.40885 0.26574 " pathEditMode="relative" rAng="0" ptsTypes="AAAAAAAAAAAAAAA">
                                      <p:cBhvr>
                                        <p:cTn id="275" dur="3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311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4"/>
                                            </p:cond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724 -0.39237 C -0.5349 -0.35394 -0.53242 -0.31528 -0.53724 -0.27686 C -0.53932 -0.26019 -0.54492 -0.24607 -0.547 -0.22917 C -0.54635 -0.20672 -0.54596 -0.1838 -0.54505 -0.16112 C -0.5444 -0.14352 -0.53437 -0.11413 -0.5293 -0.09838 C -0.52513 -0.06459 -0.52669 -0.0838 -0.52839 -0.02338 C -0.52878 -0.0125 -0.52812 -0.01482 -0.53138 -0.00973 C -0.53294 0.00162 -0.53724 0.01597 -0.54219 0.0243 C -0.54492 0.0412 -0.54974 0.05648 -0.55182 0.07361 C -0.55156 0.11666 -0.55846 0.17615 -0.53815 0.21134 C -0.53542 0.22152 -0.5293 0.22962 -0.5293 0.24212 " pathEditMode="relative" rAng="0" ptsTypes="AAAAAAAAAAA">
                                      <p:cBhvr>
                                        <p:cTn id="277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3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6"/>
                                            </p:cond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781 -0.45394 C -0.65716 -0.43449 -0.65677 -0.40834 -0.65 -0.39144 C -0.64596 -0.35185 -0.64726 -0.30209 -0.65781 -0.26389 C -0.65742 -0.24491 -0.6595 -0.21389 -0.65299 -0.1956 C -0.65221 -0.19005 -0.64844 -0.1757 -0.64622 -0.1713 C -0.6444 -0.16227 -0.64323 -0.15394 -0.64115 -0.14514 C -0.64075 -0.14213 -0.64075 -0.13912 -0.64023 -0.13635 C -0.63971 -0.1331 -0.63854 -0.13056 -0.63815 -0.12755 C -0.63372 -0.0963 -0.63971 -0.12732 -0.63633 -0.11042 C -0.63659 -0.09121 -0.63646 -0.07176 -0.63737 -0.05255 C -0.63763 -0.04352 -0.64154 -0.03148 -0.64323 -0.02292 C -0.64648 -0.00556 -0.64935 0.0118 -0.65208 0.0294 C -0.65143 0.05833 -0.64987 0.08102 -0.64909 0.10995 C -0.64805 0.2243 -0.66914 0.23402 -0.62956 0.23402 " pathEditMode="relative" rAng="0" ptsTypes="AAAAAAAAAAAAAA">
                                      <p:cBhvr>
                                        <p:cTn id="279" dur="3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3439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8"/>
                                            </p:cond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596 -0.60255 C -0.6539 -0.59468 -0.65312 -0.58195 -0.65534 -0.56551 C -0.65651 -0.54537 -0.65651 -0.52477 -0.65182 -0.50695 C -0.65221 -0.44699 -0.64114 -0.39468 -0.65638 -0.35046 C -0.65807 -0.33773 -0.66276 -0.32986 -0.66575 -0.31829 C -0.66784 -0.30995 -0.66927 -0.30116 -0.67161 -0.29352 C -0.672 -0.29051 -0.67252 -0.28658 -0.67252 -0.28287 C -0.67252 -0.25671 -0.67265 -0.19653 -0.65898 -0.17801 C -0.65625 -0.16736 -0.65182 -0.15671 -0.64765 -0.14769 C -0.64687 -0.14005 -0.64479 -0.13426 -0.64336 -0.12639 C -0.64284 -0.11829 -0.64232 -0.10995 -0.64179 -0.10162 C -0.6414 -0.09745 -0.64075 -0.08958 -0.64075 -0.08912 C -0.6414 -0.04722 -0.63919 -0.02801 -0.65026 0.00116 C -0.65221 0.01273 -0.65586 0.02083 -0.65898 0.03148 C -0.66068 0.03773 -0.66015 0.03866 -0.66224 0.04421 C -0.66432 0.04977 -0.66836 0.06042 -0.66836 0.06065 C -0.66927 0.0662 -0.66992 0.07083 -0.67161 0.07616 C -0.67291 0.08518 -0.67474 0.09375 -0.67604 0.10278 C -0.67552 0.12454 -0.67409 0.13935 -0.67252 0.15972 C -0.67291 0.18588 -0.67357 0.23773 -0.67357 0.23842 " pathEditMode="relative" rAng="0" ptsTypes="AAAAAAAAAAAAAAAAAAAA">
                                      <p:cBhvr>
                                        <p:cTn id="281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420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0"/>
                                            </p:cond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573 -0.36458 C -0.4056 -0.35555 -0.40573 -0.34629 -0.40508 -0.33704 C -0.40417 -0.32523 -0.3974 -0.30254 -0.39258 -0.29398 C -0.39089 -0.28333 -0.38906 -0.27291 -0.3875 -0.26227 C -0.38802 -0.24838 -0.38672 -0.23009 -0.39167 -0.21782 C -0.3931 -0.20903 -0.39453 -0.20069 -0.3974 -0.19305 C -0.39883 -0.18194 -0.40104 -0.17153 -0.40339 -0.16111 C -0.40286 -0.1419 -0.40443 -0.13241 -0.39831 -0.11829 C -0.39622 -0.1081 -0.39922 -0.11944 -0.39505 -0.11134 C -0.39193 -0.10532 -0.39063 -0.09375 -0.38906 -0.08611 C -0.38646 -0.05509 -0.38425 -0.02546 -0.39505 -0.00046 C -0.39583 0.00533 -0.39714 0.0088 -0.39922 0.01343 C -0.40234 0.02871 -0.40026 0.0463 -0.39323 0.05787 C -0.39271 0.06019 -0.39245 0.06273 -0.39167 0.06482 C -0.39102 0.0669 -0.38984 0.06829 -0.38906 0.07037 C -0.38854 0.07199 -0.3888 0.07408 -0.38841 0.0757 C -0.38802 0.07778 -0.38724 0.07963 -0.38672 0.08125 C -0.38568 0.08866 -0.38516 0.09746 -0.38255 0.10347 C -0.37995 0.12408 -0.3806 0.13426 -0.38906 0.14931 C -0.39036 0.15533 -0.39271 0.16065 -0.39505 0.16574 C -0.39635 0.17269 -0.39466 0.18102 -0.39323 0.18796 C -0.39271 0.19375 -0.38997 0.2544 -0.38789 0.26783 " pathEditMode="relative" rAng="0" ptsTypes="AAAAAAAAAAAAAAAAAAAAAA">
                                      <p:cBhvr>
                                        <p:cTn id="283" dur="3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316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2"/>
                                            </p:cond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669 -0.33773 C -0.48073 -0.33565 -0.48177 -0.33009 -0.48424 -0.32407 C -0.48476 -0.32268 -0.48581 -0.32014 -0.48581 -0.31991 C -0.48542 -0.30694 -0.48594 -0.29236 -0.48424 -0.27893 C -0.48294 -0.26898 -0.48073 -0.25879 -0.48008 -0.24861 C -0.47721 -0.21204 -0.48125 -0.24745 -0.47747 -0.22662 C -0.47643 -0.22106 -0.475 -0.21018 -0.475 -0.20995 C -0.47292 -0.18102 -0.47044 -0.14653 -0.47917 -0.11967 C -0.48008 -0.11296 -0.48125 -0.1081 -0.48242 -0.10185 C -0.4832 -0.09815 -0.48372 -0.09444 -0.48424 -0.09074 C -0.4845 -0.08912 -0.48502 -0.08541 -0.48502 -0.08495 C -0.4832 -0.05185 -0.46927 -0.01944 -0.45508 0.00394 C -0.45469 0.00533 -0.45456 0.00671 -0.45417 0.00787 C -0.45364 0.00926 -0.45273 0.01042 -0.45247 0.01227 C -0.45039 0.02084 -0.44987 0.03079 -0.44909 0.03959 C -0.45052 0.05834 -0.45364 0.07894 -0.46002 0.09468 C -0.46315 0.1132 -0.4681 0.13125 -0.47174 0.14954 C -0.47135 0.16088 -0.47148 0.17246 -0.47083 0.1838 C -0.4707 0.18658 -0.46914 0.18935 -0.46914 0.19213 C -0.46914 0.19584 -0.472 0.25695 -0.472 0.26088 " pathEditMode="relative" rAng="0" ptsTypes="AAAAAAAAAAAAAAAAAAAA">
                                      <p:cBhvr>
                                        <p:cTn id="285" dur="3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299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4"/>
                                            </p:cond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092 -0.44213 C -0.40039 -0.43194 -0.40131 -0.42615 -0.39675 -0.41944 C -0.39401 -0.41018 -0.38894 -0.40324 -0.38594 -0.39444 C -0.38477 -0.39051 -0.38386 -0.38634 -0.38269 -0.3824 C -0.38125 -0.36689 -0.38269 -0.35347 -0.38516 -0.33842 C -0.38594 -0.33356 -0.39037 -0.32523 -0.39193 -0.32129 C -0.39467 -0.31458 -0.39688 -0.30602 -0.39844 -0.29861 C -0.39818 -0.28912 -0.39818 -0.28009 -0.39766 -0.2706 C -0.3974 -0.26643 -0.39558 -0.26481 -0.39427 -0.26157 C -0.39063 -0.25092 -0.38633 -0.2368 -0.38425 -0.22546 C -0.38373 -0.21389 -0.38373 -0.20671 -0.38099 -0.19652 C -0.37995 -0.17569 -0.37956 -0.17754 -0.38099 -0.15393 C -0.38112 -0.15046 -0.38177 -0.14745 -0.38269 -0.14444 C -0.3836 -0.14166 -0.38594 -0.13657 -0.38594 -0.13634 C -0.38724 -0.13078 -0.38789 -0.12569 -0.39011 -0.1206 C -0.39258 -0.10532 -0.39115 -0.09328 -0.38685 -0.08078 C -0.38542 -0.07662 -0.3849 -0.07152 -0.3836 -0.06759 C -0.38256 -0.06481 -0.38008 -0.05949 -0.38008 -0.05926 C -0.37904 -0.05347 -0.37787 -0.04699 -0.37683 -0.04097 C -0.37709 -0.02384 -0.37709 -0.00625 -0.37761 0.01088 C -0.37787 0.01551 -0.38073 0.01991 -0.38177 0.02408 C -0.38438 0.0338 -0.38698 0.04398 -0.39011 0.05348 C -0.38946 0.06598 -0.38946 0.07662 -0.38177 0.08241 C -0.38008 0.08704 -0.37891 0.09167 -0.37683 0.09584 C -0.37123 0.10625 -0.37748 0.09445 -0.37175 0.10255 C -0.3681 0.10741 -0.36602 0.1132 -0.36276 0.11852 C -0.36198 0.1213 -0.36029 0.12338 -0.36016 0.12662 C -0.35925 0.15116 -0.36914 0.16898 -0.37761 0.18773 C -0.37943 0.19121 -0.39206 0.26945 -0.39206 0.27361 " pathEditMode="relative" rAng="0" ptsTypes="AAAAAAAAAAAAAAAAAAAAAAAAAAAAA">
                                      <p:cBhvr>
                                        <p:cTn id="287" dur="3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3578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6"/>
                                            </p:cond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55 -0.54213 C -0.52331 -0.5074 -0.44688 -0.39352 -0.43894 -0.36504 C -0.43711 -0.35231 -0.43555 -0.33935 -0.43894 -0.32639 C -0.44154 -0.31643 -0.4474 -0.30833 -0.44961 -0.29838 C -0.45157 -0.28981 -0.45417 -0.28194 -0.4556 -0.27291 C -0.45482 -0.26018 -0.45378 -0.24884 -0.45052 -0.23703 C -0.44909 -0.23217 -0.44623 -0.22963 -0.44466 -0.22477 C -0.44258 -0.21852 -0.44154 -0.20902 -0.4405 -0.20231 C -0.44011 -0.20069 -0.43959 -0.19699 -0.43959 -0.19676 C -0.43841 -0.1794 -0.43802 -0.16551 -0.44545 -0.15277 C -0.44727 -0.14467 -0.45378 -0.12662 -0.45716 -0.11921 C -0.46029 -0.09583 -0.46029 -0.10532 -0.45795 -0.06203 C -0.45782 -0.05995 -0.45677 -0.05856 -0.45625 -0.05671 C -0.4543 -0.04977 -0.45196 -0.0375 -0.45052 -0.02986 C -0.44844 -0.01805 -0.4474 -0.00578 -0.44545 0.00625 C -0.44623 0.03588 -0.44388 0.03773 -0.45144 0.05579 C -0.45261 0.0632 -0.45716 0.06922 -0.46042 0.07454 C -0.46355 0.0794 -0.46459 0.08681 -0.4681 0.09167 C -0.46966 0.10185 -0.46927 0.1176 -0.46719 0.12801 C -0.46615 0.13357 -0.46094 0.13912 -0.45886 0.14375 C -0.4569 0.15301 -0.45248 0.16297 -0.44883 0.1706 C -0.44779 0.17523 -0.44727 0.18033 -0.44636 0.18542 C -0.44597 0.19329 -0.44466 0.20139 -0.44466 0.20949 C -0.44466 0.22454 -0.44545 0.25486 -0.44545 0.25533 " pathEditMode="relative" rAng="0" ptsTypes="AAAAAAAAAAAAAAAAAAAAAAAA">
                                      <p:cBhvr>
                                        <p:cTn id="289" dur="3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3986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8"/>
                                            </p:cond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19 -0.48657 C -0.58802 -0.47777 -0.5875 -0.46527 -0.58424 -0.45764 C -0.58216 -0.45277 -0.57877 -0.4493 -0.57669 -0.44467 C -0.56979 -0.42963 -0.58021 -0.45231 -0.57344 -0.43657 C -0.57239 -0.43379 -0.56992 -0.42893 -0.56992 -0.4287 C -0.56914 -0.42384 -0.56575 -0.41458 -0.56575 -0.41412 C -0.56549 -0.41088 -0.56419 -0.4074 -0.56419 -0.4037 C -0.56419 -0.38564 -0.56888 -0.35439 -0.575 -0.33819 C -0.57643 -0.32777 -0.57969 -0.31852 -0.58333 -0.30949 C -0.58489 -0.30069 -0.58646 -0.29143 -0.58919 -0.2831 C -0.58867 -0.26435 -0.59101 -0.2574 -0.58594 -0.24514 C -0.58555 -0.24328 -0.58555 -0.24143 -0.58502 -0.23958 C -0.58476 -0.23842 -0.58372 -0.23727 -0.58333 -0.23588 C -0.58242 -0.23194 -0.58294 -0.22754 -0.58177 -0.22407 C -0.57969 -0.21805 -0.57851 -0.21227 -0.5776 -0.20578 C -0.57812 -0.17777 -0.57708 -0.17106 -0.58177 -0.15046 C -0.58229 -0.14166 -0.58216 -0.13657 -0.58502 -0.12939 C -0.58685 -0.11898 -0.58945 -0.10833 -0.59167 -0.09791 C -0.59127 -0.08657 -0.59375 -0.07361 -0.5901 -0.06389 C -0.58737 -0.05625 -0.58268 -0.04652 -0.57917 -0.03889 C -0.57982 -0.01805 -0.57864 -0.01713 -0.58242 -0.00324 C -0.58385 0.00741 -0.58646 0.01806 -0.58919 0.02801 C -0.59114 0.03519 -0.59427 0.0419 -0.59583 0.04908 C -0.5957 0.06088 -0.59687 0.12176 -0.59336 0.13172 C -0.5918 0.13611 -0.58958 0.13843 -0.58841 0.14352 C -0.58906 0.1551 -0.58086 0.24584 -0.58086 0.25718 " pathEditMode="relative" rAng="0" ptsTypes="AAAAAAAAAAAAAAAAAAAAAAAAAA">
                                      <p:cBhvr>
                                        <p:cTn id="291" dur="3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3717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0"/>
                                            </p:cond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029 -0.64352 C -0.41289 -0.62407 -0.4181 -0.48518 -0.41406 -0.46551 C -0.41458 -0.4456 -0.41198 -0.42963 -0.41914 -0.41412 C -0.42018 -0.40787 -0.42174 -0.4037 -0.4224 -0.39722 C -0.42135 -0.37777 -0.41875 -0.36551 -0.41146 -0.34977 C -0.4099 -0.33889 -0.40534 -0.33009 -0.40247 -0.32014 C -0.40299 -0.30092 -0.40299 -0.27916 -0.41146 -0.26365 C -0.41445 -0.25764 -0.41628 -0.25347 -0.41823 -0.24676 C -0.41927 -0.24352 -0.42148 -0.23634 -0.42148 -0.23611 C -0.4207 -0.19074 -0.42018 -0.18125 -0.41146 -0.14375 C -0.41185 -0.13148 -0.41185 -0.11875 -0.41237 -0.10648 C -0.41263 -0.09838 -0.4181 -0.08727 -0.4207 -0.07963 C -0.42279 -0.07338 -0.42539 -0.06828 -0.42747 -0.06273 C -0.42878 -0.05879 -0.43073 -0.05092 -0.43073 -0.05069 C -0.43034 -0.04537 -0.43073 -0.03958 -0.42982 -0.03426 C -0.42878 -0.02777 -0.42396 -0.02384 -0.4207 -0.01875 C -0.41549 -0.01065 -0.41146 -0.00139 -0.40729 0.00834 C -0.40586 0.02084 -0.40794 0.03079 -0.41237 0.04121 C -0.41367 0.0588 -0.41914 0.075 -0.42148 0.09283 C -0.42122 0.10047 -0.42305 0.11111 -0.41914 0.11644 C -0.4168 0.11945 -0.41081 0.12153 -0.41081 0.12176 C -0.41094 0.12963 -0.41107 0.13866 -0.41146 0.14723 C -0.41211 0.16343 -0.42083 0.16875 -0.42904 0.17639 C -0.43281 0.18496 -0.43177 0.18727 -0.43073 0.19977 C -0.4306 0.20162 -0.41758 0.26945 -0.41758 0.26991 " pathEditMode="relative" rAng="0" ptsTypes="AAAAAAAAAAAAAAAAAAAAAAAAA">
                                      <p:cBhvr>
                                        <p:cTn id="293" dur="3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4567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2"/>
                                            </p:cond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779 -0.40579 C -0.60352 -0.40879 -0.60313 -0.39838 -0.60534 -0.39213 C -0.6043 -0.37893 -0.6 -0.37014 -0.59596 -0.35833 C -0.5944 -0.3544 -0.59323 -0.35023 -0.59206 -0.34629 C -0.59128 -0.34282 -0.58945 -0.33541 -0.58945 -0.33518 C -0.58763 -0.32106 -0.58477 -0.26875 -0.59779 -0.25532 C -0.60065 -0.24791 -0.60352 -0.24305 -0.60534 -0.23495 C -0.60612 -0.23148 -0.60729 -0.22407 -0.60729 -0.22384 C -0.60508 -0.19305 -0.60326 -0.18634 -0.59505 -0.1618 C -0.59206 -0.15301 -0.59154 -0.14421 -0.58737 -0.13611 C -0.58555 -0.125 -0.5819 -0.1162 -0.58086 -0.10509 C -0.5819 -0.08217 -0.58594 -0.06366 -0.59505 -0.04514 C -0.59831 -0.03889 -0.60013 -0.03032 -0.6026 -0.02361 C -0.60313 -0.02176 -0.60443 -0.01805 -0.60443 -0.01782 C -0.60534 -0.01296 -0.60612 -0.0081 -0.60729 -0.00324 C -0.60898 0.01111 -0.61133 0.02871 -0.60534 0.04167 C -0.6026 0.05533 -0.59258 0.07037 -0.58841 0.08472 C -0.5888 0.09676 -0.5888 0.10834 -0.58945 0.12014 C -0.58945 0.12153 -0.59076 0.12894 -0.59128 0.13102 C -0.5918 0.13357 -0.5931 0.13912 -0.5931 0.13935 C -0.59414 0.14699 -0.59258 0.2625 -0.59036 0.26852 " pathEditMode="relative" rAng="0" ptsTypes="AAAAAAAAAAAAAAAAAAAAA">
                                      <p:cBhvr>
                                        <p:cTn id="295" dur="3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33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4"/>
                                            </p:cond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575 -0.61111 C -0.4651 -0.59791 -0.46289 -0.58842 -0.46081 -0.57569 C -0.46107 -0.55602 -0.46107 -0.53564 -0.46159 -0.51597 C -0.46185 -0.50856 -0.46302 -0.49953 -0.46406 -0.49213 C -0.46458 -0.48865 -0.46575 -0.48171 -0.46575 -0.48148 C -0.46523 -0.45949 -0.46667 -0.43773 -0.45833 -0.41898 C -0.45768 -0.41227 -0.45664 -0.40578 -0.45573 -0.3993 C -0.45612 -0.37615 -0.45351 -0.35439 -0.46159 -0.33518 C -0.46263 -0.32893 -0.46302 -0.32546 -0.46497 -0.31967 C -0.46719 -0.31296 -0.47018 -0.3074 -0.47148 -0.3 C -0.47083 -0.28912 -0.47031 -0.27801 -0.46667 -0.26852 C -0.46601 -0.26227 -0.46497 -0.2574 -0.46315 -0.25162 C -0.46211 -0.24814 -0.45989 -0.2412 -0.45989 -0.24097 C -0.45885 -0.23495 -0.45716 -0.22893 -0.45573 -0.22268 C -0.45612 -0.21157 -0.45586 -0.20023 -0.45664 -0.18889 C -0.4569 -0.18426 -0.45924 -0.18055 -0.45989 -0.17592 C -0.46185 -0.16504 -0.46419 -0.15277 -0.46823 -0.14328 C -0.46914 -0.13796 -0.46966 -0.13264 -0.47083 -0.12731 C -0.47031 -0.11643 -0.47083 -0.10532 -0.46914 -0.09467 C -0.46614 -0.07754 -0.45937 -0.06365 -0.45482 -0.04745 C -0.45534 -0.02639 -0.45208 -0.01296 -0.46081 0.0007 C -0.4625 0.01135 -0.46732 0.02084 -0.47148 0.02963 C -0.47344 0.03797 -0.47604 0.04561 -0.47747 0.0544 C -0.47695 0.06436 -0.47695 0.07477 -0.47565 0.08449 C -0.47435 0.09514 -0.46836 0.10579 -0.46667 0.11829 C -0.4668 0.12917 -0.4668 0.14005 -0.46732 0.15116 C -0.46758 0.15486 -0.4694 0.16088 -0.46992 0.16412 C -0.47174 0.17477 -0.48502 0.25834 -0.48502 0.26968 " pathEditMode="relative" rAng="0" ptsTypes="AAAAAAAAAAAAAAAAAAAAAAAAAAAA">
                                      <p:cBhvr>
                                        <p:cTn id="297" dur="3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4402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6"/>
                                            </p:cond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836 -0.33426 C -0.52669 -0.31528 -0.52031 -0.28611 -0.51927 -0.26366 C -0.51992 -0.22083 -0.51836 -0.2162 -0.52851 -0.18472 C -0.52799 -0.16157 -0.52773 -0.1375 -0.52435 -0.11504 C -0.52448 -0.10092 -0.52864 -0.03171 -0.52435 -0.0118 C -0.52331 -0.00231 -0.52083 0.00602 -0.51927 0.01528 C -0.51758 0.04607 -0.52331 0.07384 -0.52604 0.10394 C -0.52565 0.11968 -0.52565 0.13565 -0.52513 0.15139 C -0.52513 0.15301 -0.522 0.2632 -0.522 0.26366 " pathEditMode="relative" rAng="0" ptsTypes="AAAAAAAAA">
                                      <p:cBhvr>
                                        <p:cTn id="299" dur="3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2988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8"/>
                                            </p:cond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247 -0.47106 C -0.36302 -0.45879 -0.35247 -0.41736 -0.34492 -0.40486 C -0.34323 -0.40254 -0.33997 -0.39676 -0.33997 -0.39653 C -0.33867 -0.3912 -0.33763 -0.38565 -0.33659 -0.37986 C -0.33685 -0.37129 -0.33659 -0.36273 -0.33737 -0.3544 C -0.33789 -0.3493 -0.34167 -0.34236 -0.34323 -0.3375 C -0.34518 -0.33148 -0.34622 -0.32616 -0.34831 -0.3206 C -0.35013 -0.31088 -0.35156 -0.3 -0.35482 -0.2912 C -0.35716 -0.27616 -0.35573 -0.28356 -0.35898 -0.26852 C -0.35989 -0.26481 -0.36081 -0.25717 -0.36081 -0.25694 C -0.35937 -0.23055 -0.35742 -0.20856 -0.35325 -0.18426 C -0.35351 -0.15231 -0.34935 -0.08958 -0.35898 -0.05301 C -0.35989 -0.04583 -0.36055 -0.03889 -0.36159 -0.03194 C -0.36302 -0.0081 -0.3668 0.01783 -0.35989 0.03982 C -0.35768 0.05625 -0.35404 0.07107 -0.34987 0.08634 C -0.35013 0.10417 -0.35013 0.12199 -0.35065 0.13982 C -0.35104 0.14977 -0.37539 0.25648 -0.37539 0.26713 " pathEditMode="relative" rAng="0" ptsTypes="AAAAAAAAAAAAAAAAA">
                                      <p:cBhvr>
                                        <p:cTn id="301" dur="3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3689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0"/>
                                            </p:cond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159 -0.41783 C -0.56119 -0.41135 -0.56119 -0.40463 -0.56067 -0.39792 C -0.56028 -0.3926 -0.5595 -0.39236 -0.5582 -0.3875 C -0.55507 -0.37477 -0.55247 -0.36158 -0.54987 -0.34885 C -0.54869 -0.34283 -0.54752 -0.33519 -0.54648 -0.32894 C -0.5457 -0.32477 -0.54492 -0.31667 -0.54492 -0.31644 C -0.54557 -0.29653 -0.54596 -0.27986 -0.55234 -0.26227 C -0.55299 -0.25764 -0.55429 -0.25324 -0.5556 -0.24908 C -0.55664 -0.2463 -0.55898 -0.24098 -0.55898 -0.24074 C -0.56106 -0.22824 -0.56432 -0.2169 -0.56575 -0.20348 C -0.56497 -0.18658 -0.56536 -0.16852 -0.55898 -0.1544 C -0.55651 -0.14144 -0.55429 -0.13218 -0.55325 -0.11829 C -0.55377 -0.07824 -0.55013 -0.05023 -0.56393 -0.01991 C -0.56445 -0.01713 -0.56523 -0.01459 -0.56575 -0.01181 C -0.56601 -0.01042 -0.56653 -0.00787 -0.56653 -0.00764 C -0.56601 0.00416 -0.56588 0.01273 -0.56393 0.02384 C -0.56328 0.03333 -0.56224 0.03981 -0.55976 0.04814 C -0.55859 0.05185 -0.55651 0.05995 -0.55651 0.06018 C -0.55481 0.07893 -0.54987 0.1074 -0.56159 0.1199 C -0.56497 0.12847 -0.56315 0.13842 -0.56159 0.14791 C -0.56054 0.16481 -0.55481 0.24699 -0.55481 0.26203 " pathEditMode="relative" rAng="0" ptsTypes="AAAAAAAAAAAAAAAAAAAAA">
                                      <p:cBhvr>
                                        <p:cTn id="303" dur="3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339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2"/>
                                            </p:cond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216 -0.53263 C -0.52748 -0.52245 -0.53268 -0.50277 -0.53464 -0.49074 C -0.53399 -0.45972 -0.53711 -0.44884 -0.52722 -0.42777 C -0.52591 -0.42013 -0.52058 -0.41203 -0.51797 -0.40439 C -0.51589 -0.39861 -0.51485 -0.39166 -0.51289 -0.38588 C -0.51224 -0.37916 -0.51068 -0.37523 -0.50964 -0.36875 C -0.51003 -0.36134 -0.50977 -0.3537 -0.51055 -0.34652 C -0.51081 -0.34282 -0.51289 -0.33611 -0.51289 -0.33588 C -0.5138 -0.32824 -0.5155 -0.31875 -0.51706 -0.31111 C -0.5181 -0.30648 -0.51966 -0.29676 -0.51966 -0.29652 C -0.5194 -0.28125 -0.52149 -0.26713 -0.51628 -0.25463 C -0.51576 -0.23472 -0.51446 -0.22152 -0.51133 -0.20347 C -0.51185 -0.17986 -0.51133 -0.17222 -0.5155 -0.15393 C -0.51641 -0.14606 -0.51654 -0.14189 -0.51966 -0.13541 C -0.52044 -0.12847 -0.52214 -0.12361 -0.52383 -0.11689 C -0.52487 -0.10023 -0.52565 -0.09884 -0.52461 -0.07893 C -0.52435 -0.0743 -0.52214 -0.06574 -0.52214 -0.06551 C -0.52266 -0.02893 -0.52253 0.00371 -0.5263 0.03912 C -0.52565 0.06412 -0.52617 0.06366 -0.52214 0.08079 C -0.52253 0.09908 -0.52253 0.11783 -0.52305 0.13612 C -0.52318 0.14306 -0.51732 0.22871 -0.51732 0.23588 " pathEditMode="relative" rAng="0" ptsTypes="AAAAAAAAAAAAAAAAAAAAA">
                                      <p:cBhvr>
                                        <p:cTn id="305" dur="3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" y="384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4"/>
                                            </p:cond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94 -0.56991 C -0.37565 -0.55648 -0.38333 -0.54305 -0.38802 -0.52801 C -0.39206 -0.4993 -0.38646 -0.47847 -0.38021 -0.45324 C -0.37864 -0.44699 -0.3776 -0.43588 -0.37435 -0.43079 C -0.37226 -0.42037 -0.37031 -0.41018 -0.36836 -0.39954 C -0.36614 -0.36504 -0.3668 -0.38032 -0.36836 -0.31713 C -0.36875 -0.30092 -0.37591 -0.28356 -0.38125 -0.2706 C -0.38789 -0.25416 -0.39232 -0.24004 -0.39492 -0.22129 C -0.39544 -0.2081 -0.39831 -0.19004 -0.3931 -0.17778 C -0.39114 -0.16666 -0.38854 -0.1544 -0.3832 -0.14629 C -0.38138 -0.13842 -0.37969 -0.13657 -0.37539 -0.13148 C -0.372 -0.11736 -0.36302 -0.11227 -0.35976 -0.09537 C -0.36042 -0.06875 -0.36028 -0.0581 -0.36549 -0.03704 C -0.3668 -0.03148 -0.36862 -0.02546 -0.37044 -0.0206 C -0.37148 -0.01736 -0.37435 -0.01157 -0.37435 -0.01134 C -0.37656 0.00023 -0.3819 0.01158 -0.38424 0.02431 C -0.38346 0.04005 -0.38542 0.04746 -0.3793 0.05741 C -0.37721 0.06667 -0.37239 0.07384 -0.36836 0.08125 C -0.36315 0.09144 -0.35872 0.10093 -0.35169 0.10834 C -0.34726 0.11852 -0.34075 0.125 -0.33502 0.1338 C -0.33385 0.14375 -0.33437 0.15301 -0.33802 0.16227 C -0.33958 0.16528 -0.3431 0.17246 -0.3431 0.17292 C -0.34427 0.17917 -0.33737 0.26945 -0.33737 0.27662 " pathEditMode="relative" rAng="0" ptsTypes="AAAAAAAAAAAAAAAAAAAAAAA">
                                      <p:cBhvr>
                                        <p:cTn id="307" dur="3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4231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6"/>
                                            </p:cond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0157 -0.57153 C -0.60261 -0.56967 -0.57709 -0.53125 -0.57735 -0.5287 C -0.57839 -0.52292 -0.57943 -0.51065 -0.57943 -0.51042 C -0.57735 -0.49213 -0.56901 -0.47523 -0.56276 -0.45903 C -0.56107 -0.44838 -0.55756 -0.44074 -0.55391 -0.43148 C -0.55222 -0.42153 -0.54909 -0.41042 -0.5461 -0.40092 C -0.54506 -0.39074 -0.54401 -0.38842 -0.54115 -0.37963 C -0.54076 -0.37454 -0.54089 -0.36944 -0.54024 -0.36435 C -0.53985 -0.36111 -0.53815 -0.35555 -0.53815 -0.35509 C -0.53881 -0.3081 -0.53724 -0.27755 -0.55 -0.23819 C -0.55131 -0.22731 -0.55417 -0.21782 -0.5569 -0.20764 C -0.55951 -0.19861 -0.5599 -0.18912 -0.56276 -0.18032 C -0.56368 -0.17454 -0.56459 -0.16898 -0.56576 -0.16342 C -0.56745 -0.13935 -0.56888 -0.11042 -0.5599 -0.08889 C -0.55808 -0.0787 -0.55365 -0.06991 -0.55183 -0.05995 C -0.54909 -0.04467 -0.54388 -0.03217 -0.53815 -0.01898 C -0.53412 -0.00995 -0.52865 -0.00208 -0.52448 0.00671 C -0.52344 0.00903 -0.52149 0.01296 -0.52149 0.0132 C -0.51993 0.02107 -0.51589 0.02639 -0.51368 0.03426 C -0.5125 0.03843 -0.51211 0.04653 -0.51172 0.04977 C -0.51224 0.06528 -0.51211 0.08009 -0.51472 0.09514 C -0.51693 0.13333 -0.51589 0.10949 -0.51472 0.17593 C -0.51433 0.19144 -0.5069 0.28519 -0.5069 0.28565 " pathEditMode="relative" rAng="0" ptsTypes="AAAAAAAAAAAAAAAAAAAAAAA">
                                      <p:cBhvr>
                                        <p:cTn id="309" dur="3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7" y="428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8"/>
                                            </p:cond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073 -0.38101 C -0.57982 -0.36203 -0.58086 -0.35995 -0.57591 -0.34652 C -0.57435 -0.33518 -0.5724 -0.32407 -0.56992 -0.31319 C -0.56888 -0.30138 -0.56667 -0.29282 -0.56511 -0.28171 C -0.56563 -0.24398 -0.56367 -0.21713 -0.57591 -0.18703 C -0.57852 -0.17129 -0.58242 -0.15601 -0.58477 -0.13958 C -0.58399 -0.1155 -0.58451 -0.08703 -0.57591 -0.0655 C -0.575 -0.06041 -0.57396 -0.05463 -0.57396 -0.04953 C -0.57396 -0.03541 -0.57396 -0.02106 -0.57487 -0.00717 C -0.57565 0.00764 -0.58438 0.00857 -0.59063 0.01505 C -0.59219 0.02362 -0.59076 0.01806 -0.59544 0.02917 C -0.59623 0.03079 -0.5974 0.03403 -0.5974 0.03426 C -0.59636 0.09121 -0.60117 0.09283 -0.58477 0.12871 C -0.58347 0.1338 -0.57969 0.14306 -0.57969 0.14329 C -0.57748 0.15857 -0.57031 0.22037 -0.57031 0.2426 " pathEditMode="relative" rAng="0" ptsTypes="AAAAAAAAAAAAAAA">
                                      <p:cBhvr>
                                        <p:cTn id="311" dur="3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11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0"/>
                                            </p:cond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099 -0.66944 C -0.47956 -0.66134 -0.49206 -0.65208 -0.48958 -0.64444 C -0.48529 -0.61319 -0.48047 -0.57083 -0.49557 -0.5456 C -0.49713 -0.53703 -0.5 -0.52986 -0.50234 -0.52176 C -0.50443 -0.51481 -0.50508 -0.50926 -0.50729 -0.50254 C -0.5112 -0.46851 -0.51133 -0.43101 -0.50234 -0.39907 C -0.50104 -0.38703 -0.50078 -0.37338 -0.49844 -0.36203 C -0.49713 -0.32106 -0.49844 -0.28078 -0.49453 -0.24027 C -0.49661 -0.19027 -0.49531 -0.19236 -0.50521 -0.15671 C -0.5056 -0.1537 -0.50625 -0.15069 -0.50625 -0.14768 C -0.50625 -0.13009 -0.50573 -0.11342 -0.50521 -0.0956 C -0.50495 -0.08426 -0.49792 -0.07199 -0.49557 -0.06157 C -0.49453 -0.05115 -0.49323 -0.04282 -0.49154 -0.0331 C -0.49206 -0.00416 -0.49193 0.03426 -0.49844 0.06297 C -0.50052 0.08426 -0.50195 0.1088 -0.49935 0.13033 C -0.49883 0.13403 -0.49453 0.14005 -0.49362 0.14514 C -0.48984 0.16875 -0.48672 0.25348 -0.48672 0.27778 " pathEditMode="relative" rAng="0" ptsTypes="AAAAAAAAAAAAAAAAA">
                                      <p:cBhvr>
                                        <p:cTn id="313" dur="3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4736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2"/>
                                            </p:cond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711 -0.39236 C -0.53477 -0.35695 -0.53229 -0.3213 -0.53711 -0.28565 C -0.53919 -0.27037 -0.54479 -0.25718 -0.54688 -0.24167 C -0.54623 -0.22084 -0.54583 -0.19954 -0.54492 -0.17871 C -0.54427 -0.16227 -0.53425 -0.13519 -0.52917 -0.12061 C -0.525 -0.08936 -0.52656 -0.10718 -0.52826 -0.05116 C -0.52865 -0.04121 -0.528 -0.04352 -0.53125 -0.03866 C -0.53281 -0.02824 -0.53711 -0.01505 -0.54206 -0.00718 C -0.54479 0.00833 -0.54961 0.02245 -0.55169 0.03842 C -0.55143 0.07824 -0.55833 0.1331 -0.53802 0.16551 C -0.53529 0.175 -0.52865 0.27129 -0.52865 0.28287 " pathEditMode="relative" rAng="0" ptsTypes="AAAAAAAAAAA">
                                      <p:cBhvr>
                                        <p:cTn id="315" dur="3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3375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4"/>
                                            </p:cond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19 -0.43657 C -0.64154 -0.41967 -0.64114 -0.39722 -0.63437 -0.38241 C -0.63034 -0.34815 -0.63164 -0.30509 -0.64219 -0.27222 C -0.6418 -0.25555 -0.64388 -0.22893 -0.63737 -0.21319 C -0.63659 -0.20833 -0.63281 -0.19583 -0.6306 -0.1919 C -0.62877 -0.18426 -0.6276 -0.17708 -0.62552 -0.16944 C -0.62513 -0.1669 -0.62513 -0.16412 -0.62461 -0.1618 C -0.62409 -0.15903 -0.62292 -0.15694 -0.62252 -0.15416 C -0.6181 -0.12708 -0.62409 -0.15393 -0.6207 -0.13935 C -0.62096 -0.12268 -0.62083 -0.10579 -0.62174 -0.08935 C -0.622 -0.08148 -0.62591 -0.07106 -0.6276 -0.06366 C -0.63086 -0.04861 -0.63372 -0.03356 -0.63646 -0.01829 C -0.63581 0.00671 -0.63424 0.02616 -0.63346 0.05116 C -0.63242 0.15046 -0.62305 0.24051 -0.62252 0.26227 " pathEditMode="relative" rAng="0" ptsTypes="AAAAAAAAAAAAAA">
                                      <p:cBhvr>
                                        <p:cTn id="317" dur="3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349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6"/>
                                            </p:cond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552 -0.55926 C -0.63346 -0.55231 -0.63268 -0.54143 -0.63489 -0.52685 C -0.63607 -0.50949 -0.63607 -0.49143 -0.63138 -0.47592 C -0.63177 -0.42384 -0.6207 -0.37847 -0.63594 -0.34005 C -0.63763 -0.32893 -0.64232 -0.32199 -0.64531 -0.31204 C -0.64739 -0.30486 -0.64883 -0.29722 -0.65117 -0.29028 C -0.65156 -0.2875 -0.65208 -0.28449 -0.65208 -0.28102 C -0.65208 -0.25833 -0.65221 -0.20602 -0.63854 -0.19005 C -0.6358 -0.18079 -0.63138 -0.1713 -0.62721 -0.16366 C -0.62643 -0.15694 -0.62435 -0.15185 -0.62291 -0.14514 C -0.62239 -0.13796 -0.62187 -0.13055 -0.62135 -0.12338 C -0.62096 -0.11991 -0.62031 -0.11273 -0.62031 -0.1125 C -0.62096 -0.07616 -0.61875 -0.05926 -0.62982 -0.0338 C -0.63177 -0.02384 -0.63541 -0.01667 -0.63854 -0.00764 C -0.64023 -0.00231 -0.63971 -0.00139 -0.64179 0.00324 C -0.64388 0.0081 -0.64791 0.01736 -0.64791 0.01759 C -0.64883 0.02245 -0.64948 0.02662 -0.65117 0.03125 C -0.65247 0.03935 -0.65429 0.0463 -0.6556 0.0544 C -0.65508 0.07315 -0.65364 0.08611 -0.65208 0.1037 C -0.65247 0.12639 -0.63737 0.24699 -0.63737 0.24745 " pathEditMode="relative" rAng="0" ptsTypes="AAAAAAAAAAAAAAAAAAAA">
                                      <p:cBhvr>
                                        <p:cTn id="319" dur="3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40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8"/>
                                            </p:cond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573 -0.36458 C -0.4056 -0.35579 -0.40573 -0.34699 -0.40508 -0.33819 C -0.40417 -0.32685 -0.3974 -0.30509 -0.39258 -0.29699 C -0.39089 -0.28657 -0.38906 -0.27662 -0.3875 -0.26643 C -0.38802 -0.25324 -0.38672 -0.23565 -0.39167 -0.22384 C -0.3931 -0.21551 -0.39453 -0.20741 -0.3974 -0.2 C -0.39883 -0.18958 -0.40104 -0.17963 -0.40339 -0.16967 C -0.40286 -0.15092 -0.40443 -0.1419 -0.39831 -0.12824 C -0.39622 -0.11875 -0.39922 -0.1294 -0.39505 -0.12176 C -0.39193 -0.11597 -0.39063 -0.10486 -0.38906 -0.09768 C -0.38646 -0.06782 -0.38425 -0.03958 -0.39505 -0.01551 C -0.39583 -0.00995 -0.39714 -0.00648 -0.39922 -0.00208 C -0.40234 0.0125 -0.40026 0.0294 -0.39323 0.04051 C -0.39271 0.04259 -0.39245 0.04514 -0.39167 0.04722 C -0.39102 0.04908 -0.38984 0.05046 -0.38906 0.05232 C -0.38854 0.05394 -0.3888 0.05602 -0.38841 0.05764 C -0.38802 0.05949 -0.38724 0.06134 -0.38672 0.06296 C -0.38568 0.07014 -0.38516 0.07847 -0.38255 0.08426 C -0.37995 0.10394 -0.3806 0.11389 -0.38906 0.12824 C -0.39036 0.13403 -0.39271 0.13912 -0.39505 0.14398 C -0.39635 0.1507 -0.39466 0.15857 -0.39323 0.16528 C -0.39271 0.17084 -0.38984 0.2625 -0.39401 0.26505 " pathEditMode="relative" rAng="0" ptsTypes="AAAAAAAAAAAAAAAAAAAAAA">
                                      <p:cBhvr>
                                        <p:cTn id="321" dur="3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314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0"/>
                                            </p:cond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669 -0.33773 C -0.48073 -0.33541 -0.48177 -0.33009 -0.48424 -0.32384 C -0.48476 -0.32245 -0.48581 -0.31991 -0.48581 -0.31967 C -0.48542 -0.30648 -0.48594 -0.29166 -0.48424 -0.27824 C -0.48294 -0.26805 -0.48073 -0.25787 -0.48008 -0.24745 C -0.47721 -0.21018 -0.48125 -0.24629 -0.47747 -0.225 C -0.47643 -0.21967 -0.475 -0.20856 -0.475 -0.20833 C -0.47292 -0.17893 -0.47044 -0.14398 -0.47917 -0.11666 C -0.48008 -0.10995 -0.48125 -0.10509 -0.48242 -0.09861 C -0.4832 -0.09491 -0.48372 -0.0912 -0.48424 -0.08727 C -0.4845 -0.08565 -0.48502 -0.08194 -0.48502 -0.08148 C -0.4832 -0.04791 -0.46927 -0.01528 -0.45508 0.00857 C -0.45469 0.00996 -0.45456 0.01158 -0.45417 0.01273 C -0.45364 0.01412 -0.45273 0.01528 -0.45247 0.0169 C -0.45039 0.0257 -0.44987 0.03588 -0.44909 0.04491 C -0.45052 0.06366 -0.45364 0.08449 -0.46002 0.10046 C -0.46315 0.11921 -0.4681 0.1375 -0.47174 0.15602 C -0.47135 0.16783 -0.47148 0.1794 -0.47083 0.19097 C -0.4707 0.19375 -0.46914 0.19653 -0.46914 0.19931 C -0.46914 0.20301 -0.43906 0.25 -0.43906 0.25394 " pathEditMode="relative" rAng="0" ptsTypes="AAAAAAAAAAAAAAAAAAAA">
                                      <p:cBhvr>
                                        <p:cTn id="323" dur="3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295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2"/>
                                            </p:cond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909 -0.5081 C -0.39857 -0.49722 -0.39948 -0.49097 -0.39492 -0.48333 C -0.39219 -0.47314 -0.38711 -0.46551 -0.38411 -0.45578 C -0.38294 -0.45139 -0.38203 -0.44722 -0.38086 -0.44282 C -0.37943 -0.42615 -0.38086 -0.41088 -0.38333 -0.39444 C -0.38411 -0.38889 -0.38854 -0.37986 -0.3901 -0.37569 C -0.39284 -0.36852 -0.39505 -0.35902 -0.39661 -0.35092 C -0.39635 -0.34074 -0.39635 -0.33055 -0.39583 -0.32014 C -0.39557 -0.31551 -0.39375 -0.31365 -0.39245 -0.30972 C -0.3888 -0.29861 -0.3845 -0.2831 -0.38242 -0.2706 C -0.3819 -0.25787 -0.3819 -0.25 -0.37917 -0.23865 C -0.37812 -0.2162 -0.37773 -0.21782 -0.37917 -0.19213 C -0.3793 -0.18819 -0.37995 -0.18472 -0.38086 -0.18171 C -0.38177 -0.17847 -0.38411 -0.17314 -0.38411 -0.17291 C -0.38542 -0.16666 -0.38607 -0.16088 -0.38828 -0.15555 C -0.39075 -0.13889 -0.38932 -0.12546 -0.38502 -0.11134 C -0.38359 -0.10717 -0.38307 -0.10162 -0.38177 -0.09676 C -0.38073 -0.09375 -0.37825 -0.08842 -0.37825 -0.08796 C -0.37721 -0.08148 -0.37604 -0.07477 -0.375 -0.06805 C -0.37526 -0.04907 -0.37526 -0.03032 -0.37578 -0.01088 C -0.37604 -0.00602 -0.3789 -0.00092 -0.37995 0.00324 C -0.38255 0.01412 -0.38515 0.02523 -0.38828 0.03519 C -0.38763 0.04954 -0.38763 0.06088 -0.37995 0.0676 C -0.37825 0.07269 -0.37708 0.07778 -0.375 0.08195 C -0.3694 0.09329 -0.37565 0.08056 -0.36992 0.08982 C -0.36627 0.09491 -0.36419 0.10116 -0.36094 0.10672 C -0.36015 0.11042 -0.35846 0.1125 -0.35833 0.11598 C -0.35742 0.14329 -0.36732 0.16204 -0.37578 0.18311 C -0.3776 0.18681 -0.36419 0.26528 -0.36419 0.27037 " pathEditMode="relative" rAng="0" ptsTypes="AAAAAAAAAAAAAAAAAAAAAAAAAAAAA">
                                      <p:cBhvr>
                                        <p:cTn id="325" dur="3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389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4"/>
                                            </p:cond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148 -0.58009 C -0.4293 -0.54537 -0.4362 -0.38079 -0.42826 -0.35232 C -0.42643 -0.33935 -0.42487 -0.32639 -0.42826 -0.31343 C -0.43086 -0.30347 -0.43672 -0.29537 -0.43893 -0.28542 C -0.44089 -0.27662 -0.44349 -0.26875 -0.44492 -0.25995 C -0.44414 -0.24699 -0.4431 -0.23565 -0.43984 -0.22384 C -0.43841 -0.21898 -0.43555 -0.21644 -0.43398 -0.21157 C -0.4319 -0.20532 -0.43086 -0.19583 -0.42982 -0.18912 C -0.42943 -0.1875 -0.42891 -0.1838 -0.42891 -0.18357 C -0.42773 -0.1662 -0.42734 -0.15232 -0.43477 -0.13935 C -0.43659 -0.13125 -0.4431 -0.1132 -0.44648 -0.10602 C -0.44961 -0.08241 -0.44961 -0.0919 -0.44727 -0.04838 C -0.44714 -0.04653 -0.44609 -0.04514 -0.44557 -0.04306 C -0.44362 -0.03611 -0.44128 -0.02384 -0.43984 -0.01644 C -0.43776 -0.0044 -0.43672 0.00787 -0.43477 0.01991 C -0.43555 0.04954 -0.4332 0.05139 -0.44076 0.06968 C -0.44193 0.07685 -0.44648 0.08287 -0.44974 0.08819 C -0.45287 0.09329 -0.45391 0.10046 -0.45742 0.10555 C -0.45898 0.11551 -0.45859 0.13148 -0.45651 0.1419 C -0.45547 0.14745 -0.45026 0.15301 -0.44818 0.15764 C -0.44622 0.1669 -0.4418 0.17708 -0.43815 0.18449 C -0.43711 0.18935 -0.43659 0.19421 -0.43568 0.1993 C -0.43529 0.20741 -0.43398 0.21551 -0.43398 0.22361 C -0.43398 0.23866 -0.43477 0.26898 -0.43477 0.26944 " pathEditMode="relative" rAng="0" ptsTypes="AAAAAAAAAAAAAAAAAAAAAAAA">
                                      <p:cBhvr>
                                        <p:cTn id="327" dur="3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4247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6"/>
                                            </p:cond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32 -0.48657 C -0.58815 -0.47777 -0.58763 -0.46574 -0.58437 -0.45833 C -0.58229 -0.45347 -0.5789 -0.45 -0.57682 -0.4456 C -0.56992 -0.43078 -0.58034 -0.45301 -0.57357 -0.43773 C -0.57252 -0.43495 -0.57005 -0.43032 -0.57005 -0.43009 C -0.56927 -0.42523 -0.56588 -0.41597 -0.56588 -0.41574 C -0.56562 -0.4125 -0.56432 -0.40902 -0.56432 -0.40555 C -0.56432 -0.38796 -0.56901 -0.35717 -0.57513 -0.34143 C -0.57656 -0.33125 -0.57982 -0.32222 -0.58346 -0.31342 C -0.58502 -0.30486 -0.58659 -0.2956 -0.58932 -0.28773 C -0.5888 -0.26921 -0.59114 -0.2625 -0.58607 -0.25046 C -0.58568 -0.24861 -0.58568 -0.24676 -0.58515 -0.24514 C -0.58489 -0.24375 -0.58385 -0.24282 -0.58346 -0.24143 C -0.58255 -0.23773 -0.58307 -0.23333 -0.5819 -0.22986 C -0.57982 -0.22407 -0.57864 -0.21828 -0.57773 -0.21203 C -0.57825 -0.18472 -0.57721 -0.17801 -0.5819 -0.15787 C -0.58242 -0.1493 -0.58229 -0.14421 -0.58515 -0.13727 C -0.58698 -0.12708 -0.58958 -0.11666 -0.5918 -0.10648 C -0.5914 -0.09537 -0.59388 -0.08287 -0.59023 -0.07314 C -0.5875 -0.06574 -0.58281 -0.05625 -0.5793 -0.04884 C -0.57995 -0.02847 -0.57877 -0.02731 -0.58255 -0.01412 C -0.58398 -0.00347 -0.58659 0.00695 -0.58932 0.01667 C -0.59127 0.02361 -0.5944 0.0301 -0.59596 0.03727 C -0.59583 0.04885 -0.597 0.10834 -0.59349 0.11806 C -0.59193 0.12176 -0.58971 0.12454 -0.58854 0.12963 C -0.58802 0.1926 -0.60482 0.24306 -0.60482 0.2544 " pathEditMode="relative" rAng="0" ptsTypes="AAAAAAAAAAAAAAAAAAAAAAAAAA">
                                      <p:cBhvr>
                                        <p:cTn id="329" dur="3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370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8"/>
                                            </p:cond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028 -0.64352 C -0.41289 -0.625 -0.41914 -0.49213 -0.4151 -0.47361 C -0.41562 -0.45463 -0.41302 -0.43935 -0.42018 -0.42454 C -0.42122 -0.41875 -0.42278 -0.41458 -0.42344 -0.40857 C -0.42239 -0.39005 -0.41979 -0.37894 -0.4125 -0.36389 C -0.41094 -0.35347 -0.40638 -0.34468 -0.40351 -0.33542 C -0.40403 -0.31736 -0.40403 -0.2963 -0.4125 -0.28148 C -0.41549 -0.27616 -0.41732 -0.27199 -0.41927 -0.26528 C -0.42031 -0.26204 -0.42252 -0.25556 -0.42252 -0.25509 C -0.42174 -0.21204 -0.42122 -0.20324 -0.4125 -0.16736 C -0.41289 -0.15579 -0.41289 -0.14375 -0.41341 -0.13195 C -0.41367 -0.12431 -0.41914 -0.11389 -0.42174 -0.10625 C -0.42383 -0.10093 -0.42643 -0.09583 -0.42851 -0.09028 C -0.42982 -0.08681 -0.43177 -0.0794 -0.43177 -0.07894 C -0.43138 -0.07408 -0.43177 -0.06875 -0.43086 -0.06343 C -0.42982 -0.05718 -0.425 -0.05371 -0.42174 -0.04884 C -0.41653 -0.04121 -0.4125 -0.03241 -0.40833 -0.02361 C -0.4069 -0.01088 -0.40898 -0.00162 -0.41341 0.00879 C -0.41471 0.02477 -0.42018 0.04097 -0.42252 0.05741 C -0.42226 0.06481 -0.42409 0.07454 -0.42018 0.07963 C -0.41784 0.08241 -0.41185 0.08449 -0.41185 0.08472 C -0.41198 0.09236 -0.41211 0.10116 -0.4125 0.10903 C -0.41315 0.1243 -0.42187 0.1294 -0.43008 0.13727 C -0.43385 0.14514 -0.43971 0.18819 -0.43867 0.20023 C -0.43854 0.20208 -0.43906 0.25764 -0.43906 0.2581 " pathEditMode="relative" rAng="0" ptsTypes="AAAAAAAAAAAAAAAAAAAAAAAAA">
                                      <p:cBhvr>
                                        <p:cTn id="331" dur="3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" y="450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0"/>
                                            </p:cond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5 -0.41227 C -0.63007 -0.41528 -0.62968 -0.40509 -0.63164 -0.39907 C -0.63072 -0.38588 -0.62695 -0.37731 -0.6233 -0.36574 C -0.622 -0.3618 -0.62096 -0.35764 -0.61992 -0.35393 C -0.61914 -0.35046 -0.61757 -0.34329 -0.61757 -0.34305 C -0.61601 -0.32917 -0.61341 -0.27801 -0.625 -0.26458 C -0.62747 -0.25741 -0.63007 -0.25278 -0.63164 -0.24467 C -0.63229 -0.24143 -0.63333 -0.23426 -0.63333 -0.23403 C -0.63138 -0.2037 -0.62981 -0.19722 -0.62252 -0.17292 C -0.61992 -0.16435 -0.6194 -0.15579 -0.61575 -0.14792 C -0.61406 -0.13704 -0.61093 -0.12847 -0.61002 -0.11736 C -0.61093 -0.09491 -0.61445 -0.07685 -0.62252 -0.05856 C -0.62539 -0.05255 -0.62708 -0.04421 -0.62916 -0.0375 C -0.62968 -0.03565 -0.63085 -0.03217 -0.63085 -0.03171 C -0.63164 -0.02708 -0.63229 -0.02245 -0.63333 -0.01759 C -0.63489 -0.00347 -0.63697 0.01366 -0.63164 0.02639 C -0.62916 0.04005 -0.62031 0.05463 -0.61666 0.06875 C -0.61705 0.08033 -0.61705 0.09167 -0.61757 0.10347 C -0.61757 0.10463 -0.61875 0.11204 -0.61914 0.11412 C -0.61966 0.11667 -0.62083 0.12199 -0.62083 0.12222 C -0.62174 0.12963 -0.61888 0.24954 -0.61705 0.25579 " pathEditMode="relative" rAng="0" ptsTypes="AAAAAAAAAAAAAAAAAAAAA">
                                      <p:cBhvr>
                                        <p:cTn id="333" dur="3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3338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2"/>
                                            </p:cond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153 -0.61389 C -0.54075 -0.60139 -0.49206 -0.55023 -0.48997 -0.53819 C -0.49023 -0.51875 -0.49023 -0.49907 -0.49075 -0.47963 C -0.49101 -0.47268 -0.49219 -0.46412 -0.49323 -0.45671 C -0.49375 -0.45324 -0.49492 -0.44676 -0.49492 -0.44652 C -0.4944 -0.42523 -0.49583 -0.4037 -0.4875 -0.38564 C -0.48685 -0.37939 -0.48581 -0.37291 -0.48489 -0.36643 C -0.48528 -0.34421 -0.48268 -0.32291 -0.49075 -0.30439 C -0.4918 -0.29838 -0.49219 -0.2949 -0.49414 -0.28935 C -0.49635 -0.2831 -0.49935 -0.27754 -0.50065 -0.27037 C -0.5 -0.25949 -0.49948 -0.24907 -0.49583 -0.23958 C -0.49518 -0.23333 -0.49414 -0.2287 -0.49232 -0.22314 C -0.49127 -0.2199 -0.48906 -0.21296 -0.48906 -0.21273 C -0.48802 -0.2074 -0.48633 -0.20139 -0.48489 -0.19514 C -0.48528 -0.18449 -0.48502 -0.17338 -0.48581 -0.1625 C -0.48607 -0.15764 -0.48841 -0.15416 -0.48906 -0.14977 C -0.49101 -0.13935 -0.49336 -0.12708 -0.49739 -0.11805 C -0.49831 -0.11319 -0.49883 -0.10764 -0.5 -0.10277 C -0.49948 -0.09236 -0.5 -0.08125 -0.49831 -0.07106 C -0.49531 -0.05416 -0.48854 -0.04074 -0.48398 -0.025 C -0.4845 -0.00439 -0.48125 0.00857 -0.48997 0.02176 C -0.49167 0.03195 -0.49648 0.04121 -0.50065 0.04977 C -0.5026 0.05787 -0.50521 0.06528 -0.50664 0.07385 C -0.50612 0.08334 -0.50612 0.09352 -0.50482 0.10301 C -0.50351 0.1132 -0.49752 0.12361 -0.49583 0.13588 C -0.49596 0.14653 -0.49596 0.15718 -0.49648 0.16783 C -0.49674 0.1713 -0.49857 0.17709 -0.49909 0.18033 C -0.50091 0.19028 -0.48528 0.23936 -0.48528 0.25093 " pathEditMode="relative" rAng="0" ptsTypes="AAAAAAAAAAAAAAAAAAAAAAAAAAAA">
                                      <p:cBhvr>
                                        <p:cTn id="335" dur="3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4324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4"/>
                                            </p:cond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836 -0.33449 C -0.52669 -0.31458 -0.52031 -0.28379 -0.51927 -0.26018 C -0.51992 -0.21504 -0.51836 -0.20995 -0.52851 -0.17685 C -0.52799 -0.15254 -0.52773 -0.12708 -0.52435 -0.10347 C -0.52448 -0.08865 -0.52864 -0.0155 -0.52435 0.00533 C -0.52331 0.01551 -0.52083 0.02408 -0.51927 0.03403 C -0.51758 0.06621 -0.52331 0.09561 -0.52604 0.12732 C -0.52565 0.14399 -0.52565 0.16088 -0.52513 0.17755 C -0.52513 0.17894 -0.52864 0.25371 -0.52864 0.25417 " pathEditMode="relative" rAng="0" ptsTypes="AAAAAAAAA">
                                      <p:cBhvr>
                                        <p:cTn id="337" dur="3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2942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6"/>
                                            </p:cond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94 -0.53866 C -0.26862 -0.52871 -0.35664 -0.33843 -0.34909 -0.32778 C -0.3474 -0.32593 -0.34414 -0.3213 -0.34414 -0.32084 C -0.34284 -0.31621 -0.3418 -0.31158 -0.34076 -0.30649 C -0.34102 -0.29931 -0.34076 -0.29213 -0.34154 -0.28519 C -0.34206 -0.28079 -0.34584 -0.27477 -0.3474 -0.27061 C -0.34935 -0.26575 -0.35039 -0.26112 -0.35248 -0.25649 C -0.3543 -0.24838 -0.35573 -0.23889 -0.35899 -0.23172 C -0.36133 -0.21852 -0.3599 -0.225 -0.36315 -0.21227 C -0.36406 -0.20903 -0.36498 -0.20278 -0.36498 -0.20232 C -0.36354 -0.18033 -0.36159 -0.16158 -0.35742 -0.14075 C -0.35768 -0.11389 -0.35352 -0.06112 -0.36315 -0.02987 C -0.36406 -0.02385 -0.36472 -0.01783 -0.36576 -0.01181 C -0.36719 0.0081 -0.37097 0.03009 -0.36406 0.04884 C -0.36185 0.06273 -0.35821 0.07523 -0.35404 0.08842 C -0.3543 0.10324 -0.3543 0.11828 -0.35482 0.13333 C -0.35521 0.14189 -0.33399 0.25833 -0.33399 0.26782 " pathEditMode="relative" rAng="0" ptsTypes="AAAAAAAAAAAAAAAAA">
                                      <p:cBhvr>
                                        <p:cTn id="339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8" y="40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8"/>
                                            </p:cond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171 -0.41783 C -0.56132 -0.41111 -0.56132 -0.40417 -0.5608 -0.39723 C -0.56041 -0.39167 -0.55963 -0.39144 -0.55833 -0.38635 C -0.5552 -0.37315 -0.5526 -0.35949 -0.55 -0.3463 C -0.54882 -0.34005 -0.54765 -0.33218 -0.54661 -0.32547 C -0.54583 -0.3213 -0.54505 -0.31297 -0.54505 -0.31273 C -0.5457 -0.2919 -0.54609 -0.27454 -0.55247 -0.25648 C -0.55312 -0.25162 -0.55442 -0.24699 -0.55573 -0.2426 C -0.55677 -0.23982 -0.55911 -0.23426 -0.55911 -0.23403 C -0.56119 -0.22107 -0.56445 -0.20926 -0.56588 -0.19561 C -0.5651 -0.17801 -0.56549 -0.15926 -0.55911 -0.14445 C -0.55664 -0.13102 -0.55442 -0.12153 -0.55338 -0.10718 C -0.5539 -0.06551 -0.55026 -0.03635 -0.56406 -0.0051 C -0.56458 -0.00209 -0.56536 0.00046 -0.56588 0.00324 C -0.56614 0.00486 -0.56666 0.0074 -0.56666 0.00764 C -0.56614 0.02014 -0.56601 0.02893 -0.56406 0.04051 C -0.56341 0.05023 -0.56237 0.05694 -0.55989 0.06551 C -0.55872 0.06944 -0.55664 0.07777 -0.55664 0.07824 C -0.55494 0.09745 -0.55 0.12708 -0.56171 0.14004 C -0.5651 0.14907 -0.56328 0.15926 -0.56171 0.16921 C -0.56067 0.18657 -0.54843 0.25046 -0.54843 0.2662 " pathEditMode="relative" rAng="0" ptsTypes="AAAAAAAAAAAAAAAAAAAAA">
                                      <p:cBhvr>
                                        <p:cTn id="341" dur="3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3419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0"/>
                                            </p:cond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726 -0.57546 C -0.54258 -0.56435 -0.54323 -0.51806 -0.54518 -0.50509 C -0.5444 -0.47083 -0.54752 -0.4588 -0.53763 -0.43565 C -0.53646 -0.42732 -0.53112 -0.41829 -0.52851 -0.40996 C -0.52643 -0.40347 -0.52539 -0.39607 -0.52344 -0.38935 C -0.52278 -0.38218 -0.52122 -0.37778 -0.52018 -0.37083 C -0.52044 -0.36273 -0.52031 -0.35417 -0.52096 -0.34607 C -0.52135 -0.34213 -0.52344 -0.33449 -0.52344 -0.33426 C -0.52435 -0.32593 -0.52604 -0.31574 -0.5276 -0.30718 C -0.52864 -0.30208 -0.53021 -0.29144 -0.53021 -0.29097 C -0.52982 -0.27454 -0.5319 -0.25903 -0.52669 -0.24491 C -0.52617 -0.22292 -0.525 -0.20857 -0.52187 -0.18889 C -0.52239 -0.1625 -0.52187 -0.15417 -0.52604 -0.13403 C -0.52695 -0.12546 -0.52708 -0.1206 -0.53021 -0.11389 C -0.53086 -0.10579 -0.53268 -0.10046 -0.53437 -0.09329 C -0.53542 -0.075 -0.53607 -0.07338 -0.53502 -0.05139 C -0.53489 -0.0463 -0.53268 -0.03727 -0.53268 -0.03681 C -0.5332 0.0037 -0.53294 0.03958 -0.53685 0.07847 C -0.53607 0.10625 -0.53659 0.10555 -0.53268 0.12407 C -0.53294 0.14444 -0.53294 0.16481 -0.53346 0.18495 C -0.53372 0.19282 -0.53177 0.25625 -0.53177 0.26435 " pathEditMode="relative" rAng="0" ptsTypes="AAAAAAAAAAAAAAAAAAAAA">
                                      <p:cBhvr>
                                        <p:cTn id="343" dur="3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419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2"/>
                                            </p:cond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748 -0.6831 C -0.38373 -0.66852 -0.38125 -0.57824 -0.38594 -0.56227 C -0.38998 -0.53032 -0.38438 -0.50764 -0.37813 -0.47986 C -0.37656 -0.47268 -0.37552 -0.46065 -0.37227 -0.45509 C -0.37018 -0.44375 -0.36823 -0.43217 -0.36628 -0.42083 C -0.36406 -0.38264 -0.36472 -0.39954 -0.36628 -0.33055 C -0.36667 -0.3125 -0.37383 -0.29329 -0.37917 -0.27916 C -0.38581 -0.26088 -0.39024 -0.2456 -0.39284 -0.22477 C -0.39336 -0.21018 -0.39623 -0.19051 -0.39102 -0.17708 C -0.38906 -0.16481 -0.38646 -0.15139 -0.38112 -0.14213 C -0.3793 -0.13403 -0.37761 -0.13171 -0.37331 -0.12592 C -0.36992 -0.11065 -0.36094 -0.10509 -0.35768 -0.08634 C -0.35834 -0.05741 -0.3582 -0.0456 -0.36341 -0.02222 C -0.36472 -0.01597 -0.36654 -0.00972 -0.36836 -0.00393 C -0.3694 -0.00046 -0.37227 0.00579 -0.37227 0.00625 C -0.37448 0.01921 -0.37982 0.03102 -0.38216 0.04514 C -0.38138 0.0625 -0.38334 0.07037 -0.37722 0.08171 C -0.37513 0.0919 -0.37031 0.09954 -0.36628 0.10787 C -0.36107 0.11898 -0.35664 0.1294 -0.34961 0.13773 C -0.34518 0.14908 -0.33867 0.15579 -0.33294 0.16528 C -0.33177 0.17616 -0.31289 0.1963 -0.31654 0.20625 C -0.3181 0.20996 -0.30977 0.22847 -0.30977 0.22871 C -0.31094 0.23565 -0.2931 0.27616 -0.2931 0.28426 " pathEditMode="relative" rAng="0" ptsTypes="AAAAAAAAAAAAAAAAAAAAAAA">
                                      <p:cBhvr>
                                        <p:cTn id="345" dur="3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483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4"/>
                                            </p:cond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552 -0.55926 C -0.62656 -0.55741 -0.62903 -0.55393 -0.6293 -0.55139 C -0.63034 -0.54537 -0.63138 -0.5331 -0.63138 -0.53287 C -0.6293 -0.51435 -0.62096 -0.49722 -0.61471 -0.48079 C -0.61302 -0.47014 -0.6095 -0.46227 -0.60586 -0.45301 C -0.60417 -0.44282 -0.60104 -0.43171 -0.59805 -0.42222 C -0.597 -0.4118 -0.59596 -0.40926 -0.5931 -0.40069 C -0.59271 -0.39537 -0.59284 -0.39028 -0.59219 -0.38518 C -0.5918 -0.38171 -0.5901 -0.37616 -0.5901 -0.37569 C -0.59075 -0.32801 -0.58919 -0.29722 -0.60195 -0.25741 C -0.60325 -0.24653 -0.60612 -0.2368 -0.60885 -0.22662 C -0.61146 -0.21736 -0.61185 -0.20787 -0.61471 -0.19884 C -0.61562 -0.19305 -0.61653 -0.18727 -0.61771 -0.18194 C -0.6194 -0.15741 -0.62083 -0.12824 -0.61185 -0.10625 C -0.61002 -0.09583 -0.6056 -0.08727 -0.60377 -0.07708 C -0.60104 -0.06157 -0.59583 -0.04907 -0.5901 -0.03565 C -0.58607 -0.02639 -0.5806 -0.01852 -0.57643 -0.00949 C -0.57539 -0.00741 -0.57344 -0.00324 -0.57344 -0.00301 C -0.57187 0.00509 -0.56784 0.01042 -0.56562 0.01829 C -0.56445 0.02246 -0.56406 0.03056 -0.56367 0.03357 C -0.56419 0.04977 -0.56406 0.06482 -0.56667 0.08009 C -0.56888 0.11875 -0.56784 0.09445 -0.56667 0.16134 C -0.56627 0.17732 -0.55846 0.26459 -0.55846 0.26505 " pathEditMode="relative" rAng="0" ptsTypes="AAAAAAAAAAAAAAAAAAAAAAA">
                                      <p:cBhvr>
                                        <p:cTn id="347" dur="3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4120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6"/>
                                            </p:cond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836 -0.33148 C -0.56758 -0.31389 -0.56862 -0.3118 -0.56393 -0.2993 C -0.56237 -0.28866 -0.56055 -0.27824 -0.5582 -0.26782 C -0.55729 -0.25694 -0.55521 -0.24861 -0.55364 -0.23842 C -0.55417 -0.20301 -0.55221 -0.17778 -0.56393 -0.14954 C -0.56627 -0.13472 -0.56992 -0.1206 -0.57226 -0.10486 C -0.57148 -0.08241 -0.572 -0.05579 -0.56393 -0.03541 C -0.56302 -0.03079 -0.56198 -0.02523 -0.56198 -0.0206 C -0.56198 -0.00717 -0.56198 0.00625 -0.56289 0.01945 C -0.56367 0.0331 -0.57187 0.03403 -0.57773 0.04005 C -0.57917 0.04838 -0.57799 0.04283 -0.58229 0.05347 C -0.58294 0.05509 -0.58424 0.0581 -0.58424 0.05834 C -0.5832 0.11181 -0.58763 0.1132 -0.57226 0.14699 C -0.57096 0.15162 -0.56732 0.16042 -0.56732 0.16065 C -0.56523 0.175 -0.56862 0.23634 -0.56862 0.25741 " pathEditMode="relative" rAng="0" ptsTypes="AAAAAAAAAAAAAAA">
                                      <p:cBhvr>
                                        <p:cTn id="349" dur="3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9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8"/>
                                            </p:cond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724 -0.39236 C -0.5349 -0.35648 -0.53242 -0.32061 -0.53724 -0.28449 C -0.53932 -0.26898 -0.54492 -0.25579 -0.54701 -0.24005 C -0.54635 -0.21898 -0.54596 -0.19769 -0.54505 -0.17662 C -0.5444 -0.15996 -0.53438 -0.13287 -0.5293 -0.11783 C -0.52513 -0.08635 -0.52669 -0.1044 -0.52839 -0.04792 C -0.52878 -0.03773 -0.52813 -0.04005 -0.53138 -0.03519 C -0.53294 -0.02454 -0.53724 -0.01135 -0.54219 -0.00348 C -0.54492 0.01227 -0.54974 0.02662 -0.55182 0.04259 C -0.55156 0.08287 -0.55846 0.13819 -0.53815 0.17106 C -0.53542 0.18055 -0.55117 0.2706 -0.55117 0.28217 " pathEditMode="relative" rAng="0" ptsTypes="AAAAAAAAAAA">
                                      <p:cBhvr>
                                        <p:cTn id="351" dur="3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3372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0"/>
                                            </p:cond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367 -0.54629 C -0.66302 -0.52777 -0.66354 -0.41088 -0.65677 -0.39467 C -0.65273 -0.35717 -0.65404 -0.30995 -0.66458 -0.27407 C -0.66419 -0.25578 -0.66628 -0.22638 -0.65977 -0.20902 C -0.65898 -0.2037 -0.65521 -0.19027 -0.65299 -0.18588 C -0.65117 -0.17754 -0.65 -0.16944 -0.64792 -0.16134 C -0.64753 -0.15833 -0.64753 -0.15555 -0.647 -0.15277 C -0.64648 -0.15 -0.64531 -0.14745 -0.64492 -0.14467 C -0.64049 -0.11481 -0.64648 -0.14421 -0.6431 -0.12847 C -0.64336 -0.11018 -0.64323 -0.09166 -0.64414 -0.07338 C -0.6444 -0.06504 -0.64831 -0.05347 -0.65 -0.04537 C -0.65325 -0.02893 -0.65612 -0.0125 -0.65885 0.0044 C -0.6582 0.03172 -0.65664 0.05324 -0.65586 0.08056 C -0.65482 0.18889 -0.64336 0.22639 -0.63138 0.25949 " pathEditMode="relative" rAng="0" ptsTypes="AAAAAAAAAAAAAA">
                                      <p:cBhvr>
                                        <p:cTn id="353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4027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2"/>
                                            </p:cond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372 -0.68172 C -0.64518 -0.69121 -0.64674 -0.58149 -0.64896 -0.56598 C -0.65013 -0.54723 -0.65013 -0.52755 -0.64544 -0.51065 C -0.64583 -0.45417 -0.63476 -0.40486 -0.65 -0.36297 C -0.65169 -0.35139 -0.65638 -0.34375 -0.65937 -0.33287 C -0.66146 -0.32477 -0.66289 -0.31644 -0.66523 -0.30926 C -0.66562 -0.30649 -0.66615 -0.30278 -0.66615 -0.29931 C -0.66615 -0.27477 -0.66628 -0.2176 -0.6526 -0.20024 C -0.64987 -0.19005 -0.64544 -0.17986 -0.64128 -0.17153 C -0.64049 -0.16436 -0.63841 -0.15903 -0.63698 -0.15139 C -0.63646 -0.14375 -0.63594 -0.13611 -0.63542 -0.12824 C -0.63503 -0.12408 -0.63437 -0.11667 -0.63437 -0.11644 C -0.63503 -0.07662 -0.63281 -0.0588 -0.64388 -0.03125 C -0.64583 -0.02014 -0.64948 -0.0125 -0.6526 -0.00255 C -0.6543 0.00347 -0.65378 0.00416 -0.65586 0.00949 C -0.65794 0.01481 -0.66198 0.02453 -0.66198 0.02476 C -0.66289 0.03032 -0.66354 0.03472 -0.66523 0.03935 C -0.66654 0.04814 -0.66836 0.05625 -0.66966 0.06481 C -0.66914 0.08541 -0.66771 0.0993 -0.66615 0.11828 C -0.66654 0.14328 -0.65143 0.25717 -0.65143 0.2581 " pathEditMode="relative" rAng="0" ptsTypes="AAAAAAAAAAAAAAAAAAAA">
                                      <p:cBhvr>
                                        <p:cTn id="355" dur="3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469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4"/>
                                            </p:cond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C -0.00434 0.01135 -0.00226 0.00487 -0.00556 0.02107 C -0.00643 0.0257 -0.00833 0.03496 -0.00833 0.03519 C -0.00781 0.04283 -0.00764 0.0507 -0.00695 0.05811 C -0.00625 0.06436 -0.00417 0.07639 -0.00417 0.07662 C -0.00313 0.09908 -0.00278 0.10579 1.66667E-6 0.12431 C -0.00052 0.15579 -0.00018 0.1875 -0.00139 0.21899 C -0.00226 0.24144 -0.01215 0.26227 -0.01528 0.28357 C -0.01389 0.3257 -0.01042 0.36505 -0.00556 0.40602 C -0.00469 0.44514 -0.00677 0.48519 0.00139 0.5213 C 0.00226 0.52524 0.00295 0.53403 0.00417 0.53797 C 0.00903 0.55209 0.0151 0.56482 0.01944 0.5794 C 0.02153 0.58612 0.025 0.6 0.025 0.60024 C 0.02396 0.62454 0.0243 0.64769 0.01667 0.66945 C 0.01198 0.70093 0.01076 0.73264 0.00694 0.76412 C 0.00642 0.78102 0.00625 0.79792 0.00555 0.81459 C 0.00538 0.82084 0.00451 0.82732 0.00417 0.83311 C 0.00312 0.85417 0.00139 0.89561 0.00139 0.89584 C 0.00208 0.9338 -0.00452 0.96343 0.00694 0.9926 C 0.00642 1.01482 0.00642 1.03727 0.00555 1.0595 C 0.00521 1.07176 0.00347 1.07107 0.00139 1.08218 C 0.00035 1.08866 -0.00139 1.10116 -0.00139 1.10139 C -0.00104 1.12732 -0.01424 1.22269 0.00833 1.26088 " pathEditMode="relative" rAng="0" ptsTypes="ffffffffffffffffffffffA">
                                      <p:cBhvr>
                                        <p:cTn id="357" dur="3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63032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 C -0.00243 0.0125 0.00052 0.00278 -0.00694 0.01157 C -0.01163 0.01713 -0.01319 0.02477 -0.01805 0.02986 C -0.02483 0.06296 -0.025 0.09838 -0.01805 0.13194 C -0.01337 0.18611 -0.00469 0.23912 -1.11111E-6 0.29352 C -0.00069 0.34977 0.00313 0.42639 -0.02083 0.47546 C -0.02257 0.4838 -0.02535 0.49051 -0.02778 0.49838 C -0.0283 0.50185 -0.0283 0.50579 -0.02917 0.50972 C -0.02969 0.51227 -0.03142 0.51389 -0.03194 0.51644 C -0.03489 0.52963 -0.03628 0.54606 -0.0375 0.55972 C -0.0368 0.61736 -0.04097 0.69653 -0.02361 0.75301 C -0.02118 0.77269 -0.01701 0.78889 -0.01389 0.80787 C -0.00538 0.85995 -0.01927 0.78657 -0.00694 0.8669 C -0.00399 0.88611 -0.00104 0.9044 0.00139 0.92384 C 0.00087 0.95718 0.00122 0.99074 -1.11111E-6 1.02407 C -0.00017 1.02801 -0.00208 1.03125 -0.00278 1.03542 C -0.0066 1.05833 -0.00851 1.08796 -0.01667 1.10833 C -0.01892 1.12338 -0.02274 1.13657 -0.025 1.15162 C -0.02396 1.17963 -0.01944 1.23171 -0.01944 1.26551 " pathEditMode="relative" rAng="0" ptsTypes="ffffffffffffffffffA">
                                      <p:cBhvr>
                                        <p:cTn id="359" dur="3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63264"/>
                                    </p:animMotion>
                                  </p:childTnLst>
                                </p:cTn>
                              </p:par>
                              <p:par>
                                <p:cTn id="3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5185E-6 C -0.00555 0.00602 -0.00538 0.00995 -0.00694 0.0206 C -0.00642 0.02893 -0.00659 0.03727 -0.00555 0.0456 C -0.0052 0.04815 -0.00364 0.05023 -0.00277 0.05231 C 0.00261 0.06829 0.00712 0.08079 0.01389 0.0956 C 0.0191 0.10671 0.02101 0.12361 0.02362 0.13657 C 0.02309 0.16111 0.02639 0.21991 0.01528 0.24745 C 0.0099 0.2831 0.00174 0.3169 -0.00694 0.35023 C -0.01388 0.37662 -0.01614 0.40625 -0.01805 0.43426 C -0.01753 0.46296 -0.01753 0.4919 -0.01666 0.5206 C -0.01649 0.52916 -0.0125 0.54583 -0.0125 0.54606 C -0.01302 0.58518 -0.0118 0.62477 -0.01388 0.66389 C -0.01423 0.66944 -0.01753 0.67315 -0.01944 0.67754 C -0.02274 0.68565 -0.02326 0.69629 -0.02638 0.70486 C -0.0302 0.71528 -0.0342 0.72361 -0.0375 0.73449 C -0.0368 0.76389 -0.03941 0.80532 -0.03055 0.83449 C -0.02743 0.91643 -0.0302 0.99838 -0.03333 1.08009 C -0.0342 1.12824 -0.04097 1.27129 -0.03194 1.30092 " pathEditMode="relative" rAng="0" ptsTypes="fffffffffffffffffA">
                                      <p:cBhvr>
                                        <p:cTn id="361" dur="3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65046"/>
                                    </p:animMotion>
                                  </p:childTnLst>
                                </p:cTn>
                              </p:par>
                              <p:par>
                                <p:cTn id="3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C 0.00121 0.03079 0.00243 0.06135 0.00677 0.09028 C 0.00607 0.11667 0.00625 0.14352 0.00555 0.16991 C 0.00486 0.19075 0.00364 0.18565 0.00121 0.20093 C 0.00034 0.20579 -0.00105 0.21621 -0.00105 0.21644 C -0.00139 0.22315 -0.00157 0.23033 -0.00209 0.23681 C -0.00261 0.24537 -0.00417 0.2625 -0.00417 0.2632 C -0.00348 0.31112 -0.00382 0.36482 0.00121 0.41204 C 0.00173 0.49931 0.00329 0.57292 0.00121 0.65695 C 0.00069 0.67176 -0.00296 0.69028 -0.00539 0.70371 C -0.00816 0.71922 -0.00955 0.7382 -0.01077 0.7551 C -0.01025 0.78311 -0.01129 0.82801 -0.00747 0.85556 C -0.00539 0.89422 -0.0033 0.93264 -0.00209 0.97176 C -0.00053 1.02431 -0.00313 1.00255 4.72222E-6 1.0257 C -0.00035 1.07662 -0.00035 1.12755 -0.00105 1.17801 C -0.00139 1.20625 -0.00643 1.23172 -0.00643 1.26065 " pathEditMode="relative" rAng="0" ptsTypes="fffffffffffffffA">
                                      <p:cBhvr>
                                        <p:cTn id="363" dur="3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63032"/>
                                    </p:animMotion>
                                  </p:childTnLst>
                                </p:cTn>
                              </p:par>
                              <p:par>
                                <p:cTn id="3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C -0.00573 0.03125 0.00313 0.06435 0.0125 0.08958 C 0.01441 0.10347 0.01615 0.11782 0.01806 0.13171 C 0.02031 0.2368 0.02552 0.34167 0.01111 0.44444 C 0.00938 0.47245 0.00781 0.50231 0.00278 0.52893 C -0.00017 0.54467 -0.00365 0.55694 -0.00556 0.57338 C -0.00451 0.59629 -0.00417 0.62361 0 0.6456 C 0.00069 0.73981 -0.00486 0.8206 0.01111 0.90648 C 0.01059 0.96667 0.01059 1.02731 0.00972 1.08773 C 0.00955 1.0956 0.00799 1.10278 0.00694 1.11018 C 0.00608 1.11643 0.00417 1.12963 0.00417 1.13009 C 0.00469 1.18634 0.00556 1.29907 0.00556 1.2993 " pathEditMode="relative" rAng="0" ptsTypes="fffffffffffA">
                                      <p:cBhvr>
                                        <p:cTn id="365" dur="3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64954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1.48148E-6 C -0.00677 0.02986 -0.00365 0.0581 -0.00139 0.08819 C 0.00017 0.1125 0.00052 0.13657 0.00191 0.16065 C 0.00434 0.25602 0.00573 0.35231 0.00069 0.44722 C -0.0007 0.47477 -0.00417 0.50254 -0.00591 0.53032 C -0.0066 0.55903 -0.00747 0.58657 -0.00921 0.61574 C -0.00886 0.64421 -0.00973 0.71111 -0.00487 0.74629 C -0.00452 0.75532 -0.00521 0.83912 -0.00243 0.87454 C -0.00174 0.88379 0.00086 0.89074 0.00191 0.89977 C 0.00382 0.91805 0.0052 0.93634 0.00763 0.95486 C 0.00659 1.02685 0.00642 1.09907 0.0052 1.17083 C 0.00503 1.17639 4.16667E-6 1.20995 -0.00139 1.21643 C -0.00278 1.22176 -0.00591 1.23148 -0.00591 1.23171 C -0.00747 1.25717 -0.00921 1.26921 -0.00921 1.29699 " pathEditMode="relative" rAng="0" ptsTypes="fffffffffffffA">
                                      <p:cBhvr>
                                        <p:cTn id="367" dur="3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64838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4444E-6 C -0.00191 0.02107 -0.00469 0.04144 -0.00833 0.06158 C -0.00781 0.08519 -0.00816 0.10903 -0.00695 0.13264 C -0.00677 0.13658 -0.00486 0.13912 -0.00417 0.14306 C -0.0007 0.15996 0.00243 0.17639 0.00694 0.19375 C 0.00868 0.22107 0.01042 0.25139 0.01528 0.27732 C 0.01788 0.31135 0.01858 0.34352 0.01944 0.37709 C 0.0184 0.50139 0.01944 0.6382 0.00972 0.7625 C 0.0092 0.84167 0.00903 0.92084 0.00833 0.99954 C 0.00781 1.05857 0.00087 1.1213 0.01111 1.17848 C 0.01198 1.19352 0.01128 1.20973 0.01389 1.22431 C 0.01753 1.24445 0.025 1.26343 0.025 1.28588 " pathEditMode="relative" rAng="0" ptsTypes="fffffffffffA">
                                      <p:cBhvr>
                                        <p:cTn id="369" dur="3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64282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7 C -0.00225 0.01204 -0.00451 0.02477 -0.00833 0.03519 C -0.01406 0.07616 -0.00868 0.11782 -0.00139 0.15694 C 0.0007 0.21528 0.00226 0.27361 0.00556 0.33171 C 0.00486 0.37708 0.00938 0.46273 -0.00416 0.51111 C -0.00868 0.55116 -0.00104 0.49259 -0.01111 0.53611 C -0.01423 0.54931 -0.01302 0.5625 -0.01666 0.57616 C -0.01962 0.60857 -0.01771 0.5963 -0.02083 0.61366 C -0.02031 0.6375 -0.02048 0.66181 -0.01944 0.68588 C -0.01805 0.71551 -0.00937 0.74468 -0.00278 0.7706 C 0.00087 0.78542 0.00191 0.80139 0.00556 0.81551 C 0.01406 0.85046 0.01771 0.88958 0.03056 0.92037 C 0.03299 0.9331 0.03733 0.94306 0.04028 0.95532 C 0.04288 0.96644 0.04427 0.9787 0.04584 0.99028 C 0.04497 1.03704 0.04809 1.08912 0.03611 1.13264 C 0.03368 1.1544 0.03212 1.17593 0.02917 1.19745 C 0.02604 1.21991 0.02222 1.23611 0.02222 1.25995 " pathEditMode="relative" rAng="0" ptsTypes="ffffffffffffffffA">
                                      <p:cBhvr>
                                        <p:cTn id="371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62986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C -0.00052 0.00278 -0.00069 0.00509 -0.00139 0.00764 C -0.00208 0.01041 -0.00365 0.01227 -0.00417 0.01481 C -0.0059 0.02384 -0.0066 0.03287 -0.00833 0.04166 C -0.0066 0.07268 -0.0033 0.08541 0.00278 0.11227 C 0.00382 0.11713 0.00382 0.12291 0.00556 0.12685 C 0.01476 0.14815 0.0224 0.1662 0.02917 0.19004 C 0.03056 0.19421 0.03108 0.20208 0.03194 0.20671 C 0.03559 0.22569 0.03889 0.24352 0.04167 0.26296 C 0.04288 0.28194 0.04549 0.29977 0.04722 0.31898 C 0.04635 0.41018 0.04878 0.43379 0.04028 0.50139 C 0.03785 0.52014 0.03385 0.53889 0.03194 0.5574 C 0.03142 0.56342 0.03125 0.56898 0.03056 0.57477 C 0.02986 0.57963 0.02778 0.58912 0.02778 0.58958 C 0.02604 0.61481 0.01962 0.63657 0.01667 0.66227 C 0.01424 0.68356 0.01128 0.70625 0.00972 0.72778 C 0.00833 0.74514 0.00799 0.76227 0.00556 0.77893 C 0.00226 0.85532 0.00712 0.93078 0.01389 1.00578 C 0.01615 1.03148 0.02066 1.05463 0.02222 1.08102 C 0.02309 1.15324 0.02205 1.2162 0.03472 1.28333 C 0.0342 1.29953 0.03403 1.31574 0.03333 1.33194 C 0.03299 1.34051 0.02917 1.34653 0.02917 1.35416 " pathEditMode="relative" rAng="0" ptsTypes="fffffffffffffffffffffA">
                                      <p:cBhvr>
                                        <p:cTn id="373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67708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05787 C -0.00885 -0.04792 -0.00868 -0.03819 -0.01128 -0.02523 C -0.01076 -0.01111 -0.01076 0.00278 -0.00989 0.01667 C -0.00937 0.02593 -0.00711 0.04468 -0.00711 0.04491 C -0.00416 0.31065 -0.00659 0.21042 -0.00295 0.34468 C -0.00191 0.49769 -0.00868 0.52755 0.01372 0.64005 C 0.01511 0.65718 0.01736 0.67245 0.02066 0.68889 C 0.02153 0.69329 0.02136 0.69838 0.02205 0.70301 C 0.02275 0.70764 0.02483 0.7169 0.02483 0.71713 C 0.03108 0.80046 0.029 0.88449 0.02483 0.96829 C 0.02535 1.00579 0.02188 1.07477 0.03872 1.1125 C 0.04584 1.14815 0.05556 1.1831 0.06094 1.21945 C 0.06094 1.22222 0.05816 1.25741 0.05816 1.27083 " pathEditMode="relative" rAng="0" ptsTypes="ffffffffffffA">
                                      <p:cBhvr>
                                        <p:cTn id="375" dur="3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66435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59259E-6 C 0.00087 0.01736 0.00209 0.03403 0.00417 0.05069 C 0.0066 0.07153 0.01632 0.09421 0.01945 0.11574 C 0.0224 0.13495 0.02483 0.15393 0.02778 0.17291 C 0.02709 0.27291 0.02952 0.31921 0.02361 0.39745 C 0.02292 0.42453 0.02483 0.47407 0.01945 0.50139 C 0.01667 0.54398 0.01198 0.58634 0.00695 0.62847 C 0.00591 0.67963 0.00365 0.73194 0.00834 0.78333 C 0.01042 0.80671 0.01719 0.83078 0.02223 0.85278 C 0.02518 0.86504 0.02743 0.88078 0.03195 0.8919 C 0.03351 0.90671 0.03473 0.92176 0.0375 0.93588 C 0.03976 0.96273 0.0474 0.98565 0.05 1.01227 C 0.04948 1.04143 0.04948 1.0706 0.04861 1.1 C 0.04775 1.13125 0.03768 1.15903 0.03195 1.18773 C 0.02952 1.2 0.02743 1.21273 0.025 1.22477 C 0.02587 1.24467 0.03386 1.33125 0.025 1.33125 " pathEditMode="relative" rAng="0" ptsTypes="fffffffffffffffA">
                                      <p:cBhvr>
                                        <p:cTn id="377" dur="3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66551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8 -0.0625 C -0.00434 -0.05787 -0.00555 -0.05347 -0.01041 -0.04051 C -0.01128 -0.03796 -0.01319 -0.0331 -0.01319 -0.03287 C -0.01406 -0.02731 -0.01614 -0.02176 -0.01597 -0.01597 C -0.01493 0.04051 -0.00989 0.10185 0.00209 0.15509 C 0.00348 0.1713 0.00608 0.18102 0.00903 0.1963 C 0.01042 0.21829 0.01407 0.23912 0.01875 0.25972 C 0.02448 0.35046 0.02223 0.30648 0.01875 0.49907 C 0.01858 0.50671 0.01459 0.52107 0.01459 0.52153 C 0.01181 0.55532 0.00313 0.58333 0.0007 0.61644 C -0.00139 0.64421 -0.00416 0.6713 -0.00625 0.69954 C -0.0092 0.73982 -0.0059 0.71389 -0.00902 0.73611 C -0.00868 0.75695 -0.0125 0.80208 -0.00347 0.82639 C -0.00191 0.84259 0.00018 0.84259 0.00209 0.85579 C 0.00521 0.87801 0.00782 0.89954 0.01459 0.91898 C 0.01771 0.94607 0.02761 0.96875 0.03125 0.99491 C 0.03212 1.00139 0.03351 1.0206 0.03403 1.02685 C 0.03542 1.04051 0.03837 1.05463 0.04098 1.06829 C 0.04427 1.11412 0.04792 1.1632 0.03959 1.20741 C 0.03837 1.22639 0.03889 1.24815 0.03542 1.2662 C 0.03247 1.28171 0.02848 1.29676 0.0257 1.3125 C 0.02414 1.32199 0.02292 1.3287 0.02014 1.33704 C 0.01841 1.3419 0.01771 1.34977 0.01459 1.35162 C 0.0132 1.35255 0.01042 1.35417 0.01042 1.3544 " pathEditMode="relative" rAng="0" ptsTypes="fffffffffffffffffffffffA">
                                      <p:cBhvr>
                                        <p:cTn id="379" dur="3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" y="70833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C -0.0059 0.01227 -0.00347 0.00533 -0.00695 0.02176 C -0.00747 0.02384 -0.00834 0.02801 -0.00834 0.02847 C -0.00643 0.05232 -0.00469 0.0757 2.22222E-6 0.09908 C 0.00156 0.10695 0.00486 0.11528 0.00694 0.12269 C 0.01041 0.13495 0.01215 0.15 0.01389 0.16366 C 0.0125 0.26991 0.00364 0.37384 0.00139 0.48009 C 0.00208 0.56806 -0.00156 0.62732 0.00833 0.70417 C 0.00955 0.73079 0.01128 0.75417 0.01666 0.7794 C 0.01788 0.82963 0.01927 0.88009 0.02222 0.93033 C 0.02153 1.05139 0.01805 1.17107 0.01805 1.29213 " pathEditMode="relative" rAng="0" ptsTypes="ffffffffffA">
                                      <p:cBhvr>
                                        <p:cTn id="381" dur="3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64606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C 0.00052 0.01528 0.00017 0.03079 0.00139 0.0456 C 0.00208 0.0544 0.00972 0.06829 0.00972 0.06852 C 0.01302 0.08889 0.01406 0.11065 0.01667 0.13171 C 0.0158 0.15995 0.01788 0.17315 0.01111 0.19491 C 0.00955 0.21065 0.00642 0.225 0.00417 0.24005 C 0.00191 0.2544 0.00087 0.26921 -0.00139 0.2831 C -0.00365 0.29769 -0.00712 0.31204 -0.00972 0.32639 C -0.01302 0.34468 -0.01788 0.36227 -0.02083 0.38102 C -0.01944 0.4581 -0.0191 0.53056 0.00417 0.59861 C 0.00781 0.60926 0.00799 0.6162 0.0125 0.62593 C 0.01458 0.64259 0.01753 0.65995 0.02083 0.67593 C 0.02014 0.73357 0.02292 0.81389 0.01389 0.87338 C 0.01337 0.88773 0.01337 0.90208 0.0125 0.91644 C 0.01215 0.92384 0.00938 0.93171 0.00833 0.93912 C 0.00608 0.95602 0.00538 0.97408 0.00417 0.9912 C 0.0026 1.0662 -0.00191 1.14445 0.00556 1.21806 C 0.00417 1.30093 0.01597 1.28056 0.00278 1.30232 " pathEditMode="relative" rAng="0" ptsTypes="fffffffffffffffffA">
                                      <p:cBhvr>
                                        <p:cTn id="383" dur="3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65116"/>
                                    </p:animMotion>
                                  </p:childTnLst>
                                </p:cTn>
                              </p:par>
                              <p:par>
                                <p:cTn id="3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C 0.00052 0.01968 -0.00278 0.07176 0.00694 0.09468 C 0.00851 0.10718 0.0118 0.11759 0.01389 0.1294 C 0.01684 0.14653 0.01875 0.16366 0.02222 0.18009 C 0.02153 0.26273 0.02257 0.34213 0.0125 0.42222 C 0.00937 0.44722 0.00382 0.47176 0.00139 0.49722 C 0.00087 0.50255 0.00052 0.50741 1.11111E-6 0.51273 C -0.00087 0.52014 -0.00278 0.53449 -0.00278 0.53472 C -0.00434 0.57269 -0.01024 0.63449 0.00417 0.66898 C 0.00729 0.68889 0.0118 0.70995 0.01944 0.72616 C 0.02378 0.74676 0.03108 0.76528 0.03611 0.78565 C 0.03993 0.80116 0.03802 0.79282 0.04167 0.80995 C 0.04219 0.81204 0.04305 0.81644 0.04305 0.81667 C 0.04809 0.88866 0.05226 0.96852 0.0375 1.03843 C 0.03611 1.05301 0.03489 1.06852 0.03194 1.08287 C 0.02934 1.11065 0.0243 1.13866 0.02083 1.16644 C 0.0184 1.18542 0.0191 1.20532 0.01528 1.22361 C 0.01198 1.23935 0.00746 1.25417 0.00417 1.26991 C 0.00278 1.27616 -0.0007 1.28079 -0.00139 1.28727 C -0.00208 1.29398 -0.00139 1.30069 -0.00139 1.30741 " pathEditMode="relative" rAng="0" ptsTypes="fffffffffffffffffffA">
                                      <p:cBhvr>
                                        <p:cTn id="385" dur="3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65370"/>
                                    </p:animMotion>
                                  </p:childTnLst>
                                </p:cTn>
                              </p:par>
                              <p:par>
                                <p:cTn id="38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7 C 0.00052 0.01482 0.00035 0.02963 0.00139 0.04444 C 0.0026 0.05995 0.00798 0.07569 0.01111 0.09074 C 0.01441 0.10694 0.0158 0.12315 0.02083 0.13889 C 0.02274 0.17245 0.02413 0.18912 0.025 0.22732 C 0.02413 0.26065 0.02378 0.30255 0.01666 0.33472 C 0.01441 0.35903 0.00868 0.38241 0.00555 0.40648 C 0.0033 0.42338 0.00486 0.41366 2.22222E-6 0.43565 C -0.00052 0.43773 -0.00139 0.4419 -0.00139 0.44236 C -0.0033 0.46852 -0.00955 0.49352 -0.0125 0.52014 C -0.01198 0.55463 -0.01788 0.62431 -0.00417 0.66551 C -0.00243 0.68704 0.00607 0.72986 0.01389 0.74769 C 0.01666 0.76412 0.01857 0.77847 0.02361 0.79398 C 0.02795 0.82732 0.03455 0.86088 0.04166 0.89282 C 0.04583 0.91204 0.04653 0.90208 0.05 0.9331 C 0.05416 0.9713 0.0625 1.00833 0.06666 1.04676 C 0.06944 1.07199 0.07083 1.09745 0.07361 1.12269 C 0.07326 1.15185 0.07864 1.24213 0.06528 1.28287 " pathEditMode="relative" rAng="0" ptsTypes="fffffffffffffffffA">
                                      <p:cBhvr>
                                        <p:cTn id="387" dur="3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8" y="64144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15949 C -0.00695 -0.1412 -0.00486 -0.15 -0.00139 -0.10949 C -0.0007 -0.10069 0.01302 -0.06805 0.01389 -0.06597 C 0.02048 -0.04976 0.02239 -0.00463 0.02361 0.01297 C 0.02291 0.06991 0.02882 0.1169 0.0125 0.16343 C 0.01041 0.18125 0.00712 0.20371 0.00139 0.21852 C 0.00087 0.22246 0.00087 0.22662 3.05556E-6 0.23056 C -0.00052 0.23311 -0.00226 0.23496 -0.00278 0.23774 C -0.00782 0.2632 -0.0007 0.24283 -0.00695 0.25903 C -0.01077 0.31274 -0.01702 0.36644 -0.02223 0.41968 C -0.02431 0.46482 -0.02795 0.51227 -0.01945 0.55602 C -0.02014 0.65903 -0.01598 0.79121 -0.02639 0.89838 C -0.02691 0.90926 -0.02691 0.92084 -0.02778 0.93172 C -0.0283 0.93797 -0.03056 0.95093 -0.03056 0.95116 C -0.0316 0.9676 -0.03264 0.97662 -0.03473 0.99144 C -0.03646 1.01829 -0.04028 1.06112 -0.04723 1.08496 C -0.04879 1.09815 -0.05174 1.11042 -0.05417 1.12338 C -0.05382 1.15533 -0.05139 1.20996 -0.05139 1.25024 " pathEditMode="relative" rAng="0" ptsTypes="fffffffffffffffffA">
                                      <p:cBhvr>
                                        <p:cTn id="389" dur="3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70486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15439 C -0.00209 -0.14398 -0.004 -0.13425 -0.00556 -0.12361 C -0.00504 -0.11666 -0.00556 -0.10925 -0.00417 -0.10231 C -0.00174 -0.09004 0.00503 -0.08495 0.00833 -0.07407 C 0.0151 -0.05138 0.01944 -0.02708 0.025 -0.00347 C 0.02448 0.05394 0.02448 0.11112 0.02361 0.16852 C 0.02326 0.18797 0.01597 0.20695 0.0125 0.225 C 0.00573 0.25973 -0.00174 0.2926 -0.00973 0.32639 C -0.01146 0.35024 -0.01424 0.37477 -0.01945 0.397 C -0.02778 0.48195 -0.02032 0.56158 -0.00834 0.64213 C -0.00782 0.65255 -0.00799 0.66297 -0.00695 0.67292 C -0.0066 0.67547 -0.00452 0.67732 -0.00417 0.67987 C -0.00139 0.70556 -0.00365 0.72385 0.00277 0.74607 C 0.00364 0.76991 0.00416 0.78403 0.00833 0.80487 C 0.00972 0.83033 0.01319 0.85834 0.01805 0.88264 C 0.01701 0.9551 0.01788 0.99885 0.00555 1.06181 C 0.00347 1.07269 0.00243 1.08264 -0.00139 1.09237 C -0.00365 1.11181 -0.00834 1.12987 -0.01111 1.14908 C -0.01615 1.18334 -0.02014 1.21806 -0.02361 1.25278 C -0.025 1.28426 -0.025 1.27315 -0.025 1.28588 " pathEditMode="relative" rAng="0" ptsTypes="fffffffffffffffffffA">
                                      <p:cBhvr>
                                        <p:cTn id="391" dur="3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72014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11551 C 0.00091 -0.06805 -2.08333E-7 -0.02685 0.00833 0.01713 C 0.00951 0.04074 0.01237 0.0713 0.01667 0.09491 C 0.01719 0.1007 0.01732 0.10648 0.0181 0.11204 C 0.01875 0.11898 0.02083 0.13148 0.02083 0.13171 C 0.02227 0.15741 0.02344 0.18449 0.02643 0.20995 C 0.02565 0.27801 0.02617 0.34352 0.02227 0.41042 C 0.02122 0.42894 0.0168 0.44676 0.01393 0.46458 C 0.00781 0.50162 0.00117 0.53889 -0.00417 0.57685 C -0.00534 0.59745 -0.00573 0.60347 -0.00977 0.62083 C -0.01081 0.63611 -0.01354 0.64792 -0.01523 0.66227 C -0.01862 0.69144 -0.02253 0.71945 -0.025 0.74815 C -0.02552 0.86597 -0.02552 0.98333 -0.02643 1.10093 C -0.02656 1.12269 -0.0345 1.14398 -0.03477 1.16713 C -0.03503 1.20764 -0.03477 1.24884 -0.03477 1.28958 " pathEditMode="relative" rAng="0" ptsTypes="AAAAAAAAAAAAAAA">
                                      <p:cBhvr>
                                        <p:cTn id="393" dur="3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" y="70255"/>
                                    </p:animMotion>
                                  </p:childTnLst>
                                </p:cTn>
                              </p:par>
                              <p:par>
                                <p:cTn id="3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C -0.00248 0.0125 0.00052 0.00278 -0.0069 0.01157 C -0.01159 0.01713 -0.01315 0.02477 -0.0181 0.02986 C -0.02487 0.06296 -0.025 0.09838 -0.0181 0.13194 C -0.01341 0.18588 -0.00469 0.23912 2.29167E-6 0.29352 C -0.00065 0.34977 0.00312 0.42639 -0.02084 0.47546 C -0.02253 0.48379 -0.02539 0.49051 -0.02774 0.49838 C -0.02826 0.50185 -0.02826 0.50579 -0.02917 0.50972 C -0.02969 0.51227 -0.03138 0.51389 -0.0319 0.51643 C -0.0349 0.52963 -0.03633 0.54606 -0.0375 0.55972 C -0.03685 0.61736 -0.04102 0.69653 -0.02357 0.75301 C -0.02123 0.77268 -0.01706 0.78889 -0.01393 0.80787 C -0.00534 0.85995 -0.01927 0.78657 -0.0069 0.8669 C -0.00404 0.88611 -0.00104 0.9044 0.00143 0.92384 C 0.00091 0.95717 0.00117 0.99074 2.29167E-6 1.02407 C -0.00013 1.02801 -0.00209 1.03125 -0.00274 1.03542 C -0.00664 1.05833 -0.00847 1.08796 -0.01667 1.10833 C -0.01888 1.12338 -0.02279 1.13657 -0.025 1.15162 C -0.02396 1.17963 -0.0194 1.23171 -0.0194 1.26551 " pathEditMode="relative" rAng="0" ptsTypes="AAAAAAAAAAAAAAAAAAA">
                                      <p:cBhvr>
                                        <p:cTn id="395" dur="3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63264"/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11551 C 0.00091 -0.06806 -2.91667E-6 -0.02685 0.00834 0.01713 C 0.00951 0.04074 0.01237 0.07129 0.01667 0.0949 C 0.01719 0.10069 0.01732 0.10648 0.0181 0.11203 C 0.01875 0.11898 0.02084 0.13148 0.02084 0.13171 C 0.02227 0.1574 0.02344 0.18449 0.02644 0.20995 C 0.02565 0.27801 0.02617 0.34352 0.02227 0.41041 C 0.02123 0.42893 0.0168 0.44676 0.01394 0.46458 C 0.00782 0.50162 0.00117 0.53889 -0.00416 0.57685 C -0.00534 0.59745 -0.00573 0.60347 -0.00976 0.62083 C -0.0108 0.63611 -0.01354 0.64791 -0.01523 0.66227 C -0.01862 0.69143 -0.02252 0.71944 -0.025 0.74815 C -0.02552 0.86597 -0.02552 0.98333 -0.02643 1.10092 C -0.02656 1.12268 -0.0345 1.14398 -0.03476 1.16713 C -0.03502 1.20764 -0.03476 1.24884 -0.03476 1.28958 " pathEditMode="relative" rAng="0" ptsTypes="AAAAAAAAAAAAAAA">
                                      <p:cBhvr>
                                        <p:cTn id="39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70255"/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C -0.00434 0.01135 -0.00226 0.00487 -0.00556 0.02107 C -0.00643 0.0257 -0.00833 0.03496 -0.00833 0.03519 C -0.00781 0.04283 -0.00764 0.0507 -0.00695 0.05811 C -0.00625 0.06436 -0.00417 0.07639 -0.00417 0.07662 C -0.00313 0.09908 -0.00278 0.10579 1.66667E-6 0.12431 C -0.00052 0.15579 -0.00018 0.1875 -0.00139 0.21899 C -0.00226 0.24144 -0.01215 0.26227 -0.01528 0.28357 C -0.01389 0.3257 -0.01042 0.36505 -0.00556 0.40602 C -0.00469 0.44514 -0.00677 0.48519 0.00139 0.5213 C 0.00226 0.52524 0.00295 0.53403 0.00417 0.53797 C 0.00903 0.55209 0.0151 0.56482 0.01944 0.5794 C 0.02153 0.58612 0.025 0.6 0.025 0.60024 C 0.02396 0.62454 0.0243 0.64769 0.01667 0.66945 C 0.01198 0.70093 0.01076 0.73264 0.00694 0.76412 C 0.00642 0.78102 0.00625 0.79792 0.00555 0.81459 C 0.00538 0.82084 0.00451 0.82732 0.00417 0.83311 C 0.00312 0.85417 0.00139 0.89561 0.00139 0.89584 C 0.00208 0.9338 -0.00452 0.96343 0.00694 0.9926 C 0.00642 1.01482 0.00642 1.03727 0.00555 1.0595 C 0.00521 1.07176 0.00347 1.07107 0.00139 1.08218 C 0.00035 1.08866 -0.00139 1.10116 -0.00139 1.10139 C -0.00104 1.12732 -0.01424 1.22269 0.00833 1.26088 " pathEditMode="relative" rAng="0" ptsTypes="ffffffffffffffffffffffA">
                                      <p:cBhvr>
                                        <p:cTn id="399" dur="3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63032"/>
                                    </p:animMotion>
                                  </p:childTnLst>
                                </p:cTn>
                              </p:par>
                              <p:par>
                                <p:cTn id="40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C -0.00248 0.0125 0.00052 0.00278 -0.0069 0.01157 C -0.01159 0.01713 -0.01315 0.02477 -0.0181 0.02986 C -0.02487 0.06296 -0.025 0.09838 -0.0181 0.13194 C -0.01341 0.18588 -0.00469 0.23912 2.29167E-6 0.29352 C -0.00065 0.34977 0.00312 0.42639 -0.02084 0.47546 C -0.02253 0.48379 -0.02539 0.49051 -0.02774 0.49838 C -0.02826 0.50185 -0.02826 0.50579 -0.02917 0.50972 C -0.02969 0.51227 -0.03138 0.51389 -0.0319 0.51643 C -0.0349 0.52963 -0.03633 0.54606 -0.0375 0.55972 C -0.03685 0.61736 -0.04102 0.69653 -0.02357 0.75301 C -0.02123 0.77268 -0.01706 0.78889 -0.01393 0.80787 C -0.00534 0.85995 -0.01927 0.78657 -0.0069 0.8669 C -0.00404 0.88611 -0.00104 0.9044 0.00143 0.92384 C 0.00091 0.95717 0.00117 0.99074 2.29167E-6 1.02407 C -0.00013 1.02801 -0.00209 1.03125 -0.00274 1.03542 C -0.00664 1.05833 -0.00847 1.08796 -0.01667 1.10833 C -0.01888 1.12338 -0.02279 1.13657 -0.025 1.15162 C -0.02396 1.17963 -0.0194 1.23171 -0.0194 1.26551 " pathEditMode="relative" rAng="0" ptsTypes="AAAAAAAAAAAAAAAAAAA">
                                      <p:cBhvr>
                                        <p:cTn id="401" dur="3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63264"/>
                                    </p:animMotion>
                                  </p:childTnLst>
                                </p:cTn>
                              </p:par>
                              <p:par>
                                <p:cTn id="4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C 0.00052 0.01528 0.00017 0.03079 0.00139 0.0456 C 0.00208 0.0544 0.00972 0.06829 0.00972 0.06852 C 0.01302 0.08889 0.01406 0.11065 0.01667 0.13171 C 0.0158 0.15995 0.01788 0.17315 0.01111 0.19491 C 0.00955 0.21065 0.00642 0.225 0.00417 0.24005 C 0.00191 0.2544 0.00087 0.26921 -0.00139 0.2831 C -0.00365 0.29769 -0.00712 0.31204 -0.00972 0.32639 C -0.01302 0.34468 -0.01788 0.36227 -0.02083 0.38102 C -0.01944 0.4581 -0.0191 0.53056 0.00417 0.59861 C 0.00781 0.60926 0.00799 0.6162 0.0125 0.62593 C 0.01458 0.64259 0.01753 0.65995 0.02083 0.67593 C 0.02014 0.73357 0.02292 0.81389 0.01389 0.87338 C 0.01337 0.88773 0.01337 0.90208 0.0125 0.91644 C 0.01215 0.92384 0.00938 0.93171 0.00833 0.93912 C 0.00608 0.95602 0.00538 0.97408 0.00417 0.9912 C 0.0026 1.0662 -0.00191 1.14445 0.00556 1.21806 C 0.00417 1.30093 0.01597 1.28056 0.00278 1.30232 " pathEditMode="relative" rAng="0" ptsTypes="fffffffffffffffffA">
                                      <p:cBhvr>
                                        <p:cTn id="403" dur="3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65116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15439 C -0.00209 -0.14398 -0.004 -0.13425 -0.00556 -0.12361 C -0.00504 -0.11666 -0.00556 -0.10925 -0.00417 -0.10231 C -0.00174 -0.09004 0.00503 -0.08495 0.00833 -0.07407 C 0.0151 -0.05138 0.01944 -0.02708 0.025 -0.00347 C 0.02448 0.05394 0.02448 0.11112 0.02361 0.16852 C 0.02326 0.18797 0.01597 0.20695 0.0125 0.225 C 0.00573 0.25973 -0.00174 0.2926 -0.00973 0.32639 C -0.01146 0.35024 -0.01424 0.37477 -0.01945 0.397 C -0.02778 0.48195 -0.02032 0.56158 -0.00834 0.64213 C -0.00782 0.65255 -0.00799 0.66297 -0.00695 0.67292 C -0.0066 0.67547 -0.00452 0.67732 -0.00417 0.67987 C -0.00139 0.70556 -0.00365 0.72385 0.00277 0.74607 C 0.00364 0.76991 0.00416 0.78403 0.00833 0.80487 C 0.00972 0.83033 0.01319 0.85834 0.01805 0.88264 C 0.01701 0.9551 0.01788 0.99885 0.00555 1.06181 C 0.00347 1.07269 0.00243 1.08264 -0.00139 1.09237 C -0.00365 1.11181 -0.00834 1.12987 -0.01111 1.14908 C -0.01615 1.18334 -0.02014 1.21806 -0.02361 1.25278 C -0.025 1.28426 -0.025 1.27315 -0.025 1.28588 " pathEditMode="relative" rAng="0" ptsTypes="fffffffffffffffffffA">
                                      <p:cBhvr>
                                        <p:cTn id="405" dur="3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72014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C -0.00195 0.02106 -0.00468 0.04143 -0.00833 0.06157 C -0.00781 0.08518 -0.0082 0.10902 -0.0069 0.1324 C -0.00677 0.13634 -0.00481 0.13912 -0.00416 0.14305 C -0.00065 0.15995 0.00248 0.17639 0.00691 0.19375 C 0.00873 0.22106 0.01042 0.25139 0.01524 0.27731 C 0.01784 0.31111 0.01862 0.34328 0.01941 0.37685 C 0.01836 0.50139 0.01941 0.63819 0.00977 0.7625 C 0.00925 0.84166 0.00899 0.92083 0.00834 0.99953 C 0.00782 1.05833 0.00092 1.12129 0.01107 1.17847 C 0.01198 1.19352 0.01133 1.20972 0.01394 1.2243 C 0.01758 1.24444 0.025 1.26342 0.025 1.28588 " pathEditMode="relative" rAng="0" ptsTypes="AAAAAAAAAAAA">
                                      <p:cBhvr>
                                        <p:cTn id="40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64282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-0.0625 C -0.0043 -0.05787 -0.0056 -0.05347 -0.01042 -0.04051 C -0.01133 -0.03797 -0.01316 -0.0331 -0.01316 -0.03287 C -0.01407 -0.02732 -0.01615 -0.02176 -0.01602 -0.01597 C -0.01498 0.04051 -0.0099 0.10185 0.00208 0.15486 C 0.00351 0.17129 0.00612 0.18102 0.00898 0.19629 C 0.01041 0.21828 0.01406 0.23912 0.01875 0.25972 C 0.02448 0.35046 0.02226 0.30648 0.01875 0.49907 C 0.01862 0.50671 0.01458 0.52106 0.01458 0.52153 C 0.01184 0.55509 0.00312 0.5831 0.00065 0.6162 C -0.00144 0.64421 -0.00417 0.67106 -0.00625 0.6993 C -0.00925 0.73981 -0.00586 0.71366 -0.00899 0.73611 C -0.00873 0.75694 -0.0125 0.80208 -0.00352 0.82639 C -0.00196 0.84236 0.00013 0.84236 0.00208 0.85578 C 0.0052 0.87801 0.00781 0.89953 0.01458 0.91898 C 0.0177 0.94606 0.0276 0.96875 0.03125 0.99491 C 0.03216 1.00139 0.03346 1.0206 0.03398 1.02685 C 0.03541 1.04051 0.03841 1.05463 0.04101 1.06828 C 0.04427 1.11412 0.04791 1.16296 0.03958 1.20741 C 0.03841 1.22639 0.03893 1.24815 0.03541 1.2662 C 0.03242 1.28148 0.02851 1.29676 0.02565 1.31227 C 0.02408 1.32199 0.02291 1.3287 0.02018 1.3368 C 0.01836 1.3419 0.0177 1.34977 0.01458 1.35162 C 0.01315 1.35254 0.01041 1.35393 0.01041 1.3544 " pathEditMode="relative" rAng="0" ptsTypes="AAAAAAAAAAAAAAAAAAAAAAAA">
                                      <p:cBhvr>
                                        <p:cTn id="409" dur="3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70833"/>
                                    </p:animMotion>
                                  </p:childTnLst>
                                </p:cTn>
                              </p:par>
                              <p:par>
                                <p:cTn id="4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-0.00586 0.03125 0.00312 0.06435 0.0125 0.08959 C 0.01445 0.10347 0.01614 0.11783 0.0181 0.13172 C 0.02031 0.23681 0.02565 0.34144 0.01107 0.44445 C 0.00937 0.47246 0.00781 0.50232 0.00273 0.52894 C -0.00013 0.54468 -0.00365 0.55695 -0.0056 0.57338 C -0.00456 0.5963 -0.00417 0.62361 1.66667E-6 0.6456 C 0.00065 0.73982 -0.00482 0.82037 0.01107 0.90648 C 0.01055 0.96667 0.01055 1.02732 0.00976 1.08773 C 0.0095 1.0956 0.00794 1.10278 0.0069 1.11019 C 0.00612 1.11644 0.00417 1.12963 0.00417 1.1301 C 0.00469 1.18635 0.0056 1.29908 0.0056 1.29931 " pathEditMode="relative" rAng="0" ptsTypes="AAAAAAAAAAAA">
                                      <p:cBhvr>
                                        <p:cTn id="411" dur="3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6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443" grpId="0" build="p" bldLvl="5"/>
      <p:bldP spid="6" grpId="0" animBg="1"/>
      <p:bldP spid="16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76A750-5F4C-4366-90DD-8C919F2C89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4949"/>
          </a:solidFill>
          <a:ln w="168275">
            <a:solidFill>
              <a:srgbClr val="A46426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D4E186-867F-471B-A3F2-FC5ACCE89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02419"/>
              </p:ext>
            </p:extLst>
          </p:nvPr>
        </p:nvGraphicFramePr>
        <p:xfrm>
          <a:off x="482374" y="1044709"/>
          <a:ext cx="11045370" cy="4844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074">
                  <a:extLst>
                    <a:ext uri="{9D8B030D-6E8A-4147-A177-3AD203B41FA5}">
                      <a16:colId xmlns:a16="http://schemas.microsoft.com/office/drawing/2014/main" val="78616605"/>
                    </a:ext>
                  </a:extLst>
                </a:gridCol>
                <a:gridCol w="2209074">
                  <a:extLst>
                    <a:ext uri="{9D8B030D-6E8A-4147-A177-3AD203B41FA5}">
                      <a16:colId xmlns:a16="http://schemas.microsoft.com/office/drawing/2014/main" val="1528722336"/>
                    </a:ext>
                  </a:extLst>
                </a:gridCol>
                <a:gridCol w="2209074">
                  <a:extLst>
                    <a:ext uri="{9D8B030D-6E8A-4147-A177-3AD203B41FA5}">
                      <a16:colId xmlns:a16="http://schemas.microsoft.com/office/drawing/2014/main" val="1371908081"/>
                    </a:ext>
                  </a:extLst>
                </a:gridCol>
                <a:gridCol w="2209074">
                  <a:extLst>
                    <a:ext uri="{9D8B030D-6E8A-4147-A177-3AD203B41FA5}">
                      <a16:colId xmlns:a16="http://schemas.microsoft.com/office/drawing/2014/main" val="3542025168"/>
                    </a:ext>
                  </a:extLst>
                </a:gridCol>
                <a:gridCol w="2209074">
                  <a:extLst>
                    <a:ext uri="{9D8B030D-6E8A-4147-A177-3AD203B41FA5}">
                      <a16:colId xmlns:a16="http://schemas.microsoft.com/office/drawing/2014/main" val="2228005778"/>
                    </a:ext>
                  </a:extLst>
                </a:gridCol>
              </a:tblGrid>
              <a:tr h="54731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Problem Specification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Data Characteristics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Future Scope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What’s in data?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673461"/>
                  </a:ext>
                </a:extLst>
              </a:tr>
              <a:tr h="42976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6106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C4F64E-F266-4549-9450-57BE9D3F2098}"/>
              </a:ext>
            </a:extLst>
          </p:cNvPr>
          <p:cNvSpPr txBox="1"/>
          <p:nvPr/>
        </p:nvSpPr>
        <p:spPr>
          <a:xfrm>
            <a:off x="398286" y="209959"/>
            <a:ext cx="11045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9A3C29-F251-4DCF-968E-B78BB36413BF}"/>
              </a:ext>
            </a:extLst>
          </p:cNvPr>
          <p:cNvGrpSpPr/>
          <p:nvPr/>
        </p:nvGrpSpPr>
        <p:grpSpPr>
          <a:xfrm>
            <a:off x="570891" y="1963064"/>
            <a:ext cx="1046177" cy="1132114"/>
            <a:chOff x="570891" y="2296886"/>
            <a:chExt cx="1046177" cy="113211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A3D83FD-D82F-4FE5-9A09-C94A83C5667F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B5F1AA-522B-4D12-8A5B-150FAA9B62DC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Top Corners One Rounded and One Snipped 13">
                <a:extLst>
                  <a:ext uri="{FF2B5EF4-FFF2-40B4-BE49-F238E27FC236}">
                    <a16:creationId xmlns:a16="http://schemas.microsoft.com/office/drawing/2014/main" id="{F417752F-ACA1-4D86-ABDE-7CEA74F5A599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ight Triangle 19">
                <a:extLst>
                  <a:ext uri="{FF2B5EF4-FFF2-40B4-BE49-F238E27FC236}">
                    <a16:creationId xmlns:a16="http://schemas.microsoft.com/office/drawing/2014/main" id="{1C49AA54-5563-4D80-996A-BE444F562033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C79200"/>
                  </a:gs>
                  <a:gs pos="0">
                    <a:srgbClr val="E6AA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F54AC5-9804-417F-BDFD-A2D1020E50A3}"/>
                </a:ext>
              </a:extLst>
            </p:cNvPr>
            <p:cNvSpPr txBox="1"/>
            <p:nvPr/>
          </p:nvSpPr>
          <p:spPr>
            <a:xfrm>
              <a:off x="570891" y="2321750"/>
              <a:ext cx="85272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>
                  <a:latin typeface="sohne"/>
                </a:rPr>
                <a:t>Nearly </a:t>
              </a:r>
              <a:r>
                <a:rPr lang="en-IN" sz="900" b="1" dirty="0">
                  <a:latin typeface="sohne"/>
                </a:rPr>
                <a:t>1.25 million </a:t>
              </a:r>
              <a:r>
                <a:rPr lang="en-IN" sz="900" dirty="0">
                  <a:latin typeface="sohne"/>
                </a:rPr>
                <a:t>people </a:t>
              </a:r>
              <a:r>
                <a:rPr lang="en-IN" sz="900" b="1" dirty="0">
                  <a:latin typeface="sohne"/>
                </a:rPr>
                <a:t>die</a:t>
              </a:r>
              <a:r>
                <a:rPr lang="en-IN" sz="900" dirty="0">
                  <a:latin typeface="sohne"/>
                </a:rPr>
                <a:t> in road crashes each </a:t>
              </a:r>
              <a:r>
                <a:rPr lang="en-IN" sz="900" b="1" dirty="0">
                  <a:latin typeface="sohne"/>
                </a:rPr>
                <a:t>year</a:t>
              </a:r>
              <a:endParaRPr lang="en-US" sz="900" b="1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C3FB6D-3242-48A1-8037-09A91BFA83F2}"/>
              </a:ext>
            </a:extLst>
          </p:cNvPr>
          <p:cNvGrpSpPr/>
          <p:nvPr/>
        </p:nvGrpSpPr>
        <p:grpSpPr>
          <a:xfrm>
            <a:off x="1671310" y="1963064"/>
            <a:ext cx="1072304" cy="1132114"/>
            <a:chOff x="544764" y="2296886"/>
            <a:chExt cx="1072304" cy="113211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5D68EF-E5D1-453C-A32B-E1A9EFCA943D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CDFA346-BCAF-4E8C-953D-AB28246D40C1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Top Corners One Rounded and One Snipped 26">
                <a:extLst>
                  <a:ext uri="{FF2B5EF4-FFF2-40B4-BE49-F238E27FC236}">
                    <a16:creationId xmlns:a16="http://schemas.microsoft.com/office/drawing/2014/main" id="{069EF683-40A6-416A-A1D3-B66B99B7504C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Triangle 19">
                <a:extLst>
                  <a:ext uri="{FF2B5EF4-FFF2-40B4-BE49-F238E27FC236}">
                    <a16:creationId xmlns:a16="http://schemas.microsoft.com/office/drawing/2014/main" id="{071FA5E8-31F5-452A-A723-C16B00EA5962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C79200"/>
                  </a:gs>
                  <a:gs pos="0">
                    <a:srgbClr val="E6AA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E2C8FD-FAD9-4627-B3ED-DD0FD0549392}"/>
                </a:ext>
              </a:extLst>
            </p:cNvPr>
            <p:cNvSpPr txBox="1"/>
            <p:nvPr/>
          </p:nvSpPr>
          <p:spPr>
            <a:xfrm>
              <a:off x="544764" y="2321750"/>
              <a:ext cx="94774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>
                <a:defRPr/>
              </a:pPr>
              <a:r>
                <a:rPr lang="en-IN" sz="900" b="1" dirty="0">
                  <a:latin typeface="sohne"/>
                </a:rPr>
                <a:t>20–50 million</a:t>
              </a:r>
              <a:r>
                <a:rPr lang="en-IN" sz="900" dirty="0">
                  <a:latin typeface="sohne"/>
                </a:rPr>
                <a:t> people are injured or disabled annually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sSerif" panose="00000400000000000000" pitchFamily="2" charset="2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525130-F9B2-4978-9A63-0273AD71FF98}"/>
              </a:ext>
            </a:extLst>
          </p:cNvPr>
          <p:cNvGrpSpPr/>
          <p:nvPr/>
        </p:nvGrpSpPr>
        <p:grpSpPr>
          <a:xfrm>
            <a:off x="750374" y="3139848"/>
            <a:ext cx="1468660" cy="1132114"/>
            <a:chOff x="542209" y="2296886"/>
            <a:chExt cx="1074859" cy="113211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8885ED-8AB5-430D-A6CC-211BA20530A6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CEA9A51-A0B8-4F29-99C2-D39725438F39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Top Corners One Rounded and One Snipped 32">
                <a:extLst>
                  <a:ext uri="{FF2B5EF4-FFF2-40B4-BE49-F238E27FC236}">
                    <a16:creationId xmlns:a16="http://schemas.microsoft.com/office/drawing/2014/main" id="{3CDB03FF-4EC3-4AD3-BBA7-EBF9FC1CF12C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Triangle 19">
                <a:extLst>
                  <a:ext uri="{FF2B5EF4-FFF2-40B4-BE49-F238E27FC236}">
                    <a16:creationId xmlns:a16="http://schemas.microsoft.com/office/drawing/2014/main" id="{AE61995B-B286-4858-90A6-65ADD46C86BF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C79200"/>
                  </a:gs>
                  <a:gs pos="0">
                    <a:srgbClr val="E6AA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9D42F8-D505-46F0-8A3E-68A7136CE310}"/>
                </a:ext>
              </a:extLst>
            </p:cNvPr>
            <p:cNvSpPr txBox="1"/>
            <p:nvPr/>
          </p:nvSpPr>
          <p:spPr>
            <a:xfrm>
              <a:off x="542209" y="2333608"/>
              <a:ext cx="91887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>
                <a:defRPr/>
              </a:pPr>
              <a:r>
                <a:rPr lang="en-IN" sz="900" dirty="0">
                  <a:latin typeface="sohne"/>
                </a:rPr>
                <a:t>Road traffic crashes rank as the </a:t>
              </a:r>
              <a:r>
                <a:rPr lang="en-IN" sz="900" b="1" dirty="0">
                  <a:latin typeface="sohne"/>
                </a:rPr>
                <a:t>9th</a:t>
              </a:r>
              <a:r>
                <a:rPr lang="en-IN" sz="900" dirty="0">
                  <a:latin typeface="sohne"/>
                </a:rPr>
                <a:t> leading cause of death and accounts for </a:t>
              </a:r>
              <a:r>
                <a:rPr lang="en-IN" sz="900" b="1" dirty="0">
                  <a:latin typeface="sohne"/>
                </a:rPr>
                <a:t>2.2%</a:t>
              </a:r>
              <a:r>
                <a:rPr lang="en-IN" sz="900" dirty="0">
                  <a:latin typeface="sohne"/>
                </a:rPr>
                <a:t> of all deaths globally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sSerif" panose="00000400000000000000" pitchFamily="2" charset="2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93B713-1DE1-4CBF-B19F-A127F3EEC3B2}"/>
              </a:ext>
            </a:extLst>
          </p:cNvPr>
          <p:cNvGrpSpPr/>
          <p:nvPr/>
        </p:nvGrpSpPr>
        <p:grpSpPr>
          <a:xfrm>
            <a:off x="1580082" y="4209044"/>
            <a:ext cx="1218147" cy="1300985"/>
            <a:chOff x="570891" y="2296886"/>
            <a:chExt cx="1046177" cy="11321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1D7DCE2-D057-437C-8625-5990212FAB38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E2668AF-AB2F-4F34-AA3B-1EC5148DDA0C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Top Corners One Rounded and One Snipped 38">
                <a:extLst>
                  <a:ext uri="{FF2B5EF4-FFF2-40B4-BE49-F238E27FC236}">
                    <a16:creationId xmlns:a16="http://schemas.microsoft.com/office/drawing/2014/main" id="{FB398832-DA63-4292-BF09-2581BB1A9F7A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19">
                <a:extLst>
                  <a:ext uri="{FF2B5EF4-FFF2-40B4-BE49-F238E27FC236}">
                    <a16:creationId xmlns:a16="http://schemas.microsoft.com/office/drawing/2014/main" id="{34F25964-7498-43A5-AB9E-999CE7AF4955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C79200"/>
                  </a:gs>
                  <a:gs pos="0">
                    <a:srgbClr val="E6AA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38EDED-2B19-44D5-8C60-EAA1350470C0}"/>
                </a:ext>
              </a:extLst>
            </p:cNvPr>
            <p:cNvSpPr txBox="1"/>
            <p:nvPr/>
          </p:nvSpPr>
          <p:spPr>
            <a:xfrm>
              <a:off x="570891" y="2321750"/>
              <a:ext cx="852724" cy="749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>
                <a:defRPr/>
              </a:pPr>
              <a:r>
                <a:rPr lang="en-IN" sz="1000" dirty="0">
                  <a:latin typeface="sohne"/>
                </a:rPr>
                <a:t>Road crashes cost</a:t>
              </a:r>
              <a:r>
                <a:rPr lang="en-IN" sz="1000" b="1" dirty="0">
                  <a:latin typeface="sohne"/>
                </a:rPr>
                <a:t> USD 518 billion</a:t>
              </a:r>
              <a:r>
                <a:rPr lang="en-IN" sz="1000" dirty="0">
                  <a:latin typeface="sohne"/>
                </a:rPr>
                <a:t> globally, </a:t>
              </a:r>
              <a:r>
                <a:rPr lang="en-IN" sz="1000" b="1" dirty="0">
                  <a:latin typeface="sohne"/>
                </a:rPr>
                <a:t>1–2%</a:t>
              </a:r>
              <a:r>
                <a:rPr lang="en-IN" sz="1000" dirty="0">
                  <a:latin typeface="sohne"/>
                </a:rPr>
                <a:t> of nation’s GDP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sSerif" panose="00000400000000000000" pitchFamily="2" charset="2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5EC9BD-FDB9-4DF0-85AD-EB54C87550E6}"/>
              </a:ext>
            </a:extLst>
          </p:cNvPr>
          <p:cNvGrpSpPr/>
          <p:nvPr/>
        </p:nvGrpSpPr>
        <p:grpSpPr>
          <a:xfrm>
            <a:off x="400218" y="4971829"/>
            <a:ext cx="1255531" cy="1349297"/>
            <a:chOff x="570891" y="2296886"/>
            <a:chExt cx="1046177" cy="113211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7D3C89-CA90-41BC-A1C0-517ACDC8C9FC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5EE89E9-6E80-4073-AFB6-D35D38EB204D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Top Corners One Rounded and One Snipped 44">
                <a:extLst>
                  <a:ext uri="{FF2B5EF4-FFF2-40B4-BE49-F238E27FC236}">
                    <a16:creationId xmlns:a16="http://schemas.microsoft.com/office/drawing/2014/main" id="{D699C2EF-3354-40DC-9F2C-0C0A8E9BBB10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Triangle 19">
                <a:extLst>
                  <a:ext uri="{FF2B5EF4-FFF2-40B4-BE49-F238E27FC236}">
                    <a16:creationId xmlns:a16="http://schemas.microsoft.com/office/drawing/2014/main" id="{743AB35D-D2B5-478C-9BF9-1554BFBC5549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C79200"/>
                  </a:gs>
                  <a:gs pos="0">
                    <a:srgbClr val="E6AA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0FB87E-5CCA-4495-AA93-35BAD799BBD9}"/>
                </a:ext>
              </a:extLst>
            </p:cNvPr>
            <p:cNvSpPr txBox="1"/>
            <p:nvPr/>
          </p:nvSpPr>
          <p:spPr>
            <a:xfrm>
              <a:off x="570891" y="2321750"/>
              <a:ext cx="852724" cy="7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>
                <a:defRPr/>
              </a:pPr>
              <a:r>
                <a:rPr lang="en-IN" sz="1050" dirty="0">
                  <a:latin typeface="sohne"/>
                </a:rPr>
                <a:t>In the USA, over </a:t>
              </a:r>
              <a:r>
                <a:rPr lang="en-IN" sz="1050" b="1" dirty="0">
                  <a:latin typeface="sohne"/>
                </a:rPr>
                <a:t>37,000</a:t>
              </a:r>
              <a:r>
                <a:rPr lang="en-IN" sz="1050" dirty="0">
                  <a:latin typeface="sohne"/>
                </a:rPr>
                <a:t> people die in road crashes each year</a:t>
              </a: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sSerif" panose="00000400000000000000" pitchFamily="2" charset="2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872768-A179-4F86-B6F6-FBD671E33785}"/>
              </a:ext>
            </a:extLst>
          </p:cNvPr>
          <p:cNvGrpSpPr/>
          <p:nvPr/>
        </p:nvGrpSpPr>
        <p:grpSpPr>
          <a:xfrm>
            <a:off x="2954125" y="3088397"/>
            <a:ext cx="1046177" cy="1132114"/>
            <a:chOff x="570891" y="2296886"/>
            <a:chExt cx="1046177" cy="113211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4190A76-5AF9-41AC-BBCC-747F1EAE615D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79770E5-8966-4CA1-B1EF-A591E1C48A7E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Top Corners One Rounded and One Snipped 50">
                <a:extLst>
                  <a:ext uri="{FF2B5EF4-FFF2-40B4-BE49-F238E27FC236}">
                    <a16:creationId xmlns:a16="http://schemas.microsoft.com/office/drawing/2014/main" id="{10FBC997-7120-488E-98BE-4ADC846250EC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Triangle 19">
                <a:extLst>
                  <a:ext uri="{FF2B5EF4-FFF2-40B4-BE49-F238E27FC236}">
                    <a16:creationId xmlns:a16="http://schemas.microsoft.com/office/drawing/2014/main" id="{2D06D1B5-94B0-4197-9163-8AA0E38F3576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F7A244-F8F6-44F9-A909-EE4597DFB024}"/>
                </a:ext>
              </a:extLst>
            </p:cNvPr>
            <p:cNvSpPr txBox="1"/>
            <p:nvPr/>
          </p:nvSpPr>
          <p:spPr>
            <a:xfrm>
              <a:off x="570891" y="2321750"/>
              <a:ext cx="852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Type your scrum stories here. This is your story to be added here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0590B6-9434-4807-A5C8-03D49E91BBB9}"/>
              </a:ext>
            </a:extLst>
          </p:cNvPr>
          <p:cNvGrpSpPr/>
          <p:nvPr/>
        </p:nvGrpSpPr>
        <p:grpSpPr>
          <a:xfrm>
            <a:off x="3681839" y="4064042"/>
            <a:ext cx="1046177" cy="1132114"/>
            <a:chOff x="570891" y="2296886"/>
            <a:chExt cx="1046177" cy="113211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3372669-8089-4AAF-B641-4F46A194DA51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20D341D-A3F0-46F3-9532-458644BB3AE3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Top Corners One Rounded and One Snipped 62">
                <a:extLst>
                  <a:ext uri="{FF2B5EF4-FFF2-40B4-BE49-F238E27FC236}">
                    <a16:creationId xmlns:a16="http://schemas.microsoft.com/office/drawing/2014/main" id="{971D8790-34E2-478B-9485-437A257555A3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ight Triangle 19">
                <a:extLst>
                  <a:ext uri="{FF2B5EF4-FFF2-40B4-BE49-F238E27FC236}">
                    <a16:creationId xmlns:a16="http://schemas.microsoft.com/office/drawing/2014/main" id="{73934439-E2C1-4F35-B0B6-7FF9907C6AE7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022403-6F45-4063-A630-EF48C52F9AC8}"/>
                </a:ext>
              </a:extLst>
            </p:cNvPr>
            <p:cNvSpPr txBox="1"/>
            <p:nvPr/>
          </p:nvSpPr>
          <p:spPr>
            <a:xfrm>
              <a:off x="570891" y="2321750"/>
              <a:ext cx="852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Type your scrum stories here. This is your story to be added here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DCD90EC-1338-439B-B320-F15698297BC5}"/>
              </a:ext>
            </a:extLst>
          </p:cNvPr>
          <p:cNvGrpSpPr/>
          <p:nvPr/>
        </p:nvGrpSpPr>
        <p:grpSpPr>
          <a:xfrm>
            <a:off x="5310298" y="1926214"/>
            <a:ext cx="1435354" cy="1444827"/>
            <a:chOff x="570891" y="2296886"/>
            <a:chExt cx="1046177" cy="113211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063C2EA-092F-4BAD-8FD2-D650AEE2D2CB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6EF9525-DE1D-4D6D-86CB-A6BCA3C68A3B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Top Corners One Rounded and One Snipped 68">
                <a:extLst>
                  <a:ext uri="{FF2B5EF4-FFF2-40B4-BE49-F238E27FC236}">
                    <a16:creationId xmlns:a16="http://schemas.microsoft.com/office/drawing/2014/main" id="{A722DE4B-6AA1-4D84-B5CA-1E40239D649E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ight Triangle 19">
                <a:extLst>
                  <a:ext uri="{FF2B5EF4-FFF2-40B4-BE49-F238E27FC236}">
                    <a16:creationId xmlns:a16="http://schemas.microsoft.com/office/drawing/2014/main" id="{44D533E8-48B2-494D-9830-6662C8F9636F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76BB49-58B1-456B-80BC-C43F95DC3DD1}"/>
                </a:ext>
              </a:extLst>
            </p:cNvPr>
            <p:cNvSpPr txBox="1"/>
            <p:nvPr/>
          </p:nvSpPr>
          <p:spPr>
            <a:xfrm>
              <a:off x="570891" y="2321750"/>
              <a:ext cx="1040418" cy="67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Models used:</a:t>
              </a:r>
            </a:p>
            <a:p>
              <a:pPr marL="228600" indent="-228600">
                <a:buAutoNum type="arabicParenR"/>
              </a:pPr>
              <a:r>
                <a:rPr lang="en-US" sz="1000" dirty="0"/>
                <a:t>LR</a:t>
              </a:r>
            </a:p>
            <a:p>
              <a:pPr marL="228600" indent="-228600">
                <a:buAutoNum type="arabicParenR"/>
              </a:pPr>
              <a:r>
                <a:rPr lang="en-US" sz="1000" dirty="0"/>
                <a:t>KNN</a:t>
              </a:r>
            </a:p>
            <a:p>
              <a:pPr marL="228600" indent="-228600">
                <a:buAutoNum type="arabicParenR"/>
              </a:pPr>
              <a:r>
                <a:rPr lang="en-US" sz="1000" dirty="0"/>
                <a:t>Decision Tree</a:t>
              </a:r>
            </a:p>
            <a:p>
              <a:pPr marL="228600" indent="-228600">
                <a:buAutoNum type="arabicParenR"/>
              </a:pPr>
              <a:r>
                <a:rPr lang="en-US" sz="1000" dirty="0"/>
                <a:t>Random Forest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7C9F3B5-B303-4550-9E64-E241AC8B2870}"/>
              </a:ext>
            </a:extLst>
          </p:cNvPr>
          <p:cNvGrpSpPr/>
          <p:nvPr/>
        </p:nvGrpSpPr>
        <p:grpSpPr>
          <a:xfrm>
            <a:off x="7558031" y="3579389"/>
            <a:ext cx="1705091" cy="1768286"/>
            <a:chOff x="573314" y="2296251"/>
            <a:chExt cx="1043754" cy="113274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AADF35A-4679-471C-A272-77B750D41D18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C8EF436-ACED-4E45-8880-A087330EFB46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Top Corners One Rounded and One Snipped 74">
                <a:extLst>
                  <a:ext uri="{FF2B5EF4-FFF2-40B4-BE49-F238E27FC236}">
                    <a16:creationId xmlns:a16="http://schemas.microsoft.com/office/drawing/2014/main" id="{A1902796-A6D4-4A42-98D6-7723EB9524E1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ight Triangle 19">
                <a:extLst>
                  <a:ext uri="{FF2B5EF4-FFF2-40B4-BE49-F238E27FC236}">
                    <a16:creationId xmlns:a16="http://schemas.microsoft.com/office/drawing/2014/main" id="{B23A8912-6FFD-41C4-B3C5-04173ACD280B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F0FB853-FEC0-44DF-9E8B-839986A2BD24}"/>
                </a:ext>
              </a:extLst>
            </p:cNvPr>
            <p:cNvSpPr txBox="1"/>
            <p:nvPr/>
          </p:nvSpPr>
          <p:spPr>
            <a:xfrm>
              <a:off x="586184" y="2296251"/>
              <a:ext cx="852724" cy="887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Real time accident risk prediction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Century Gothic" panose="020B0502020202020204" pitchFamily="34" charset="0"/>
                </a:rPr>
                <a:t>Explore Re-Sampling and Frequency Encoding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06D34C2-3EB6-44DF-A551-724FAC393885}"/>
              </a:ext>
            </a:extLst>
          </p:cNvPr>
          <p:cNvGrpSpPr/>
          <p:nvPr/>
        </p:nvGrpSpPr>
        <p:grpSpPr>
          <a:xfrm>
            <a:off x="9667805" y="1827834"/>
            <a:ext cx="1524089" cy="1563870"/>
            <a:chOff x="560179" y="2296887"/>
            <a:chExt cx="1056888" cy="113211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E45D08B-FA6D-4498-AF90-EE2EDB8B90E9}"/>
                </a:ext>
              </a:extLst>
            </p:cNvPr>
            <p:cNvGrpSpPr/>
            <p:nvPr/>
          </p:nvGrpSpPr>
          <p:grpSpPr>
            <a:xfrm>
              <a:off x="573313" y="2296887"/>
              <a:ext cx="1043754" cy="1132112"/>
              <a:chOff x="2728684" y="1944918"/>
              <a:chExt cx="3055726" cy="331440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AFD974C-D83F-4A69-9B11-5F69BC5C4092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Top Corners One Rounded and One Snipped 80">
                <a:extLst>
                  <a:ext uri="{FF2B5EF4-FFF2-40B4-BE49-F238E27FC236}">
                    <a16:creationId xmlns:a16="http://schemas.microsoft.com/office/drawing/2014/main" id="{A47DE679-149E-468B-89E3-13C17D00B612}"/>
                  </a:ext>
                </a:extLst>
              </p:cNvPr>
              <p:cNvSpPr/>
              <p:nvPr/>
            </p:nvSpPr>
            <p:spPr>
              <a:xfrm rot="10800000">
                <a:off x="2728684" y="1944918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ight Triangle 19">
                <a:extLst>
                  <a:ext uri="{FF2B5EF4-FFF2-40B4-BE49-F238E27FC236}">
                    <a16:creationId xmlns:a16="http://schemas.microsoft.com/office/drawing/2014/main" id="{73847152-3546-4C07-82C6-C06768077A3B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3A8FFC2-2074-4B8D-B7C9-C958F21ECDAB}"/>
                </a:ext>
              </a:extLst>
            </p:cNvPr>
            <p:cNvSpPr txBox="1"/>
            <p:nvPr/>
          </p:nvSpPr>
          <p:spPr>
            <a:xfrm>
              <a:off x="560179" y="2368106"/>
              <a:ext cx="852724" cy="73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Analysis graphs of accidents across cities, states and </a:t>
              </a:r>
              <a:r>
                <a:rPr lang="en-US" sz="1200" dirty="0" err="1"/>
                <a:t>timezones</a:t>
              </a:r>
              <a:endParaRPr lang="en-US" sz="1200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A5334AE-FD48-4549-883F-C7EF4E12C918}"/>
              </a:ext>
            </a:extLst>
          </p:cNvPr>
          <p:cNvGrpSpPr/>
          <p:nvPr/>
        </p:nvGrpSpPr>
        <p:grpSpPr>
          <a:xfrm>
            <a:off x="3487901" y="1841772"/>
            <a:ext cx="1322569" cy="1325878"/>
            <a:chOff x="538818" y="2296886"/>
            <a:chExt cx="1078250" cy="1132114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901AF0D-BFD2-420A-A363-FDA47A116495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3BAC901-3012-4FAB-8CF1-2A7CE58BC956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Top Corners One Rounded and One Snipped 86">
                <a:extLst>
                  <a:ext uri="{FF2B5EF4-FFF2-40B4-BE49-F238E27FC236}">
                    <a16:creationId xmlns:a16="http://schemas.microsoft.com/office/drawing/2014/main" id="{98C6C24F-2A3A-4FFD-8FA0-4D58BD468D20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ight Triangle 19">
                <a:extLst>
                  <a:ext uri="{FF2B5EF4-FFF2-40B4-BE49-F238E27FC236}">
                    <a16:creationId xmlns:a16="http://schemas.microsoft.com/office/drawing/2014/main" id="{92E0917E-05C4-43EF-8813-584E6D2C1F40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FAC62FD-C5CF-44EF-97D7-9D33754D7BD3}"/>
                </a:ext>
              </a:extLst>
            </p:cNvPr>
            <p:cNvSpPr txBox="1"/>
            <p:nvPr/>
          </p:nvSpPr>
          <p:spPr>
            <a:xfrm>
              <a:off x="538818" y="2321492"/>
              <a:ext cx="905591" cy="86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Divided data into 5 attribute categories: Traffic, Address, POI, Weather, POD 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B979752-38AA-47D4-B934-CA04DFC35C76}"/>
              </a:ext>
            </a:extLst>
          </p:cNvPr>
          <p:cNvGrpSpPr/>
          <p:nvPr/>
        </p:nvGrpSpPr>
        <p:grpSpPr>
          <a:xfrm>
            <a:off x="5209298" y="4811657"/>
            <a:ext cx="1407537" cy="1496568"/>
            <a:chOff x="573314" y="2296886"/>
            <a:chExt cx="1043754" cy="113211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67CD968-4F41-41EE-B511-9E433F643991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E97A15C-1663-4D28-AAA7-BAD0F46B93EA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Top Corners One Rounded and One Snipped 92">
                <a:extLst>
                  <a:ext uri="{FF2B5EF4-FFF2-40B4-BE49-F238E27FC236}">
                    <a16:creationId xmlns:a16="http://schemas.microsoft.com/office/drawing/2014/main" id="{7300DE20-E09D-4763-AD76-2693CA596AE4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ight Triangle 19">
                <a:extLst>
                  <a:ext uri="{FF2B5EF4-FFF2-40B4-BE49-F238E27FC236}">
                    <a16:creationId xmlns:a16="http://schemas.microsoft.com/office/drawing/2014/main" id="{0014A7F1-1BF9-4075-8498-130791C71505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C79200"/>
                  </a:gs>
                  <a:gs pos="0">
                    <a:srgbClr val="E6AA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B414ED2-90E7-4F09-8E5F-B9FC765E3CE7}"/>
                </a:ext>
              </a:extLst>
            </p:cNvPr>
            <p:cNvSpPr txBox="1"/>
            <p:nvPr/>
          </p:nvSpPr>
          <p:spPr>
            <a:xfrm>
              <a:off x="581445" y="2380380"/>
              <a:ext cx="889288" cy="681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Analyzed key features that are important according to the models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8329EDB-5127-41A3-A50B-1730D9B95655}"/>
              </a:ext>
            </a:extLst>
          </p:cNvPr>
          <p:cNvGrpSpPr/>
          <p:nvPr/>
        </p:nvGrpSpPr>
        <p:grpSpPr>
          <a:xfrm>
            <a:off x="7355520" y="1789929"/>
            <a:ext cx="1590913" cy="1790852"/>
            <a:chOff x="557912" y="2296886"/>
            <a:chExt cx="1059156" cy="1132114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F6B9B9B-A1DB-44A5-88F4-8CAD7A381FDF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EB62225-DAE4-47A8-A153-0C95A3521BC6}"/>
                  </a:ext>
                </a:extLst>
              </p:cNvPr>
              <p:cNvSpPr/>
              <p:nvPr/>
            </p:nvSpPr>
            <p:spPr>
              <a:xfrm rot="21437240">
                <a:off x="2809292" y="2738916"/>
                <a:ext cx="2975118" cy="2520408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Top Corners One Rounded and One Snipped 98">
                <a:extLst>
                  <a:ext uri="{FF2B5EF4-FFF2-40B4-BE49-F238E27FC236}">
                    <a16:creationId xmlns:a16="http://schemas.microsoft.com/office/drawing/2014/main" id="{B6D7C548-C903-4A6A-97F4-4E6A769CDBA2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ight Triangle 19">
                <a:extLst>
                  <a:ext uri="{FF2B5EF4-FFF2-40B4-BE49-F238E27FC236}">
                    <a16:creationId xmlns:a16="http://schemas.microsoft.com/office/drawing/2014/main" id="{5BB5D691-E8BE-4EDC-95DD-1F42A3A9AD76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C79200"/>
                  </a:gs>
                  <a:gs pos="0">
                    <a:srgbClr val="E6AA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514C092-988B-4E00-833C-13D402680F13}"/>
                </a:ext>
              </a:extLst>
            </p:cNvPr>
            <p:cNvSpPr txBox="1"/>
            <p:nvPr/>
          </p:nvSpPr>
          <p:spPr>
            <a:xfrm>
              <a:off x="557912" y="2419377"/>
              <a:ext cx="1057992" cy="486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Century Gothic" panose="020B0502020202020204" pitchFamily="34" charset="0"/>
                </a:rPr>
                <a:t>Handling Class Imbalance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Century Gothic" panose="020B0502020202020204" pitchFamily="34" charset="0"/>
                </a:rPr>
                <a:t>Explore Relationships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630186B-7FC8-406F-B212-5FED0FCDBA01}"/>
              </a:ext>
            </a:extLst>
          </p:cNvPr>
          <p:cNvGrpSpPr/>
          <p:nvPr/>
        </p:nvGrpSpPr>
        <p:grpSpPr>
          <a:xfrm>
            <a:off x="10474914" y="3310735"/>
            <a:ext cx="1533829" cy="1563402"/>
            <a:chOff x="573314" y="2296886"/>
            <a:chExt cx="1043754" cy="113211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5333BDA-36D2-4186-8E71-EF9922A000EC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48A3456-8E49-47D0-A9F4-AA901B76F530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: Top Corners One Rounded and One Snipped 104">
                <a:extLst>
                  <a:ext uri="{FF2B5EF4-FFF2-40B4-BE49-F238E27FC236}">
                    <a16:creationId xmlns:a16="http://schemas.microsoft.com/office/drawing/2014/main" id="{BD850EB5-23BE-4FBA-BB91-A2C2637D7CCB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ight Triangle 19">
                <a:extLst>
                  <a:ext uri="{FF2B5EF4-FFF2-40B4-BE49-F238E27FC236}">
                    <a16:creationId xmlns:a16="http://schemas.microsoft.com/office/drawing/2014/main" id="{9C7D8D85-CECD-4AF1-81ED-A7A5CA5A116B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adFill flip="none" rotWithShape="1">
                <a:gsLst>
                  <a:gs pos="69000">
                    <a:srgbClr val="C79200"/>
                  </a:gs>
                  <a:gs pos="0">
                    <a:srgbClr val="E6AA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8BD799-255C-4C7B-99C0-22672EA877EC}"/>
                </a:ext>
              </a:extLst>
            </p:cNvPr>
            <p:cNvSpPr txBox="1"/>
            <p:nvPr/>
          </p:nvSpPr>
          <p:spPr>
            <a:xfrm>
              <a:off x="587483" y="2406653"/>
              <a:ext cx="852724" cy="60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Analysis graphs of accidents over years, days, months, time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719BB05-4CA4-4274-8AEB-33FFC7D1E0ED}"/>
              </a:ext>
            </a:extLst>
          </p:cNvPr>
          <p:cNvGrpSpPr/>
          <p:nvPr/>
        </p:nvGrpSpPr>
        <p:grpSpPr>
          <a:xfrm>
            <a:off x="5703299" y="3395622"/>
            <a:ext cx="1399605" cy="1446526"/>
            <a:chOff x="573314" y="2296886"/>
            <a:chExt cx="1043754" cy="113211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F7D3C24-5A41-4617-B049-D243E9573D39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A76AD9E-1904-4B09-A9B3-529D64C311FD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: Top Corners One Rounded and One Snipped 110">
                <a:extLst>
                  <a:ext uri="{FF2B5EF4-FFF2-40B4-BE49-F238E27FC236}">
                    <a16:creationId xmlns:a16="http://schemas.microsoft.com/office/drawing/2014/main" id="{CD2742EA-5B7C-471E-9AB8-F90BAED8BC49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ight Triangle 19">
                <a:extLst>
                  <a:ext uri="{FF2B5EF4-FFF2-40B4-BE49-F238E27FC236}">
                    <a16:creationId xmlns:a16="http://schemas.microsoft.com/office/drawing/2014/main" id="{3F95AB1D-453B-4ABF-92CC-DC0988915B53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solidFill>
                <a:srgbClr val="6600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5AFB255-64AE-4097-BBB4-A2CFE9EDEBE6}"/>
                </a:ext>
              </a:extLst>
            </p:cNvPr>
            <p:cNvSpPr txBox="1"/>
            <p:nvPr/>
          </p:nvSpPr>
          <p:spPr>
            <a:xfrm>
              <a:off x="638236" y="2353983"/>
              <a:ext cx="852724" cy="704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Accuracy:</a:t>
              </a:r>
            </a:p>
            <a:p>
              <a:pPr marL="228600" indent="-228600">
                <a:buAutoNum type="arabicParenR"/>
              </a:pPr>
              <a:r>
                <a:rPr lang="en-US" sz="1050" dirty="0"/>
                <a:t>LR – 95.4</a:t>
              </a:r>
            </a:p>
            <a:p>
              <a:pPr marL="228600" indent="-228600">
                <a:buAutoNum type="arabicParenR"/>
              </a:pPr>
              <a:r>
                <a:rPr lang="en-US" sz="1050" dirty="0"/>
                <a:t>KNN – 93.5</a:t>
              </a:r>
            </a:p>
            <a:p>
              <a:pPr marL="228600" indent="-228600">
                <a:buAutoNum type="arabicParenR"/>
              </a:pPr>
              <a:r>
                <a:rPr lang="en-US" sz="1050" dirty="0"/>
                <a:t>DT – 96.8 </a:t>
              </a:r>
            </a:p>
            <a:p>
              <a:pPr marL="228600" indent="-228600">
                <a:buAutoNum type="arabicParenR"/>
              </a:pPr>
              <a:r>
                <a:rPr lang="en-US" sz="1050" dirty="0"/>
                <a:t>RF – 97.4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A37089D-F41B-48F9-881A-08E87920512E}"/>
              </a:ext>
            </a:extLst>
          </p:cNvPr>
          <p:cNvGrpSpPr/>
          <p:nvPr/>
        </p:nvGrpSpPr>
        <p:grpSpPr>
          <a:xfrm>
            <a:off x="9681440" y="4874137"/>
            <a:ext cx="1664460" cy="1378474"/>
            <a:chOff x="573116" y="2296886"/>
            <a:chExt cx="1043952" cy="113211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3A39519-F5C2-461F-829B-B3E5026F68DD}"/>
                </a:ext>
              </a:extLst>
            </p:cNvPr>
            <p:cNvGrpSpPr/>
            <p:nvPr/>
          </p:nvGrpSpPr>
          <p:grpSpPr>
            <a:xfrm>
              <a:off x="573314" y="2296886"/>
              <a:ext cx="1043754" cy="1132114"/>
              <a:chOff x="2728686" y="1944914"/>
              <a:chExt cx="3055724" cy="3314410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BF57E1-DB0A-4980-A465-6F2700AA8E76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: Top Corners One Rounded and One Snipped 116">
                <a:extLst>
                  <a:ext uri="{FF2B5EF4-FFF2-40B4-BE49-F238E27FC236}">
                    <a16:creationId xmlns:a16="http://schemas.microsoft.com/office/drawing/2014/main" id="{C85447B9-DF2F-4F3D-9C27-A798FEB856DD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ight Triangle 19">
                <a:extLst>
                  <a:ext uri="{FF2B5EF4-FFF2-40B4-BE49-F238E27FC236}">
                    <a16:creationId xmlns:a16="http://schemas.microsoft.com/office/drawing/2014/main" id="{8F9FB3FA-7C76-4321-9640-531EB1B7E43E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solidFill>
                <a:srgbClr val="6600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513607-F260-446E-9338-5B99D694B6C5}"/>
                </a:ext>
              </a:extLst>
            </p:cNvPr>
            <p:cNvSpPr txBox="1"/>
            <p:nvPr/>
          </p:nvSpPr>
          <p:spPr>
            <a:xfrm>
              <a:off x="573116" y="2364656"/>
              <a:ext cx="852724" cy="682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Analysis graphs of accidents due to place of accident, weather, </a:t>
              </a:r>
              <a:r>
                <a:rPr lang="en-US" sz="1200" dirty="0" err="1"/>
                <a:t>etc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172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E457760-CB2E-4710-B261-A07E4051D064}"/>
              </a:ext>
            </a:extLst>
          </p:cNvPr>
          <p:cNvSpPr/>
          <p:nvPr/>
        </p:nvSpPr>
        <p:spPr>
          <a:xfrm>
            <a:off x="1538514" y="1181048"/>
            <a:ext cx="9361324" cy="3448876"/>
          </a:xfrm>
          <a:prstGeom prst="roundRect">
            <a:avLst>
              <a:gd name="adj" fmla="val 113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85C8BA-23EF-4021-B565-363B6CA569B5}"/>
              </a:ext>
            </a:extLst>
          </p:cNvPr>
          <p:cNvGrpSpPr/>
          <p:nvPr/>
        </p:nvGrpSpPr>
        <p:grpSpPr>
          <a:xfrm>
            <a:off x="3147247" y="348430"/>
            <a:ext cx="6157837" cy="698354"/>
            <a:chOff x="3226297" y="490782"/>
            <a:chExt cx="6157837" cy="69835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CBF97EB-B578-476A-8B24-E70C2201BA22}"/>
                </a:ext>
              </a:extLst>
            </p:cNvPr>
            <p:cNvSpPr/>
            <p:nvPr/>
          </p:nvSpPr>
          <p:spPr>
            <a:xfrm>
              <a:off x="5984115" y="490782"/>
              <a:ext cx="3248791" cy="695650"/>
            </a:xfrm>
            <a:prstGeom prst="rect">
              <a:avLst/>
            </a:prstGeom>
            <a:solidFill>
              <a:srgbClr val="004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DDB2AE6-52EA-494C-88D3-C5A3C97C8524}"/>
                </a:ext>
              </a:extLst>
            </p:cNvPr>
            <p:cNvSpPr/>
            <p:nvPr/>
          </p:nvSpPr>
          <p:spPr>
            <a:xfrm>
              <a:off x="3323772" y="493486"/>
              <a:ext cx="2660343" cy="695650"/>
            </a:xfrm>
            <a:prstGeom prst="rect">
              <a:avLst/>
            </a:prstGeom>
            <a:solidFill>
              <a:srgbClr val="9D0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A42BE9-84FC-4137-81E9-FA842C14A111}"/>
                </a:ext>
              </a:extLst>
            </p:cNvPr>
            <p:cNvSpPr txBox="1"/>
            <p:nvPr/>
          </p:nvSpPr>
          <p:spPr>
            <a:xfrm>
              <a:off x="3226297" y="520990"/>
              <a:ext cx="61578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INDUSTRY &amp; APPLICATIONS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11A2AE-E2C7-4FB4-8098-971683F979FC}"/>
              </a:ext>
            </a:extLst>
          </p:cNvPr>
          <p:cNvGrpSpPr/>
          <p:nvPr/>
        </p:nvGrpSpPr>
        <p:grpSpPr>
          <a:xfrm>
            <a:off x="4029850" y="2176582"/>
            <a:ext cx="2114727" cy="2822674"/>
            <a:chOff x="4029850" y="2176582"/>
            <a:chExt cx="2114727" cy="282267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9F90907-1DFB-40AD-9630-E003A334FFBE}"/>
                </a:ext>
              </a:extLst>
            </p:cNvPr>
            <p:cNvSpPr/>
            <p:nvPr/>
          </p:nvSpPr>
          <p:spPr>
            <a:xfrm>
              <a:off x="4029850" y="4432446"/>
              <a:ext cx="2114727" cy="22650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3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1C9354-3B19-4FA6-BDBA-87A7E554A83E}"/>
                </a:ext>
              </a:extLst>
            </p:cNvPr>
            <p:cNvSpPr txBox="1"/>
            <p:nvPr/>
          </p:nvSpPr>
          <p:spPr>
            <a:xfrm>
              <a:off x="4383409" y="4629924"/>
              <a:ext cx="1407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latin typeface="Century Gothic" panose="020B0502020202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6DC4019-2497-4958-B510-84A4478F81EE}"/>
                </a:ext>
              </a:extLst>
            </p:cNvPr>
            <p:cNvGrpSpPr/>
            <p:nvPr/>
          </p:nvGrpSpPr>
          <p:grpSpPr>
            <a:xfrm>
              <a:off x="4485124" y="2176582"/>
              <a:ext cx="1369514" cy="2461221"/>
              <a:chOff x="3353711" y="2197732"/>
              <a:chExt cx="1369514" cy="2461221"/>
            </a:xfrm>
            <a:effectLst>
              <a:reflection blurRad="6350" stA="35000" endPos="58000" dir="5400000" sy="-100000" algn="bl" rotWithShape="0"/>
            </a:effectLst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D12B3F7-56DF-4B01-81E2-B1C67C13C10E}"/>
                  </a:ext>
                </a:extLst>
              </p:cNvPr>
              <p:cNvSpPr/>
              <p:nvPr/>
            </p:nvSpPr>
            <p:spPr>
              <a:xfrm>
                <a:off x="3357244" y="2197732"/>
                <a:ext cx="1365981" cy="2461221"/>
              </a:xfrm>
              <a:custGeom>
                <a:avLst/>
                <a:gdLst>
                  <a:gd name="connsiteX0" fmla="*/ 1171508 w 1365981"/>
                  <a:gd name="connsiteY0" fmla="*/ 2034397 h 2461221"/>
                  <a:gd name="connsiteX1" fmla="*/ 1245803 w 1365981"/>
                  <a:gd name="connsiteY1" fmla="*/ 1909953 h 2461221"/>
                  <a:gd name="connsiteX2" fmla="*/ 1245803 w 1365981"/>
                  <a:gd name="connsiteY2" fmla="*/ 1897694 h 2461221"/>
                  <a:gd name="connsiteX3" fmla="*/ 1134360 w 1365981"/>
                  <a:gd name="connsiteY3" fmla="*/ 1758762 h 2461221"/>
                  <a:gd name="connsiteX4" fmla="*/ 1134360 w 1365981"/>
                  <a:gd name="connsiteY4" fmla="*/ 1606829 h 2461221"/>
                  <a:gd name="connsiteX5" fmla="*/ 1191939 w 1365981"/>
                  <a:gd name="connsiteY5" fmla="*/ 1221981 h 2461221"/>
                  <a:gd name="connsiteX6" fmla="*/ 857611 w 1365981"/>
                  <a:gd name="connsiteY6" fmla="*/ 931488 h 2461221"/>
                  <a:gd name="connsiteX7" fmla="*/ 783316 w 1365981"/>
                  <a:gd name="connsiteY7" fmla="*/ 844562 h 2461221"/>
                  <a:gd name="connsiteX8" fmla="*/ 902931 w 1365981"/>
                  <a:gd name="connsiteY8" fmla="*/ 868708 h 2461221"/>
                  <a:gd name="connsiteX9" fmla="*/ 1042977 w 1365981"/>
                  <a:gd name="connsiteY9" fmla="*/ 925544 h 2461221"/>
                  <a:gd name="connsiteX10" fmla="*/ 1224629 w 1365981"/>
                  <a:gd name="connsiteY10" fmla="*/ 920343 h 2461221"/>
                  <a:gd name="connsiteX11" fmla="*/ 1359474 w 1365981"/>
                  <a:gd name="connsiteY11" fmla="*/ 649909 h 2461221"/>
                  <a:gd name="connsiteX12" fmla="*/ 1073438 w 1365981"/>
                  <a:gd name="connsiteY12" fmla="*/ 403622 h 2461221"/>
                  <a:gd name="connsiteX13" fmla="*/ 1063409 w 1365981"/>
                  <a:gd name="connsiteY13" fmla="*/ 333413 h 2461221"/>
                  <a:gd name="connsiteX14" fmla="*/ 827893 w 1365981"/>
                  <a:gd name="connsiteY14" fmla="*/ 161791 h 2461221"/>
                  <a:gd name="connsiteX15" fmla="*/ 812663 w 1365981"/>
                  <a:gd name="connsiteY15" fmla="*/ 13201 h 2461221"/>
                  <a:gd name="connsiteX16" fmla="*/ 119491 w 1365981"/>
                  <a:gd name="connsiteY16" fmla="*/ 377990 h 2461221"/>
                  <a:gd name="connsiteX17" fmla="*/ 109089 w 1365981"/>
                  <a:gd name="connsiteY17" fmla="*/ 1232382 h 2461221"/>
                  <a:gd name="connsiteX18" fmla="*/ 241334 w 1365981"/>
                  <a:gd name="connsiteY18" fmla="*/ 1566710 h 2461221"/>
                  <a:gd name="connsiteX19" fmla="*/ 241334 w 1365981"/>
                  <a:gd name="connsiteY19" fmla="*/ 1758762 h 2461221"/>
                  <a:gd name="connsiteX20" fmla="*/ 129892 w 1365981"/>
                  <a:gd name="connsiteY20" fmla="*/ 1897694 h 2461221"/>
                  <a:gd name="connsiteX21" fmla="*/ 129892 w 1365981"/>
                  <a:gd name="connsiteY21" fmla="*/ 1909953 h 2461221"/>
                  <a:gd name="connsiteX22" fmla="*/ 204187 w 1365981"/>
                  <a:gd name="connsiteY22" fmla="*/ 2034397 h 2461221"/>
                  <a:gd name="connsiteX23" fmla="*/ 204187 w 1365981"/>
                  <a:gd name="connsiteY23" fmla="*/ 2164042 h 2461221"/>
                  <a:gd name="connsiteX24" fmla="*/ 55597 w 1365981"/>
                  <a:gd name="connsiteY24" fmla="*/ 2164042 h 2461221"/>
                  <a:gd name="connsiteX25" fmla="*/ 55597 w 1365981"/>
                  <a:gd name="connsiteY25" fmla="*/ 2461222 h 2461221"/>
                  <a:gd name="connsiteX26" fmla="*/ 1318612 w 1365981"/>
                  <a:gd name="connsiteY26" fmla="*/ 2461222 h 2461221"/>
                  <a:gd name="connsiteX27" fmla="*/ 1318612 w 1365981"/>
                  <a:gd name="connsiteY27" fmla="*/ 2164042 h 2461221"/>
                  <a:gd name="connsiteX28" fmla="*/ 1170022 w 1365981"/>
                  <a:gd name="connsiteY28" fmla="*/ 2164042 h 2461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365981" h="2461221">
                    <a:moveTo>
                      <a:pt x="1171508" y="2034397"/>
                    </a:moveTo>
                    <a:cubicBezTo>
                      <a:pt x="1216958" y="2009404"/>
                      <a:pt x="1245368" y="1961818"/>
                      <a:pt x="1245803" y="1909953"/>
                    </a:cubicBezTo>
                    <a:lnTo>
                      <a:pt x="1245803" y="1897694"/>
                    </a:lnTo>
                    <a:cubicBezTo>
                      <a:pt x="1245405" y="1831130"/>
                      <a:pt x="1199253" y="1773592"/>
                      <a:pt x="1134360" y="1758762"/>
                    </a:cubicBezTo>
                    <a:lnTo>
                      <a:pt x="1134360" y="1606829"/>
                    </a:lnTo>
                    <a:cubicBezTo>
                      <a:pt x="1229216" y="1501806"/>
                      <a:pt x="1251902" y="1350166"/>
                      <a:pt x="1191939" y="1221981"/>
                    </a:cubicBezTo>
                    <a:cubicBezTo>
                      <a:pt x="1146619" y="1118711"/>
                      <a:pt x="933764" y="973464"/>
                      <a:pt x="857611" y="931488"/>
                    </a:cubicBezTo>
                    <a:cubicBezTo>
                      <a:pt x="823254" y="912323"/>
                      <a:pt x="796894" y="881487"/>
                      <a:pt x="783316" y="844562"/>
                    </a:cubicBezTo>
                    <a:cubicBezTo>
                      <a:pt x="817890" y="869366"/>
                      <a:pt x="861441" y="878159"/>
                      <a:pt x="902931" y="868708"/>
                    </a:cubicBezTo>
                    <a:cubicBezTo>
                      <a:pt x="969425" y="844562"/>
                      <a:pt x="1027004" y="905856"/>
                      <a:pt x="1042977" y="925544"/>
                    </a:cubicBezTo>
                    <a:cubicBezTo>
                      <a:pt x="1084211" y="971235"/>
                      <a:pt x="1158135" y="948575"/>
                      <a:pt x="1224629" y="920343"/>
                    </a:cubicBezTo>
                    <a:cubicBezTo>
                      <a:pt x="1329217" y="874834"/>
                      <a:pt x="1386064" y="760828"/>
                      <a:pt x="1359474" y="649909"/>
                    </a:cubicBezTo>
                    <a:cubicBezTo>
                      <a:pt x="1357617" y="593074"/>
                      <a:pt x="1073438" y="403622"/>
                      <a:pt x="1073438" y="403622"/>
                    </a:cubicBezTo>
                    <a:lnTo>
                      <a:pt x="1063409" y="333413"/>
                    </a:lnTo>
                    <a:cubicBezTo>
                      <a:pt x="1063409" y="321154"/>
                      <a:pt x="1019574" y="194481"/>
                      <a:pt x="827893" y="161791"/>
                    </a:cubicBezTo>
                    <a:cubicBezTo>
                      <a:pt x="827893" y="161791"/>
                      <a:pt x="862441" y="37719"/>
                      <a:pt x="812663" y="13201"/>
                    </a:cubicBezTo>
                    <a:cubicBezTo>
                      <a:pt x="708650" y="-34719"/>
                      <a:pt x="329745" y="39205"/>
                      <a:pt x="119491" y="377990"/>
                    </a:cubicBezTo>
                    <a:cubicBezTo>
                      <a:pt x="-36157" y="628735"/>
                      <a:pt x="-39872" y="932231"/>
                      <a:pt x="109089" y="1232382"/>
                    </a:cubicBezTo>
                    <a:cubicBezTo>
                      <a:pt x="146237" y="1306677"/>
                      <a:pt x="241334" y="1455267"/>
                      <a:pt x="241334" y="1566710"/>
                    </a:cubicBezTo>
                    <a:lnTo>
                      <a:pt x="241334" y="1758762"/>
                    </a:lnTo>
                    <a:cubicBezTo>
                      <a:pt x="176441" y="1773592"/>
                      <a:pt x="130289" y="1831130"/>
                      <a:pt x="129892" y="1897694"/>
                    </a:cubicBezTo>
                    <a:lnTo>
                      <a:pt x="129892" y="1909953"/>
                    </a:lnTo>
                    <a:cubicBezTo>
                      <a:pt x="130326" y="1961818"/>
                      <a:pt x="158737" y="2009404"/>
                      <a:pt x="204187" y="2034397"/>
                    </a:cubicBezTo>
                    <a:lnTo>
                      <a:pt x="204187" y="2164042"/>
                    </a:lnTo>
                    <a:lnTo>
                      <a:pt x="55597" y="2164042"/>
                    </a:lnTo>
                    <a:lnTo>
                      <a:pt x="55597" y="2461222"/>
                    </a:lnTo>
                    <a:lnTo>
                      <a:pt x="1318612" y="2461222"/>
                    </a:lnTo>
                    <a:lnTo>
                      <a:pt x="1318612" y="2164042"/>
                    </a:lnTo>
                    <a:lnTo>
                      <a:pt x="1170022" y="2164042"/>
                    </a:lnTo>
                    <a:close/>
                  </a:path>
                </a:pathLst>
              </a:custGeom>
              <a:solidFill>
                <a:srgbClr val="0074E5"/>
              </a:solidFill>
              <a:ln w="37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FAA0888-0F97-423E-A60F-BDF25EEFFD7C}"/>
                  </a:ext>
                </a:extLst>
              </p:cNvPr>
              <p:cNvSpPr/>
              <p:nvPr/>
            </p:nvSpPr>
            <p:spPr>
              <a:xfrm>
                <a:off x="3353711" y="2197732"/>
                <a:ext cx="826145" cy="2174242"/>
              </a:xfrm>
              <a:custGeom>
                <a:avLst/>
                <a:gdLst>
                  <a:gd name="connsiteX0" fmla="*/ 823969 w 826145"/>
                  <a:gd name="connsiteY0" fmla="*/ 23356 h 2174242"/>
                  <a:gd name="connsiteX1" fmla="*/ 826145 w 826145"/>
                  <a:gd name="connsiteY1" fmla="*/ 25310 h 2174242"/>
                  <a:gd name="connsiteX2" fmla="*/ 822918 w 826145"/>
                  <a:gd name="connsiteY2" fmla="*/ 23845 h 2174242"/>
                  <a:gd name="connsiteX3" fmla="*/ 761639 w 826145"/>
                  <a:gd name="connsiteY3" fmla="*/ 1222 h 2174242"/>
                  <a:gd name="connsiteX4" fmla="*/ 785354 w 826145"/>
                  <a:gd name="connsiteY4" fmla="*/ 6790 h 2174242"/>
                  <a:gd name="connsiteX5" fmla="*/ 822918 w 826145"/>
                  <a:gd name="connsiteY5" fmla="*/ 23845 h 2174242"/>
                  <a:gd name="connsiteX6" fmla="*/ 489627 w 826145"/>
                  <a:gd name="connsiteY6" fmla="*/ 178755 h 2174242"/>
                  <a:gd name="connsiteX7" fmla="*/ 256264 w 826145"/>
                  <a:gd name="connsiteY7" fmla="*/ 612142 h 2174242"/>
                  <a:gd name="connsiteX8" fmla="*/ 461052 w 826145"/>
                  <a:gd name="connsiteY8" fmla="*/ 1378905 h 2174242"/>
                  <a:gd name="connsiteX9" fmla="*/ 570589 w 826145"/>
                  <a:gd name="connsiteY9" fmla="*/ 1778955 h 2174242"/>
                  <a:gd name="connsiteX10" fmla="*/ 584877 w 826145"/>
                  <a:gd name="connsiteY10" fmla="*/ 2093280 h 2174242"/>
                  <a:gd name="connsiteX11" fmla="*/ 570589 w 826145"/>
                  <a:gd name="connsiteY11" fmla="*/ 2174242 h 2174242"/>
                  <a:gd name="connsiteX12" fmla="*/ 77572 w 826145"/>
                  <a:gd name="connsiteY12" fmla="*/ 2164042 h 2174242"/>
                  <a:gd name="connsiteX13" fmla="*/ 204187 w 826145"/>
                  <a:gd name="connsiteY13" fmla="*/ 2164042 h 2174242"/>
                  <a:gd name="connsiteX14" fmla="*/ 204187 w 826145"/>
                  <a:gd name="connsiteY14" fmla="*/ 2034397 h 2174242"/>
                  <a:gd name="connsiteX15" fmla="*/ 129892 w 826145"/>
                  <a:gd name="connsiteY15" fmla="*/ 1909953 h 2174242"/>
                  <a:gd name="connsiteX16" fmla="*/ 129892 w 826145"/>
                  <a:gd name="connsiteY16" fmla="*/ 1897694 h 2174242"/>
                  <a:gd name="connsiteX17" fmla="*/ 241334 w 826145"/>
                  <a:gd name="connsiteY17" fmla="*/ 1758762 h 2174242"/>
                  <a:gd name="connsiteX18" fmla="*/ 241334 w 826145"/>
                  <a:gd name="connsiteY18" fmla="*/ 1566710 h 2174242"/>
                  <a:gd name="connsiteX19" fmla="*/ 109089 w 826145"/>
                  <a:gd name="connsiteY19" fmla="*/ 1232382 h 2174242"/>
                  <a:gd name="connsiteX20" fmla="*/ 119491 w 826145"/>
                  <a:gd name="connsiteY20" fmla="*/ 377990 h 2174242"/>
                  <a:gd name="connsiteX21" fmla="*/ 761639 w 826145"/>
                  <a:gd name="connsiteY21" fmla="*/ 1222 h 2174242"/>
                  <a:gd name="connsiteX0" fmla="*/ 823969 w 826145"/>
                  <a:gd name="connsiteY0" fmla="*/ 23356 h 2174242"/>
                  <a:gd name="connsiteX1" fmla="*/ 826145 w 826145"/>
                  <a:gd name="connsiteY1" fmla="*/ 25310 h 2174242"/>
                  <a:gd name="connsiteX2" fmla="*/ 822918 w 826145"/>
                  <a:gd name="connsiteY2" fmla="*/ 23845 h 2174242"/>
                  <a:gd name="connsiteX3" fmla="*/ 823969 w 826145"/>
                  <a:gd name="connsiteY3" fmla="*/ 23356 h 2174242"/>
                  <a:gd name="connsiteX4" fmla="*/ 761639 w 826145"/>
                  <a:gd name="connsiteY4" fmla="*/ 1222 h 2174242"/>
                  <a:gd name="connsiteX5" fmla="*/ 785354 w 826145"/>
                  <a:gd name="connsiteY5" fmla="*/ 6790 h 2174242"/>
                  <a:gd name="connsiteX6" fmla="*/ 822918 w 826145"/>
                  <a:gd name="connsiteY6" fmla="*/ 23845 h 2174242"/>
                  <a:gd name="connsiteX7" fmla="*/ 489627 w 826145"/>
                  <a:gd name="connsiteY7" fmla="*/ 178755 h 2174242"/>
                  <a:gd name="connsiteX8" fmla="*/ 256264 w 826145"/>
                  <a:gd name="connsiteY8" fmla="*/ 612142 h 2174242"/>
                  <a:gd name="connsiteX9" fmla="*/ 461052 w 826145"/>
                  <a:gd name="connsiteY9" fmla="*/ 1378905 h 2174242"/>
                  <a:gd name="connsiteX10" fmla="*/ 570589 w 826145"/>
                  <a:gd name="connsiteY10" fmla="*/ 1778955 h 2174242"/>
                  <a:gd name="connsiteX11" fmla="*/ 584877 w 826145"/>
                  <a:gd name="connsiteY11" fmla="*/ 2093280 h 2174242"/>
                  <a:gd name="connsiteX12" fmla="*/ 570589 w 826145"/>
                  <a:gd name="connsiteY12" fmla="*/ 2174242 h 2174242"/>
                  <a:gd name="connsiteX13" fmla="*/ 77572 w 826145"/>
                  <a:gd name="connsiteY13" fmla="*/ 2164042 h 2174242"/>
                  <a:gd name="connsiteX14" fmla="*/ 204187 w 826145"/>
                  <a:gd name="connsiteY14" fmla="*/ 2164042 h 2174242"/>
                  <a:gd name="connsiteX15" fmla="*/ 204187 w 826145"/>
                  <a:gd name="connsiteY15" fmla="*/ 2034397 h 2174242"/>
                  <a:gd name="connsiteX16" fmla="*/ 129892 w 826145"/>
                  <a:gd name="connsiteY16" fmla="*/ 1909953 h 2174242"/>
                  <a:gd name="connsiteX17" fmla="*/ 129892 w 826145"/>
                  <a:gd name="connsiteY17" fmla="*/ 1897694 h 2174242"/>
                  <a:gd name="connsiteX18" fmla="*/ 241334 w 826145"/>
                  <a:gd name="connsiteY18" fmla="*/ 1758762 h 2174242"/>
                  <a:gd name="connsiteX19" fmla="*/ 241334 w 826145"/>
                  <a:gd name="connsiteY19" fmla="*/ 1566710 h 2174242"/>
                  <a:gd name="connsiteX20" fmla="*/ 109089 w 826145"/>
                  <a:gd name="connsiteY20" fmla="*/ 1232382 h 2174242"/>
                  <a:gd name="connsiteX21" fmla="*/ 119491 w 826145"/>
                  <a:gd name="connsiteY21" fmla="*/ 377990 h 2174242"/>
                  <a:gd name="connsiteX22" fmla="*/ 761639 w 826145"/>
                  <a:gd name="connsiteY22" fmla="*/ 1222 h 2174242"/>
                  <a:gd name="connsiteX0" fmla="*/ 823969 w 826145"/>
                  <a:gd name="connsiteY0" fmla="*/ 23356 h 2174242"/>
                  <a:gd name="connsiteX1" fmla="*/ 826145 w 826145"/>
                  <a:gd name="connsiteY1" fmla="*/ 25310 h 2174242"/>
                  <a:gd name="connsiteX2" fmla="*/ 822918 w 826145"/>
                  <a:gd name="connsiteY2" fmla="*/ 23845 h 2174242"/>
                  <a:gd name="connsiteX3" fmla="*/ 823969 w 826145"/>
                  <a:gd name="connsiteY3" fmla="*/ 23356 h 2174242"/>
                  <a:gd name="connsiteX4" fmla="*/ 761639 w 826145"/>
                  <a:gd name="connsiteY4" fmla="*/ 1222 h 2174242"/>
                  <a:gd name="connsiteX5" fmla="*/ 785354 w 826145"/>
                  <a:gd name="connsiteY5" fmla="*/ 6790 h 2174242"/>
                  <a:gd name="connsiteX6" fmla="*/ 822918 w 826145"/>
                  <a:gd name="connsiteY6" fmla="*/ 23845 h 2174242"/>
                  <a:gd name="connsiteX7" fmla="*/ 489627 w 826145"/>
                  <a:gd name="connsiteY7" fmla="*/ 178755 h 2174242"/>
                  <a:gd name="connsiteX8" fmla="*/ 256264 w 826145"/>
                  <a:gd name="connsiteY8" fmla="*/ 612142 h 2174242"/>
                  <a:gd name="connsiteX9" fmla="*/ 461052 w 826145"/>
                  <a:gd name="connsiteY9" fmla="*/ 1378905 h 2174242"/>
                  <a:gd name="connsiteX10" fmla="*/ 570589 w 826145"/>
                  <a:gd name="connsiteY10" fmla="*/ 1778955 h 2174242"/>
                  <a:gd name="connsiteX11" fmla="*/ 584877 w 826145"/>
                  <a:gd name="connsiteY11" fmla="*/ 2093280 h 2174242"/>
                  <a:gd name="connsiteX12" fmla="*/ 570589 w 826145"/>
                  <a:gd name="connsiteY12" fmla="*/ 2174242 h 2174242"/>
                  <a:gd name="connsiteX13" fmla="*/ 77572 w 826145"/>
                  <a:gd name="connsiteY13" fmla="*/ 2164042 h 2174242"/>
                  <a:gd name="connsiteX14" fmla="*/ 204187 w 826145"/>
                  <a:gd name="connsiteY14" fmla="*/ 2164042 h 2174242"/>
                  <a:gd name="connsiteX15" fmla="*/ 204187 w 826145"/>
                  <a:gd name="connsiteY15" fmla="*/ 2034397 h 2174242"/>
                  <a:gd name="connsiteX16" fmla="*/ 129892 w 826145"/>
                  <a:gd name="connsiteY16" fmla="*/ 1909953 h 2174242"/>
                  <a:gd name="connsiteX17" fmla="*/ 129892 w 826145"/>
                  <a:gd name="connsiteY17" fmla="*/ 1897694 h 2174242"/>
                  <a:gd name="connsiteX18" fmla="*/ 241334 w 826145"/>
                  <a:gd name="connsiteY18" fmla="*/ 1758762 h 2174242"/>
                  <a:gd name="connsiteX19" fmla="*/ 241334 w 826145"/>
                  <a:gd name="connsiteY19" fmla="*/ 1566710 h 2174242"/>
                  <a:gd name="connsiteX20" fmla="*/ 109089 w 826145"/>
                  <a:gd name="connsiteY20" fmla="*/ 1232382 h 2174242"/>
                  <a:gd name="connsiteX21" fmla="*/ 119491 w 826145"/>
                  <a:gd name="connsiteY21" fmla="*/ 377990 h 2174242"/>
                  <a:gd name="connsiteX22" fmla="*/ 761639 w 826145"/>
                  <a:gd name="connsiteY22" fmla="*/ 1222 h 2174242"/>
                  <a:gd name="connsiteX0" fmla="*/ 823969 w 826145"/>
                  <a:gd name="connsiteY0" fmla="*/ 23356 h 2174242"/>
                  <a:gd name="connsiteX1" fmla="*/ 826145 w 826145"/>
                  <a:gd name="connsiteY1" fmla="*/ 25310 h 2174242"/>
                  <a:gd name="connsiteX2" fmla="*/ 822918 w 826145"/>
                  <a:gd name="connsiteY2" fmla="*/ 23845 h 2174242"/>
                  <a:gd name="connsiteX3" fmla="*/ 823969 w 826145"/>
                  <a:gd name="connsiteY3" fmla="*/ 23356 h 2174242"/>
                  <a:gd name="connsiteX4" fmla="*/ 761639 w 826145"/>
                  <a:gd name="connsiteY4" fmla="*/ 1222 h 2174242"/>
                  <a:gd name="connsiteX5" fmla="*/ 785354 w 826145"/>
                  <a:gd name="connsiteY5" fmla="*/ 6790 h 2174242"/>
                  <a:gd name="connsiteX6" fmla="*/ 822918 w 826145"/>
                  <a:gd name="connsiteY6" fmla="*/ 23845 h 2174242"/>
                  <a:gd name="connsiteX7" fmla="*/ 489627 w 826145"/>
                  <a:gd name="connsiteY7" fmla="*/ 178755 h 2174242"/>
                  <a:gd name="connsiteX8" fmla="*/ 256264 w 826145"/>
                  <a:gd name="connsiteY8" fmla="*/ 612142 h 2174242"/>
                  <a:gd name="connsiteX9" fmla="*/ 461052 w 826145"/>
                  <a:gd name="connsiteY9" fmla="*/ 1378905 h 2174242"/>
                  <a:gd name="connsiteX10" fmla="*/ 570589 w 826145"/>
                  <a:gd name="connsiteY10" fmla="*/ 1778955 h 2174242"/>
                  <a:gd name="connsiteX11" fmla="*/ 584877 w 826145"/>
                  <a:gd name="connsiteY11" fmla="*/ 2093280 h 2174242"/>
                  <a:gd name="connsiteX12" fmla="*/ 570589 w 826145"/>
                  <a:gd name="connsiteY12" fmla="*/ 2174242 h 2174242"/>
                  <a:gd name="connsiteX13" fmla="*/ 77572 w 826145"/>
                  <a:gd name="connsiteY13" fmla="*/ 2164042 h 2174242"/>
                  <a:gd name="connsiteX14" fmla="*/ 204187 w 826145"/>
                  <a:gd name="connsiteY14" fmla="*/ 2164042 h 2174242"/>
                  <a:gd name="connsiteX15" fmla="*/ 204187 w 826145"/>
                  <a:gd name="connsiteY15" fmla="*/ 2034397 h 2174242"/>
                  <a:gd name="connsiteX16" fmla="*/ 129892 w 826145"/>
                  <a:gd name="connsiteY16" fmla="*/ 1909953 h 2174242"/>
                  <a:gd name="connsiteX17" fmla="*/ 129892 w 826145"/>
                  <a:gd name="connsiteY17" fmla="*/ 1897694 h 2174242"/>
                  <a:gd name="connsiteX18" fmla="*/ 241334 w 826145"/>
                  <a:gd name="connsiteY18" fmla="*/ 1758762 h 2174242"/>
                  <a:gd name="connsiteX19" fmla="*/ 241334 w 826145"/>
                  <a:gd name="connsiteY19" fmla="*/ 1566710 h 2174242"/>
                  <a:gd name="connsiteX20" fmla="*/ 109089 w 826145"/>
                  <a:gd name="connsiteY20" fmla="*/ 1232382 h 2174242"/>
                  <a:gd name="connsiteX21" fmla="*/ 119491 w 826145"/>
                  <a:gd name="connsiteY21" fmla="*/ 377990 h 2174242"/>
                  <a:gd name="connsiteX22" fmla="*/ 761639 w 826145"/>
                  <a:gd name="connsiteY22" fmla="*/ 1222 h 217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6145" h="2174242">
                    <a:moveTo>
                      <a:pt x="823969" y="23356"/>
                    </a:moveTo>
                    <a:lnTo>
                      <a:pt x="826145" y="25310"/>
                    </a:lnTo>
                    <a:lnTo>
                      <a:pt x="822918" y="23845"/>
                    </a:lnTo>
                    <a:lnTo>
                      <a:pt x="823969" y="23356"/>
                    </a:lnTo>
                    <a:close/>
                    <a:moveTo>
                      <a:pt x="761639" y="1222"/>
                    </a:moveTo>
                    <a:lnTo>
                      <a:pt x="785354" y="6790"/>
                    </a:lnTo>
                    <a:lnTo>
                      <a:pt x="822918" y="23845"/>
                    </a:lnTo>
                    <a:cubicBezTo>
                      <a:pt x="773630" y="52506"/>
                      <a:pt x="584069" y="80706"/>
                      <a:pt x="489627" y="178755"/>
                    </a:cubicBezTo>
                    <a:cubicBezTo>
                      <a:pt x="395185" y="276804"/>
                      <a:pt x="261027" y="412117"/>
                      <a:pt x="256264" y="612142"/>
                    </a:cubicBezTo>
                    <a:cubicBezTo>
                      <a:pt x="251502" y="812167"/>
                      <a:pt x="408665" y="1184436"/>
                      <a:pt x="461052" y="1378905"/>
                    </a:cubicBezTo>
                    <a:lnTo>
                      <a:pt x="570589" y="1778955"/>
                    </a:lnTo>
                    <a:cubicBezTo>
                      <a:pt x="607101" y="1912305"/>
                      <a:pt x="584877" y="2027399"/>
                      <a:pt x="584877" y="2093280"/>
                    </a:cubicBezTo>
                    <a:lnTo>
                      <a:pt x="570589" y="2174242"/>
                    </a:lnTo>
                    <a:lnTo>
                      <a:pt x="77572" y="2164042"/>
                    </a:lnTo>
                    <a:lnTo>
                      <a:pt x="204187" y="2164042"/>
                    </a:lnTo>
                    <a:lnTo>
                      <a:pt x="204187" y="2034397"/>
                    </a:lnTo>
                    <a:cubicBezTo>
                      <a:pt x="158737" y="2009404"/>
                      <a:pt x="130326" y="1961818"/>
                      <a:pt x="129892" y="1909953"/>
                    </a:cubicBezTo>
                    <a:lnTo>
                      <a:pt x="129892" y="1897694"/>
                    </a:lnTo>
                    <a:cubicBezTo>
                      <a:pt x="130289" y="1831130"/>
                      <a:pt x="176441" y="1773592"/>
                      <a:pt x="241334" y="1758762"/>
                    </a:cubicBezTo>
                    <a:lnTo>
                      <a:pt x="241334" y="1566710"/>
                    </a:lnTo>
                    <a:cubicBezTo>
                      <a:pt x="241334" y="1455267"/>
                      <a:pt x="146237" y="1306677"/>
                      <a:pt x="109089" y="1232382"/>
                    </a:cubicBezTo>
                    <a:cubicBezTo>
                      <a:pt x="-39872" y="932231"/>
                      <a:pt x="-36157" y="628735"/>
                      <a:pt x="119491" y="377990"/>
                    </a:cubicBezTo>
                    <a:cubicBezTo>
                      <a:pt x="303463" y="81553"/>
                      <a:pt x="616559" y="-12099"/>
                      <a:pt x="761639" y="1222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37F17EA-0DBD-4662-A324-FF1BB22D018B}"/>
                  </a:ext>
                </a:extLst>
              </p:cNvPr>
              <p:cNvSpPr/>
              <p:nvPr/>
            </p:nvSpPr>
            <p:spPr>
              <a:xfrm>
                <a:off x="3430386" y="4588507"/>
                <a:ext cx="1235826" cy="70446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793566-82F3-4BBA-9A70-BDE2D14FDBD4}"/>
              </a:ext>
            </a:extLst>
          </p:cNvPr>
          <p:cNvGrpSpPr/>
          <p:nvPr/>
        </p:nvGrpSpPr>
        <p:grpSpPr>
          <a:xfrm>
            <a:off x="406970" y="945637"/>
            <a:ext cx="5287131" cy="4966726"/>
            <a:chOff x="406970" y="945637"/>
            <a:chExt cx="5287131" cy="49667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B8BC823-382D-48C9-B6E5-C51C08C411E5}"/>
                </a:ext>
              </a:extLst>
            </p:cNvPr>
            <p:cNvGrpSpPr/>
            <p:nvPr/>
          </p:nvGrpSpPr>
          <p:grpSpPr>
            <a:xfrm>
              <a:off x="406970" y="945637"/>
              <a:ext cx="5287131" cy="4966726"/>
              <a:chOff x="406970" y="945637"/>
              <a:chExt cx="5287131" cy="4966726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9975CB7-726F-4B84-8991-405AC0C45EF6}"/>
                  </a:ext>
                </a:extLst>
              </p:cNvPr>
              <p:cNvSpPr/>
              <p:nvPr/>
            </p:nvSpPr>
            <p:spPr>
              <a:xfrm flipH="1">
                <a:off x="406970" y="974663"/>
                <a:ext cx="4285103" cy="4937700"/>
              </a:xfrm>
              <a:custGeom>
                <a:avLst/>
                <a:gdLst>
                  <a:gd name="connsiteX0" fmla="*/ 0 w 4339771"/>
                  <a:gd name="connsiteY0" fmla="*/ 2931885 h 4920343"/>
                  <a:gd name="connsiteX1" fmla="*/ 29029 w 4339771"/>
                  <a:gd name="connsiteY1" fmla="*/ 2728685 h 4920343"/>
                  <a:gd name="connsiteX2" fmla="*/ 1857829 w 4339771"/>
                  <a:gd name="connsiteY2" fmla="*/ 1553028 h 4920343"/>
                  <a:gd name="connsiteX3" fmla="*/ 4034971 w 4339771"/>
                  <a:gd name="connsiteY3" fmla="*/ 0 h 4920343"/>
                  <a:gd name="connsiteX4" fmla="*/ 4339771 w 4339771"/>
                  <a:gd name="connsiteY4" fmla="*/ 4920343 h 4920343"/>
                  <a:gd name="connsiteX5" fmla="*/ 0 w 4339771"/>
                  <a:gd name="connsiteY5" fmla="*/ 2931885 h 4920343"/>
                  <a:gd name="connsiteX0" fmla="*/ 0 w 4339771"/>
                  <a:gd name="connsiteY0" fmla="*/ 2931885 h 4920343"/>
                  <a:gd name="connsiteX1" fmla="*/ 29029 w 4339771"/>
                  <a:gd name="connsiteY1" fmla="*/ 2728685 h 4920343"/>
                  <a:gd name="connsiteX2" fmla="*/ 1857829 w 4339771"/>
                  <a:gd name="connsiteY2" fmla="*/ 1553028 h 4920343"/>
                  <a:gd name="connsiteX3" fmla="*/ 4034971 w 4339771"/>
                  <a:gd name="connsiteY3" fmla="*/ 0 h 4920343"/>
                  <a:gd name="connsiteX4" fmla="*/ 4339771 w 4339771"/>
                  <a:gd name="connsiteY4" fmla="*/ 4920343 h 4920343"/>
                  <a:gd name="connsiteX5" fmla="*/ 0 w 4339771"/>
                  <a:gd name="connsiteY5" fmla="*/ 2931885 h 4920343"/>
                  <a:gd name="connsiteX0" fmla="*/ 0 w 4339771"/>
                  <a:gd name="connsiteY0" fmla="*/ 2931885 h 4943139"/>
                  <a:gd name="connsiteX1" fmla="*/ 29029 w 4339771"/>
                  <a:gd name="connsiteY1" fmla="*/ 2728685 h 4943139"/>
                  <a:gd name="connsiteX2" fmla="*/ 1857829 w 4339771"/>
                  <a:gd name="connsiteY2" fmla="*/ 1553028 h 4943139"/>
                  <a:gd name="connsiteX3" fmla="*/ 4034971 w 4339771"/>
                  <a:gd name="connsiteY3" fmla="*/ 0 h 4943139"/>
                  <a:gd name="connsiteX4" fmla="*/ 4339771 w 4339771"/>
                  <a:gd name="connsiteY4" fmla="*/ 4920343 h 4943139"/>
                  <a:gd name="connsiteX5" fmla="*/ 0 w 4339771"/>
                  <a:gd name="connsiteY5" fmla="*/ 2931885 h 4943139"/>
                  <a:gd name="connsiteX0" fmla="*/ 0 w 4339771"/>
                  <a:gd name="connsiteY0" fmla="*/ 2931885 h 4937700"/>
                  <a:gd name="connsiteX1" fmla="*/ 29029 w 4339771"/>
                  <a:gd name="connsiteY1" fmla="*/ 2728685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  <a:gd name="connsiteX0" fmla="*/ 0 w 4339771"/>
                  <a:gd name="connsiteY0" fmla="*/ 2931885 h 4937700"/>
                  <a:gd name="connsiteX1" fmla="*/ 29029 w 4339771"/>
                  <a:gd name="connsiteY1" fmla="*/ 2728685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  <a:gd name="connsiteX0" fmla="*/ 0 w 4339771"/>
                  <a:gd name="connsiteY0" fmla="*/ 2931885 h 4937700"/>
                  <a:gd name="connsiteX1" fmla="*/ 29029 w 4339771"/>
                  <a:gd name="connsiteY1" fmla="*/ 2728685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  <a:gd name="connsiteX0" fmla="*/ 0 w 4339771"/>
                  <a:gd name="connsiteY0" fmla="*/ 2931885 h 4937700"/>
                  <a:gd name="connsiteX1" fmla="*/ 29029 w 4339771"/>
                  <a:gd name="connsiteY1" fmla="*/ 2728685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  <a:gd name="connsiteX0" fmla="*/ 0 w 4339771"/>
                  <a:gd name="connsiteY0" fmla="*/ 2931885 h 4937700"/>
                  <a:gd name="connsiteX1" fmla="*/ 29029 w 4339771"/>
                  <a:gd name="connsiteY1" fmla="*/ 2728685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  <a:gd name="connsiteX0" fmla="*/ 0 w 4339771"/>
                  <a:gd name="connsiteY0" fmla="*/ 2931885 h 4937700"/>
                  <a:gd name="connsiteX1" fmla="*/ 4691 w 4339771"/>
                  <a:gd name="connsiteY1" fmla="*/ 2732162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39771" h="4937700">
                    <a:moveTo>
                      <a:pt x="0" y="2931885"/>
                    </a:moveTo>
                    <a:lnTo>
                      <a:pt x="4691" y="2732162"/>
                    </a:lnTo>
                    <a:lnTo>
                      <a:pt x="1857829" y="1553028"/>
                    </a:lnTo>
                    <a:cubicBezTo>
                      <a:pt x="2583543" y="1035352"/>
                      <a:pt x="3831771" y="793447"/>
                      <a:pt x="4034971" y="0"/>
                    </a:cubicBezTo>
                    <a:cubicBezTo>
                      <a:pt x="4934856" y="3062514"/>
                      <a:pt x="2931885" y="3817258"/>
                      <a:pt x="4339771" y="4920343"/>
                    </a:cubicBezTo>
                    <a:cubicBezTo>
                      <a:pt x="3023810" y="5099352"/>
                      <a:pt x="1417562" y="3855962"/>
                      <a:pt x="0" y="2931885"/>
                    </a:cubicBezTo>
                    <a:close/>
                  </a:path>
                </a:pathLst>
              </a:custGeom>
              <a:gradFill flip="none" rotWithShape="1">
                <a:gsLst>
                  <a:gs pos="12000">
                    <a:srgbClr val="9D0108"/>
                  </a:gs>
                  <a:gs pos="55000">
                    <a:srgbClr val="D4010C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6C41125-5753-424E-BC40-DA668B67EE9E}"/>
                  </a:ext>
                </a:extLst>
              </p:cNvPr>
              <p:cNvSpPr/>
              <p:nvPr/>
            </p:nvSpPr>
            <p:spPr>
              <a:xfrm rot="19632163" flipH="1">
                <a:off x="1555508" y="4670806"/>
                <a:ext cx="3445980" cy="152919"/>
              </a:xfrm>
              <a:custGeom>
                <a:avLst/>
                <a:gdLst>
                  <a:gd name="connsiteX0" fmla="*/ 25613 w 3554666"/>
                  <a:gd name="connsiteY0" fmla="*/ 112944 h 359351"/>
                  <a:gd name="connsiteX1" fmla="*/ 103419 w 3554666"/>
                  <a:gd name="connsiteY1" fmla="*/ 99802 h 359351"/>
                  <a:gd name="connsiteX2" fmla="*/ 1549808 w 3554666"/>
                  <a:gd name="connsiteY2" fmla="*/ 0 h 359351"/>
                  <a:gd name="connsiteX3" fmla="*/ 3546025 w 3554666"/>
                  <a:gd name="connsiteY3" fmla="*/ 212657 h 359351"/>
                  <a:gd name="connsiteX4" fmla="*/ 3554666 w 3554666"/>
                  <a:gd name="connsiteY4" fmla="*/ 215267 h 359351"/>
                  <a:gd name="connsiteX5" fmla="*/ 3336926 w 3554666"/>
                  <a:gd name="connsiteY5" fmla="*/ 256376 h 359351"/>
                  <a:gd name="connsiteX6" fmla="*/ 104241 w 3554666"/>
                  <a:gd name="connsiteY6" fmla="*/ 338969 h 359351"/>
                  <a:gd name="connsiteX7" fmla="*/ 0 w 3554666"/>
                  <a:gd name="connsiteY7" fmla="*/ 168542 h 359351"/>
                  <a:gd name="connsiteX0" fmla="*/ 25613 w 3554666"/>
                  <a:gd name="connsiteY0" fmla="*/ 42098 h 288505"/>
                  <a:gd name="connsiteX1" fmla="*/ 103419 w 3554666"/>
                  <a:gd name="connsiteY1" fmla="*/ 28956 h 288505"/>
                  <a:gd name="connsiteX2" fmla="*/ 1567731 w 3554666"/>
                  <a:gd name="connsiteY2" fmla="*/ 25405 h 288505"/>
                  <a:gd name="connsiteX3" fmla="*/ 3546025 w 3554666"/>
                  <a:gd name="connsiteY3" fmla="*/ 141811 h 288505"/>
                  <a:gd name="connsiteX4" fmla="*/ 3554666 w 3554666"/>
                  <a:gd name="connsiteY4" fmla="*/ 144421 h 288505"/>
                  <a:gd name="connsiteX5" fmla="*/ 3336926 w 3554666"/>
                  <a:gd name="connsiteY5" fmla="*/ 185530 h 288505"/>
                  <a:gd name="connsiteX6" fmla="*/ 104241 w 3554666"/>
                  <a:gd name="connsiteY6" fmla="*/ 268123 h 288505"/>
                  <a:gd name="connsiteX7" fmla="*/ 0 w 3554666"/>
                  <a:gd name="connsiteY7" fmla="*/ 97696 h 288505"/>
                  <a:gd name="connsiteX8" fmla="*/ 25613 w 3554666"/>
                  <a:gd name="connsiteY8" fmla="*/ 42098 h 288505"/>
                  <a:gd name="connsiteX0" fmla="*/ 25613 w 3554666"/>
                  <a:gd name="connsiteY0" fmla="*/ 13142 h 259549"/>
                  <a:gd name="connsiteX1" fmla="*/ 103419 w 3554666"/>
                  <a:gd name="connsiteY1" fmla="*/ 0 h 259549"/>
                  <a:gd name="connsiteX2" fmla="*/ 3546025 w 3554666"/>
                  <a:gd name="connsiteY2" fmla="*/ 112855 h 259549"/>
                  <a:gd name="connsiteX3" fmla="*/ 3554666 w 3554666"/>
                  <a:gd name="connsiteY3" fmla="*/ 115465 h 259549"/>
                  <a:gd name="connsiteX4" fmla="*/ 3336926 w 3554666"/>
                  <a:gd name="connsiteY4" fmla="*/ 156574 h 259549"/>
                  <a:gd name="connsiteX5" fmla="*/ 104241 w 3554666"/>
                  <a:gd name="connsiteY5" fmla="*/ 239167 h 259549"/>
                  <a:gd name="connsiteX6" fmla="*/ 0 w 3554666"/>
                  <a:gd name="connsiteY6" fmla="*/ 68740 h 259549"/>
                  <a:gd name="connsiteX7" fmla="*/ 25613 w 3554666"/>
                  <a:gd name="connsiteY7" fmla="*/ 13142 h 259549"/>
                  <a:gd name="connsiteX0" fmla="*/ 25613 w 3554666"/>
                  <a:gd name="connsiteY0" fmla="*/ 0 h 246407"/>
                  <a:gd name="connsiteX1" fmla="*/ 3546025 w 3554666"/>
                  <a:gd name="connsiteY1" fmla="*/ 99713 h 246407"/>
                  <a:gd name="connsiteX2" fmla="*/ 3554666 w 3554666"/>
                  <a:gd name="connsiteY2" fmla="*/ 102323 h 246407"/>
                  <a:gd name="connsiteX3" fmla="*/ 3336926 w 3554666"/>
                  <a:gd name="connsiteY3" fmla="*/ 143432 h 246407"/>
                  <a:gd name="connsiteX4" fmla="*/ 104241 w 3554666"/>
                  <a:gd name="connsiteY4" fmla="*/ 226025 h 246407"/>
                  <a:gd name="connsiteX5" fmla="*/ 0 w 3554666"/>
                  <a:gd name="connsiteY5" fmla="*/ 55598 h 246407"/>
                  <a:gd name="connsiteX6" fmla="*/ 25613 w 3554666"/>
                  <a:gd name="connsiteY6" fmla="*/ 0 h 246407"/>
                  <a:gd name="connsiteX0" fmla="*/ 0 w 3554666"/>
                  <a:gd name="connsiteY0" fmla="*/ 0 h 190809"/>
                  <a:gd name="connsiteX1" fmla="*/ 3546025 w 3554666"/>
                  <a:gd name="connsiteY1" fmla="*/ 44115 h 190809"/>
                  <a:gd name="connsiteX2" fmla="*/ 3554666 w 3554666"/>
                  <a:gd name="connsiteY2" fmla="*/ 46725 h 190809"/>
                  <a:gd name="connsiteX3" fmla="*/ 3336926 w 3554666"/>
                  <a:gd name="connsiteY3" fmla="*/ 87834 h 190809"/>
                  <a:gd name="connsiteX4" fmla="*/ 104241 w 3554666"/>
                  <a:gd name="connsiteY4" fmla="*/ 170427 h 190809"/>
                  <a:gd name="connsiteX5" fmla="*/ 0 w 3554666"/>
                  <a:gd name="connsiteY5" fmla="*/ 0 h 190809"/>
                  <a:gd name="connsiteX0" fmla="*/ 0 w 3530250"/>
                  <a:gd name="connsiteY0" fmla="*/ 0 h 152919"/>
                  <a:gd name="connsiteX1" fmla="*/ 3521609 w 3530250"/>
                  <a:gd name="connsiteY1" fmla="*/ 6225 h 152919"/>
                  <a:gd name="connsiteX2" fmla="*/ 3530250 w 3530250"/>
                  <a:gd name="connsiteY2" fmla="*/ 8835 h 152919"/>
                  <a:gd name="connsiteX3" fmla="*/ 3312510 w 3530250"/>
                  <a:gd name="connsiteY3" fmla="*/ 49944 h 152919"/>
                  <a:gd name="connsiteX4" fmla="*/ 79825 w 3530250"/>
                  <a:gd name="connsiteY4" fmla="*/ 132537 h 152919"/>
                  <a:gd name="connsiteX5" fmla="*/ 0 w 3530250"/>
                  <a:gd name="connsiteY5" fmla="*/ 0 h 152919"/>
                  <a:gd name="connsiteX0" fmla="*/ 0 w 3530250"/>
                  <a:gd name="connsiteY0" fmla="*/ 0 h 152919"/>
                  <a:gd name="connsiteX1" fmla="*/ 3521609 w 3530250"/>
                  <a:gd name="connsiteY1" fmla="*/ 6225 h 152919"/>
                  <a:gd name="connsiteX2" fmla="*/ 3530250 w 3530250"/>
                  <a:gd name="connsiteY2" fmla="*/ 8835 h 152919"/>
                  <a:gd name="connsiteX3" fmla="*/ 3312510 w 3530250"/>
                  <a:gd name="connsiteY3" fmla="*/ 49944 h 152919"/>
                  <a:gd name="connsiteX4" fmla="*/ 79825 w 3530250"/>
                  <a:gd name="connsiteY4" fmla="*/ 132537 h 152919"/>
                  <a:gd name="connsiteX5" fmla="*/ 0 w 3530250"/>
                  <a:gd name="connsiteY5" fmla="*/ 0 h 152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30250" h="152919">
                    <a:moveTo>
                      <a:pt x="0" y="0"/>
                    </a:moveTo>
                    <a:cubicBezTo>
                      <a:pt x="1230041" y="65467"/>
                      <a:pt x="2347739" y="4150"/>
                      <a:pt x="3521609" y="6225"/>
                    </a:cubicBezTo>
                    <a:lnTo>
                      <a:pt x="3530250" y="8835"/>
                    </a:lnTo>
                    <a:lnTo>
                      <a:pt x="3312510" y="49944"/>
                    </a:lnTo>
                    <a:cubicBezTo>
                      <a:pt x="2324513" y="208616"/>
                      <a:pt x="1137409" y="138114"/>
                      <a:pt x="79825" y="13253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00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7A39A51-A15E-41FE-A5C9-FD8D02BDC242}"/>
                  </a:ext>
                </a:extLst>
              </p:cNvPr>
              <p:cNvSpPr/>
              <p:nvPr/>
            </p:nvSpPr>
            <p:spPr>
              <a:xfrm flipH="1">
                <a:off x="726028" y="945637"/>
                <a:ext cx="4968073" cy="2821942"/>
              </a:xfrm>
              <a:custGeom>
                <a:avLst/>
                <a:gdLst>
                  <a:gd name="connsiteX0" fmla="*/ 0 w 4731657"/>
                  <a:gd name="connsiteY0" fmla="*/ 2801257 h 2801257"/>
                  <a:gd name="connsiteX1" fmla="*/ 14514 w 4731657"/>
                  <a:gd name="connsiteY1" fmla="*/ 2540000 h 2801257"/>
                  <a:gd name="connsiteX2" fmla="*/ 812800 w 4731657"/>
                  <a:gd name="connsiteY2" fmla="*/ 1872343 h 2801257"/>
                  <a:gd name="connsiteX3" fmla="*/ 4731657 w 4731657"/>
                  <a:gd name="connsiteY3" fmla="*/ 0 h 2801257"/>
                  <a:gd name="connsiteX4" fmla="*/ 0 w 4731657"/>
                  <a:gd name="connsiteY4" fmla="*/ 2801257 h 2801257"/>
                  <a:gd name="connsiteX0" fmla="*/ 0 w 4731657"/>
                  <a:gd name="connsiteY0" fmla="*/ 2801257 h 2801257"/>
                  <a:gd name="connsiteX1" fmla="*/ 14514 w 4731657"/>
                  <a:gd name="connsiteY1" fmla="*/ 2540000 h 2801257"/>
                  <a:gd name="connsiteX2" fmla="*/ 812800 w 4731657"/>
                  <a:gd name="connsiteY2" fmla="*/ 1872343 h 2801257"/>
                  <a:gd name="connsiteX3" fmla="*/ 4731657 w 4731657"/>
                  <a:gd name="connsiteY3" fmla="*/ 0 h 2801257"/>
                  <a:gd name="connsiteX4" fmla="*/ 0 w 4731657"/>
                  <a:gd name="connsiteY4" fmla="*/ 2801257 h 2801257"/>
                  <a:gd name="connsiteX0" fmla="*/ 0 w 4794831"/>
                  <a:gd name="connsiteY0" fmla="*/ 2809205 h 2809205"/>
                  <a:gd name="connsiteX1" fmla="*/ 14514 w 4794831"/>
                  <a:gd name="connsiteY1" fmla="*/ 2547948 h 2809205"/>
                  <a:gd name="connsiteX2" fmla="*/ 812800 w 4794831"/>
                  <a:gd name="connsiteY2" fmla="*/ 1880291 h 2809205"/>
                  <a:gd name="connsiteX3" fmla="*/ 4731657 w 4794831"/>
                  <a:gd name="connsiteY3" fmla="*/ 7948 h 2809205"/>
                  <a:gd name="connsiteX4" fmla="*/ 3004457 w 4794831"/>
                  <a:gd name="connsiteY4" fmla="*/ 1270691 h 2809205"/>
                  <a:gd name="connsiteX5" fmla="*/ 0 w 4794831"/>
                  <a:gd name="connsiteY5" fmla="*/ 2809205 h 2809205"/>
                  <a:gd name="connsiteX0" fmla="*/ 0 w 4794831"/>
                  <a:gd name="connsiteY0" fmla="*/ 2809205 h 2814352"/>
                  <a:gd name="connsiteX1" fmla="*/ 14514 w 4794831"/>
                  <a:gd name="connsiteY1" fmla="*/ 2547948 h 2814352"/>
                  <a:gd name="connsiteX2" fmla="*/ 812800 w 4794831"/>
                  <a:gd name="connsiteY2" fmla="*/ 1880291 h 2814352"/>
                  <a:gd name="connsiteX3" fmla="*/ 4731657 w 4794831"/>
                  <a:gd name="connsiteY3" fmla="*/ 7948 h 2814352"/>
                  <a:gd name="connsiteX4" fmla="*/ 3004457 w 4794831"/>
                  <a:gd name="connsiteY4" fmla="*/ 1270691 h 2814352"/>
                  <a:gd name="connsiteX5" fmla="*/ 0 w 4794831"/>
                  <a:gd name="connsiteY5" fmla="*/ 2809205 h 2814352"/>
                  <a:gd name="connsiteX0" fmla="*/ 0 w 4814976"/>
                  <a:gd name="connsiteY0" fmla="*/ 2806178 h 2811325"/>
                  <a:gd name="connsiteX1" fmla="*/ 14514 w 4814976"/>
                  <a:gd name="connsiteY1" fmla="*/ 2544921 h 2811325"/>
                  <a:gd name="connsiteX2" fmla="*/ 812800 w 4814976"/>
                  <a:gd name="connsiteY2" fmla="*/ 1877264 h 2811325"/>
                  <a:gd name="connsiteX3" fmla="*/ 4731657 w 4814976"/>
                  <a:gd name="connsiteY3" fmla="*/ 4921 h 2811325"/>
                  <a:gd name="connsiteX4" fmla="*/ 3004457 w 4814976"/>
                  <a:gd name="connsiteY4" fmla="*/ 1267664 h 2811325"/>
                  <a:gd name="connsiteX5" fmla="*/ 0 w 4814976"/>
                  <a:gd name="connsiteY5" fmla="*/ 2806178 h 2811325"/>
                  <a:gd name="connsiteX0" fmla="*/ 0 w 4731657"/>
                  <a:gd name="connsiteY0" fmla="*/ 2801257 h 2806404"/>
                  <a:gd name="connsiteX1" fmla="*/ 14514 w 4731657"/>
                  <a:gd name="connsiteY1" fmla="*/ 2540000 h 2806404"/>
                  <a:gd name="connsiteX2" fmla="*/ 812800 w 4731657"/>
                  <a:gd name="connsiteY2" fmla="*/ 1872343 h 2806404"/>
                  <a:gd name="connsiteX3" fmla="*/ 4731657 w 4731657"/>
                  <a:gd name="connsiteY3" fmla="*/ 0 h 2806404"/>
                  <a:gd name="connsiteX4" fmla="*/ 3004457 w 4731657"/>
                  <a:gd name="connsiteY4" fmla="*/ 1262743 h 2806404"/>
                  <a:gd name="connsiteX5" fmla="*/ 0 w 4731657"/>
                  <a:gd name="connsiteY5" fmla="*/ 2801257 h 2806404"/>
                  <a:gd name="connsiteX0" fmla="*/ 0 w 4731657"/>
                  <a:gd name="connsiteY0" fmla="*/ 2801257 h 2806404"/>
                  <a:gd name="connsiteX1" fmla="*/ 14514 w 4731657"/>
                  <a:gd name="connsiteY1" fmla="*/ 2540000 h 2806404"/>
                  <a:gd name="connsiteX2" fmla="*/ 812800 w 4731657"/>
                  <a:gd name="connsiteY2" fmla="*/ 1872343 h 2806404"/>
                  <a:gd name="connsiteX3" fmla="*/ 4731657 w 4731657"/>
                  <a:gd name="connsiteY3" fmla="*/ 0 h 2806404"/>
                  <a:gd name="connsiteX4" fmla="*/ 3004457 w 4731657"/>
                  <a:gd name="connsiteY4" fmla="*/ 1262743 h 2806404"/>
                  <a:gd name="connsiteX5" fmla="*/ 0 w 4731657"/>
                  <a:gd name="connsiteY5" fmla="*/ 2801257 h 2806404"/>
                  <a:gd name="connsiteX0" fmla="*/ 0 w 4731657"/>
                  <a:gd name="connsiteY0" fmla="*/ 2801257 h 2806404"/>
                  <a:gd name="connsiteX1" fmla="*/ 14514 w 4731657"/>
                  <a:gd name="connsiteY1" fmla="*/ 2540000 h 2806404"/>
                  <a:gd name="connsiteX2" fmla="*/ 812800 w 4731657"/>
                  <a:gd name="connsiteY2" fmla="*/ 1872343 h 2806404"/>
                  <a:gd name="connsiteX3" fmla="*/ 4731657 w 4731657"/>
                  <a:gd name="connsiteY3" fmla="*/ 0 h 2806404"/>
                  <a:gd name="connsiteX4" fmla="*/ 3004457 w 4731657"/>
                  <a:gd name="connsiteY4" fmla="*/ 1262743 h 2806404"/>
                  <a:gd name="connsiteX5" fmla="*/ 0 w 4731657"/>
                  <a:gd name="connsiteY5" fmla="*/ 2801257 h 2806404"/>
                  <a:gd name="connsiteX0" fmla="*/ 0 w 4731860"/>
                  <a:gd name="connsiteY0" fmla="*/ 2801257 h 2806404"/>
                  <a:gd name="connsiteX1" fmla="*/ 14514 w 4731860"/>
                  <a:gd name="connsiteY1" fmla="*/ 2540000 h 2806404"/>
                  <a:gd name="connsiteX2" fmla="*/ 812800 w 4731860"/>
                  <a:gd name="connsiteY2" fmla="*/ 1872343 h 2806404"/>
                  <a:gd name="connsiteX3" fmla="*/ 4731657 w 4731860"/>
                  <a:gd name="connsiteY3" fmla="*/ 0 h 2806404"/>
                  <a:gd name="connsiteX4" fmla="*/ 3004457 w 4731860"/>
                  <a:gd name="connsiteY4" fmla="*/ 1262743 h 2806404"/>
                  <a:gd name="connsiteX5" fmla="*/ 0 w 4731860"/>
                  <a:gd name="connsiteY5" fmla="*/ 2801257 h 2806404"/>
                  <a:gd name="connsiteX0" fmla="*/ 0 w 4731860"/>
                  <a:gd name="connsiteY0" fmla="*/ 2801257 h 2806404"/>
                  <a:gd name="connsiteX1" fmla="*/ 14514 w 4731860"/>
                  <a:gd name="connsiteY1" fmla="*/ 2540000 h 2806404"/>
                  <a:gd name="connsiteX2" fmla="*/ 812800 w 4731860"/>
                  <a:gd name="connsiteY2" fmla="*/ 1872343 h 2806404"/>
                  <a:gd name="connsiteX3" fmla="*/ 4731657 w 4731860"/>
                  <a:gd name="connsiteY3" fmla="*/ 0 h 2806404"/>
                  <a:gd name="connsiteX4" fmla="*/ 3004457 w 4731860"/>
                  <a:gd name="connsiteY4" fmla="*/ 1262743 h 2806404"/>
                  <a:gd name="connsiteX5" fmla="*/ 0 w 4731860"/>
                  <a:gd name="connsiteY5" fmla="*/ 2801257 h 2806404"/>
                  <a:gd name="connsiteX0" fmla="*/ 0 w 4731860"/>
                  <a:gd name="connsiteY0" fmla="*/ 2801257 h 2806404"/>
                  <a:gd name="connsiteX1" fmla="*/ 14514 w 4731860"/>
                  <a:gd name="connsiteY1" fmla="*/ 2540000 h 2806404"/>
                  <a:gd name="connsiteX2" fmla="*/ 812800 w 4731860"/>
                  <a:gd name="connsiteY2" fmla="*/ 1872343 h 2806404"/>
                  <a:gd name="connsiteX3" fmla="*/ 4731657 w 4731860"/>
                  <a:gd name="connsiteY3" fmla="*/ 0 h 2806404"/>
                  <a:gd name="connsiteX4" fmla="*/ 3004457 w 4731860"/>
                  <a:gd name="connsiteY4" fmla="*/ 1262743 h 2806404"/>
                  <a:gd name="connsiteX5" fmla="*/ 0 w 4731860"/>
                  <a:gd name="connsiteY5" fmla="*/ 2801257 h 2806404"/>
                  <a:gd name="connsiteX0" fmla="*/ 0 w 4731882"/>
                  <a:gd name="connsiteY0" fmla="*/ 2801257 h 2806865"/>
                  <a:gd name="connsiteX1" fmla="*/ 14514 w 4731882"/>
                  <a:gd name="connsiteY1" fmla="*/ 2540000 h 2806865"/>
                  <a:gd name="connsiteX2" fmla="*/ 812800 w 4731882"/>
                  <a:gd name="connsiteY2" fmla="*/ 1872343 h 2806865"/>
                  <a:gd name="connsiteX3" fmla="*/ 4731657 w 4731882"/>
                  <a:gd name="connsiteY3" fmla="*/ 0 h 2806865"/>
                  <a:gd name="connsiteX4" fmla="*/ 3106057 w 4731882"/>
                  <a:gd name="connsiteY4" fmla="*/ 1364343 h 2806865"/>
                  <a:gd name="connsiteX5" fmla="*/ 0 w 4731882"/>
                  <a:gd name="connsiteY5" fmla="*/ 2801257 h 2806865"/>
                  <a:gd name="connsiteX0" fmla="*/ 0 w 4731882"/>
                  <a:gd name="connsiteY0" fmla="*/ 2801257 h 2802921"/>
                  <a:gd name="connsiteX1" fmla="*/ 14514 w 4731882"/>
                  <a:gd name="connsiteY1" fmla="*/ 2540000 h 2802921"/>
                  <a:gd name="connsiteX2" fmla="*/ 812800 w 4731882"/>
                  <a:gd name="connsiteY2" fmla="*/ 1872343 h 2802921"/>
                  <a:gd name="connsiteX3" fmla="*/ 4731657 w 4731882"/>
                  <a:gd name="connsiteY3" fmla="*/ 0 h 2802921"/>
                  <a:gd name="connsiteX4" fmla="*/ 3106057 w 4731882"/>
                  <a:gd name="connsiteY4" fmla="*/ 1364343 h 2802921"/>
                  <a:gd name="connsiteX5" fmla="*/ 0 w 4731882"/>
                  <a:gd name="connsiteY5" fmla="*/ 2801257 h 2802921"/>
                  <a:gd name="connsiteX0" fmla="*/ 0 w 4731913"/>
                  <a:gd name="connsiteY0" fmla="*/ 2801257 h 2802921"/>
                  <a:gd name="connsiteX1" fmla="*/ 14514 w 4731913"/>
                  <a:gd name="connsiteY1" fmla="*/ 2540000 h 2802921"/>
                  <a:gd name="connsiteX2" fmla="*/ 812800 w 4731913"/>
                  <a:gd name="connsiteY2" fmla="*/ 1872343 h 2802921"/>
                  <a:gd name="connsiteX3" fmla="*/ 4731657 w 4731913"/>
                  <a:gd name="connsiteY3" fmla="*/ 0 h 2802921"/>
                  <a:gd name="connsiteX4" fmla="*/ 3106057 w 4731913"/>
                  <a:gd name="connsiteY4" fmla="*/ 1364343 h 2802921"/>
                  <a:gd name="connsiteX5" fmla="*/ 0 w 4731913"/>
                  <a:gd name="connsiteY5" fmla="*/ 2801257 h 2802921"/>
                  <a:gd name="connsiteX0" fmla="*/ 0 w 4731913"/>
                  <a:gd name="connsiteY0" fmla="*/ 2801257 h 2802921"/>
                  <a:gd name="connsiteX1" fmla="*/ 14514 w 4731913"/>
                  <a:gd name="connsiteY1" fmla="*/ 2540000 h 2802921"/>
                  <a:gd name="connsiteX2" fmla="*/ 812800 w 4731913"/>
                  <a:gd name="connsiteY2" fmla="*/ 1872343 h 2802921"/>
                  <a:gd name="connsiteX3" fmla="*/ 4731657 w 4731913"/>
                  <a:gd name="connsiteY3" fmla="*/ 0 h 2802921"/>
                  <a:gd name="connsiteX4" fmla="*/ 3106057 w 4731913"/>
                  <a:gd name="connsiteY4" fmla="*/ 1364343 h 2802921"/>
                  <a:gd name="connsiteX5" fmla="*/ 0 w 4731913"/>
                  <a:gd name="connsiteY5" fmla="*/ 2801257 h 2802921"/>
                  <a:gd name="connsiteX0" fmla="*/ 0 w 4731913"/>
                  <a:gd name="connsiteY0" fmla="*/ 2801257 h 2802921"/>
                  <a:gd name="connsiteX1" fmla="*/ 14514 w 4731913"/>
                  <a:gd name="connsiteY1" fmla="*/ 2540000 h 2802921"/>
                  <a:gd name="connsiteX2" fmla="*/ 812800 w 4731913"/>
                  <a:gd name="connsiteY2" fmla="*/ 1872343 h 2802921"/>
                  <a:gd name="connsiteX3" fmla="*/ 4731657 w 4731913"/>
                  <a:gd name="connsiteY3" fmla="*/ 0 h 2802921"/>
                  <a:gd name="connsiteX4" fmla="*/ 3106057 w 4731913"/>
                  <a:gd name="connsiteY4" fmla="*/ 1364343 h 2802921"/>
                  <a:gd name="connsiteX5" fmla="*/ 0 w 4731913"/>
                  <a:gd name="connsiteY5" fmla="*/ 2801257 h 2802921"/>
                  <a:gd name="connsiteX0" fmla="*/ 0 w 4731913"/>
                  <a:gd name="connsiteY0" fmla="*/ 2801257 h 2802921"/>
                  <a:gd name="connsiteX1" fmla="*/ 14514 w 4731913"/>
                  <a:gd name="connsiteY1" fmla="*/ 2540000 h 2802921"/>
                  <a:gd name="connsiteX2" fmla="*/ 812800 w 4731913"/>
                  <a:gd name="connsiteY2" fmla="*/ 1872343 h 2802921"/>
                  <a:gd name="connsiteX3" fmla="*/ 4731657 w 4731913"/>
                  <a:gd name="connsiteY3" fmla="*/ 0 h 2802921"/>
                  <a:gd name="connsiteX4" fmla="*/ 3106057 w 4731913"/>
                  <a:gd name="connsiteY4" fmla="*/ 1364343 h 2802921"/>
                  <a:gd name="connsiteX5" fmla="*/ 0 w 4731913"/>
                  <a:gd name="connsiteY5" fmla="*/ 2801257 h 2802921"/>
                  <a:gd name="connsiteX0" fmla="*/ 204561 w 4936474"/>
                  <a:gd name="connsiteY0" fmla="*/ 2801257 h 2802921"/>
                  <a:gd name="connsiteX1" fmla="*/ 0 w 4936474"/>
                  <a:gd name="connsiteY1" fmla="*/ 2549525 h 2802921"/>
                  <a:gd name="connsiteX2" fmla="*/ 1017361 w 4936474"/>
                  <a:gd name="connsiteY2" fmla="*/ 1872343 h 2802921"/>
                  <a:gd name="connsiteX3" fmla="*/ 4936218 w 4936474"/>
                  <a:gd name="connsiteY3" fmla="*/ 0 h 2802921"/>
                  <a:gd name="connsiteX4" fmla="*/ 3310618 w 4936474"/>
                  <a:gd name="connsiteY4" fmla="*/ 1364343 h 2802921"/>
                  <a:gd name="connsiteX5" fmla="*/ 204561 w 4936474"/>
                  <a:gd name="connsiteY5" fmla="*/ 2801257 h 2802921"/>
                  <a:gd name="connsiteX0" fmla="*/ 61686 w 4936474"/>
                  <a:gd name="connsiteY0" fmla="*/ 2820307 h 2821942"/>
                  <a:gd name="connsiteX1" fmla="*/ 0 w 4936474"/>
                  <a:gd name="connsiteY1" fmla="*/ 2549525 h 2821942"/>
                  <a:gd name="connsiteX2" fmla="*/ 1017361 w 4936474"/>
                  <a:gd name="connsiteY2" fmla="*/ 1872343 h 2821942"/>
                  <a:gd name="connsiteX3" fmla="*/ 4936218 w 4936474"/>
                  <a:gd name="connsiteY3" fmla="*/ 0 h 2821942"/>
                  <a:gd name="connsiteX4" fmla="*/ 3310618 w 4936474"/>
                  <a:gd name="connsiteY4" fmla="*/ 1364343 h 2821942"/>
                  <a:gd name="connsiteX5" fmla="*/ 61686 w 4936474"/>
                  <a:gd name="connsiteY5" fmla="*/ 2820307 h 2821942"/>
                  <a:gd name="connsiteX0" fmla="*/ 61686 w 4936474"/>
                  <a:gd name="connsiteY0" fmla="*/ 2820307 h 2821942"/>
                  <a:gd name="connsiteX1" fmla="*/ 0 w 4936474"/>
                  <a:gd name="connsiteY1" fmla="*/ 2549525 h 2821942"/>
                  <a:gd name="connsiteX2" fmla="*/ 1017361 w 4936474"/>
                  <a:gd name="connsiteY2" fmla="*/ 1872343 h 2821942"/>
                  <a:gd name="connsiteX3" fmla="*/ 4936218 w 4936474"/>
                  <a:gd name="connsiteY3" fmla="*/ 0 h 2821942"/>
                  <a:gd name="connsiteX4" fmla="*/ 3310618 w 4936474"/>
                  <a:gd name="connsiteY4" fmla="*/ 1364343 h 2821942"/>
                  <a:gd name="connsiteX5" fmla="*/ 61686 w 4936474"/>
                  <a:gd name="connsiteY5" fmla="*/ 2820307 h 2821942"/>
                  <a:gd name="connsiteX0" fmla="*/ 66718 w 4941506"/>
                  <a:gd name="connsiteY0" fmla="*/ 2820307 h 2821942"/>
                  <a:gd name="connsiteX1" fmla="*/ 5032 w 4941506"/>
                  <a:gd name="connsiteY1" fmla="*/ 2549525 h 2821942"/>
                  <a:gd name="connsiteX2" fmla="*/ 1022393 w 4941506"/>
                  <a:gd name="connsiteY2" fmla="*/ 1872343 h 2821942"/>
                  <a:gd name="connsiteX3" fmla="*/ 4941250 w 4941506"/>
                  <a:gd name="connsiteY3" fmla="*/ 0 h 2821942"/>
                  <a:gd name="connsiteX4" fmla="*/ 3315650 w 4941506"/>
                  <a:gd name="connsiteY4" fmla="*/ 1364343 h 2821942"/>
                  <a:gd name="connsiteX5" fmla="*/ 66718 w 4941506"/>
                  <a:gd name="connsiteY5" fmla="*/ 2820307 h 2821942"/>
                  <a:gd name="connsiteX0" fmla="*/ 93285 w 4968073"/>
                  <a:gd name="connsiteY0" fmla="*/ 2820307 h 2821942"/>
                  <a:gd name="connsiteX1" fmla="*/ 31599 w 4968073"/>
                  <a:gd name="connsiteY1" fmla="*/ 2549525 h 2821942"/>
                  <a:gd name="connsiteX2" fmla="*/ 1048960 w 4968073"/>
                  <a:gd name="connsiteY2" fmla="*/ 1872343 h 2821942"/>
                  <a:gd name="connsiteX3" fmla="*/ 4967817 w 4968073"/>
                  <a:gd name="connsiteY3" fmla="*/ 0 h 2821942"/>
                  <a:gd name="connsiteX4" fmla="*/ 3342217 w 4968073"/>
                  <a:gd name="connsiteY4" fmla="*/ 1364343 h 2821942"/>
                  <a:gd name="connsiteX5" fmla="*/ 93285 w 4968073"/>
                  <a:gd name="connsiteY5" fmla="*/ 2820307 h 2821942"/>
                  <a:gd name="connsiteX0" fmla="*/ 93285 w 4968073"/>
                  <a:gd name="connsiteY0" fmla="*/ 2820307 h 2821942"/>
                  <a:gd name="connsiteX1" fmla="*/ 31599 w 4968073"/>
                  <a:gd name="connsiteY1" fmla="*/ 2549525 h 2821942"/>
                  <a:gd name="connsiteX2" fmla="*/ 1219876 w 4968073"/>
                  <a:gd name="connsiteY2" fmla="*/ 1855251 h 2821942"/>
                  <a:gd name="connsiteX3" fmla="*/ 4967817 w 4968073"/>
                  <a:gd name="connsiteY3" fmla="*/ 0 h 2821942"/>
                  <a:gd name="connsiteX4" fmla="*/ 3342217 w 4968073"/>
                  <a:gd name="connsiteY4" fmla="*/ 1364343 h 2821942"/>
                  <a:gd name="connsiteX5" fmla="*/ 93285 w 4968073"/>
                  <a:gd name="connsiteY5" fmla="*/ 2820307 h 282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8073" h="2821942">
                    <a:moveTo>
                      <a:pt x="93285" y="2820307"/>
                    </a:moveTo>
                    <a:cubicBezTo>
                      <a:pt x="-22527" y="2720521"/>
                      <a:pt x="-14514" y="2639786"/>
                      <a:pt x="31599" y="2549525"/>
                    </a:cubicBezTo>
                    <a:cubicBezTo>
                      <a:pt x="471866" y="2559202"/>
                      <a:pt x="997324" y="2585803"/>
                      <a:pt x="1219876" y="1855251"/>
                    </a:cubicBezTo>
                    <a:cubicBezTo>
                      <a:pt x="2598734" y="1579480"/>
                      <a:pt x="4416275" y="1001485"/>
                      <a:pt x="4967817" y="0"/>
                    </a:cubicBezTo>
                    <a:cubicBezTo>
                      <a:pt x="4984750" y="1480457"/>
                      <a:pt x="4159854" y="1013581"/>
                      <a:pt x="3342217" y="1364343"/>
                    </a:cubicBezTo>
                    <a:cubicBezTo>
                      <a:pt x="2553608" y="1831219"/>
                      <a:pt x="2754237" y="2868688"/>
                      <a:pt x="93285" y="2820307"/>
                    </a:cubicBezTo>
                    <a:close/>
                  </a:path>
                </a:pathLst>
              </a:custGeom>
              <a:solidFill>
                <a:srgbClr val="FE000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AD3D2F82-6AC8-4CFE-A80F-B93E46EA7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242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27878" y="2536198"/>
              <a:ext cx="548640" cy="54864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A401F58-D2CD-497E-9826-EEE5DE36697A}"/>
                </a:ext>
              </a:extLst>
            </p:cNvPr>
            <p:cNvSpPr txBox="1"/>
            <p:nvPr/>
          </p:nvSpPr>
          <p:spPr>
            <a:xfrm>
              <a:off x="647874" y="3127223"/>
              <a:ext cx="25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INSURANCE INDUSTRY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5916356-AEB8-445D-A9E8-4A2C2BBAFF38}"/>
                </a:ext>
              </a:extLst>
            </p:cNvPr>
            <p:cNvSpPr txBox="1"/>
            <p:nvPr/>
          </p:nvSpPr>
          <p:spPr>
            <a:xfrm>
              <a:off x="670121" y="3559238"/>
              <a:ext cx="319580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Accident severity is the basis for both the premium for insurance that covers accidents &amp; amount of money that an insurance company will release for the policyholder in the event of an accident.</a:t>
              </a:r>
              <a:endParaRPr lang="en-US" sz="11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E20A00B-632E-499E-A5A7-8CF378B6A245}"/>
                </a:ext>
              </a:extLst>
            </p:cNvPr>
            <p:cNvSpPr/>
            <p:nvPr/>
          </p:nvSpPr>
          <p:spPr>
            <a:xfrm rot="1367380">
              <a:off x="2916745" y="3111971"/>
              <a:ext cx="1494984" cy="163748"/>
            </a:xfrm>
            <a:custGeom>
              <a:avLst/>
              <a:gdLst>
                <a:gd name="connsiteX0" fmla="*/ 0 w 1494971"/>
                <a:gd name="connsiteY0" fmla="*/ 78597 h 157193"/>
                <a:gd name="connsiteX1" fmla="*/ 747486 w 1494971"/>
                <a:gd name="connsiteY1" fmla="*/ 0 h 157193"/>
                <a:gd name="connsiteX2" fmla="*/ 1494972 w 1494971"/>
                <a:gd name="connsiteY2" fmla="*/ 78597 h 157193"/>
                <a:gd name="connsiteX3" fmla="*/ 747486 w 1494971"/>
                <a:gd name="connsiteY3" fmla="*/ 157194 h 157193"/>
                <a:gd name="connsiteX4" fmla="*/ 0 w 1494971"/>
                <a:gd name="connsiteY4" fmla="*/ 78597 h 157193"/>
                <a:gd name="connsiteX0" fmla="*/ 1 w 1494973"/>
                <a:gd name="connsiteY0" fmla="*/ 78597 h 233159"/>
                <a:gd name="connsiteX1" fmla="*/ 747487 w 1494973"/>
                <a:gd name="connsiteY1" fmla="*/ 0 h 233159"/>
                <a:gd name="connsiteX2" fmla="*/ 1494973 w 1494973"/>
                <a:gd name="connsiteY2" fmla="*/ 78597 h 233159"/>
                <a:gd name="connsiteX3" fmla="*/ 742474 w 1494973"/>
                <a:gd name="connsiteY3" fmla="*/ 233159 h 233159"/>
                <a:gd name="connsiteX4" fmla="*/ 1 w 1494973"/>
                <a:gd name="connsiteY4" fmla="*/ 78597 h 233159"/>
                <a:gd name="connsiteX0" fmla="*/ 1 w 1494973"/>
                <a:gd name="connsiteY0" fmla="*/ 11124 h 165686"/>
                <a:gd name="connsiteX1" fmla="*/ 745261 w 1494973"/>
                <a:gd name="connsiteY1" fmla="*/ 65355 h 165686"/>
                <a:gd name="connsiteX2" fmla="*/ 1494973 w 1494973"/>
                <a:gd name="connsiteY2" fmla="*/ 11124 h 165686"/>
                <a:gd name="connsiteX3" fmla="*/ 742474 w 1494973"/>
                <a:gd name="connsiteY3" fmla="*/ 165686 h 165686"/>
                <a:gd name="connsiteX4" fmla="*/ 1 w 1494973"/>
                <a:gd name="connsiteY4" fmla="*/ 11124 h 165686"/>
                <a:gd name="connsiteX0" fmla="*/ 12 w 1494984"/>
                <a:gd name="connsiteY0" fmla="*/ 9186 h 163748"/>
                <a:gd name="connsiteX1" fmla="*/ 756576 w 1494984"/>
                <a:gd name="connsiteY1" fmla="*/ 90321 h 163748"/>
                <a:gd name="connsiteX2" fmla="*/ 1494984 w 1494984"/>
                <a:gd name="connsiteY2" fmla="*/ 9186 h 163748"/>
                <a:gd name="connsiteX3" fmla="*/ 742485 w 1494984"/>
                <a:gd name="connsiteY3" fmla="*/ 163748 h 163748"/>
                <a:gd name="connsiteX4" fmla="*/ 12 w 1494984"/>
                <a:gd name="connsiteY4" fmla="*/ 9186 h 16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984" h="163748">
                  <a:moveTo>
                    <a:pt x="12" y="9186"/>
                  </a:moveTo>
                  <a:cubicBezTo>
                    <a:pt x="2360" y="-3052"/>
                    <a:pt x="343751" y="90321"/>
                    <a:pt x="756576" y="90321"/>
                  </a:cubicBezTo>
                  <a:cubicBezTo>
                    <a:pt x="1169401" y="90321"/>
                    <a:pt x="1494984" y="-34222"/>
                    <a:pt x="1494984" y="9186"/>
                  </a:cubicBezTo>
                  <a:cubicBezTo>
                    <a:pt x="1494984" y="52594"/>
                    <a:pt x="1155310" y="163748"/>
                    <a:pt x="742485" y="163748"/>
                  </a:cubicBezTo>
                  <a:cubicBezTo>
                    <a:pt x="329660" y="163748"/>
                    <a:pt x="-2336" y="21424"/>
                    <a:pt x="12" y="9186"/>
                  </a:cubicBezTo>
                  <a:close/>
                </a:path>
              </a:pathLst>
            </a:custGeom>
            <a:solidFill>
              <a:srgbClr val="D40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5B3C98-F25D-4E2A-93C5-923F09E58C69}"/>
              </a:ext>
            </a:extLst>
          </p:cNvPr>
          <p:cNvGrpSpPr/>
          <p:nvPr/>
        </p:nvGrpSpPr>
        <p:grpSpPr>
          <a:xfrm>
            <a:off x="6329355" y="2220196"/>
            <a:ext cx="1873037" cy="2779060"/>
            <a:chOff x="6329355" y="2220196"/>
            <a:chExt cx="1873037" cy="27790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1D1C97-9B43-4F07-8FBC-DA70080FE6FA}"/>
                </a:ext>
              </a:extLst>
            </p:cNvPr>
            <p:cNvSpPr/>
            <p:nvPr/>
          </p:nvSpPr>
          <p:spPr>
            <a:xfrm>
              <a:off x="6329355" y="4297679"/>
              <a:ext cx="1873037" cy="34012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3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09076CF-6A11-4451-BFB4-A6DD8C2029C6}"/>
                </a:ext>
              </a:extLst>
            </p:cNvPr>
            <p:cNvGrpSpPr/>
            <p:nvPr/>
          </p:nvGrpSpPr>
          <p:grpSpPr>
            <a:xfrm>
              <a:off x="6642246" y="2220196"/>
              <a:ext cx="1263015" cy="2417607"/>
              <a:chOff x="7149962" y="2241346"/>
              <a:chExt cx="1263015" cy="2417607"/>
            </a:xfrm>
            <a:effectLst>
              <a:reflection blurRad="6350" stA="32000" endPos="58000" dir="5400000" sy="-100000" algn="bl" rotWithShape="0"/>
            </a:effectLst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EDA6DE3-209F-44C3-BB5B-9E749DB4EED9}"/>
                  </a:ext>
                </a:extLst>
              </p:cNvPr>
              <p:cNvGrpSpPr/>
              <p:nvPr/>
            </p:nvGrpSpPr>
            <p:grpSpPr>
              <a:xfrm>
                <a:off x="7149962" y="2244366"/>
                <a:ext cx="1263015" cy="2414587"/>
                <a:chOff x="7149962" y="2244366"/>
                <a:chExt cx="1263015" cy="2414587"/>
              </a:xfrm>
              <a:solidFill>
                <a:srgbClr val="D4010C"/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4E9372EF-1563-4E93-8024-9560674EF5D0}"/>
                    </a:ext>
                  </a:extLst>
                </p:cNvPr>
                <p:cNvSpPr/>
                <p:nvPr/>
              </p:nvSpPr>
              <p:spPr>
                <a:xfrm>
                  <a:off x="7149962" y="3173053"/>
                  <a:ext cx="1263015" cy="1485900"/>
                </a:xfrm>
                <a:custGeom>
                  <a:avLst/>
                  <a:gdLst>
                    <a:gd name="connsiteX0" fmla="*/ 1114425 w 1263015"/>
                    <a:gd name="connsiteY0" fmla="*/ 1188720 h 1485900"/>
                    <a:gd name="connsiteX1" fmla="*/ 1114425 w 1263015"/>
                    <a:gd name="connsiteY1" fmla="*/ 1059075 h 1485900"/>
                    <a:gd name="connsiteX2" fmla="*/ 1188720 w 1263015"/>
                    <a:gd name="connsiteY2" fmla="*/ 934631 h 1485900"/>
                    <a:gd name="connsiteX3" fmla="*/ 1188720 w 1263015"/>
                    <a:gd name="connsiteY3" fmla="*/ 922373 h 1485900"/>
                    <a:gd name="connsiteX4" fmla="*/ 1046445 w 1263015"/>
                    <a:gd name="connsiteY4" fmla="*/ 780098 h 1485900"/>
                    <a:gd name="connsiteX5" fmla="*/ 1004840 w 1263015"/>
                    <a:gd name="connsiteY5" fmla="*/ 780098 h 1485900"/>
                    <a:gd name="connsiteX6" fmla="*/ 963606 w 1263015"/>
                    <a:gd name="connsiteY6" fmla="*/ 0 h 1485900"/>
                    <a:gd name="connsiteX7" fmla="*/ 299409 w 1263015"/>
                    <a:gd name="connsiteY7" fmla="*/ 0 h 1485900"/>
                    <a:gd name="connsiteX8" fmla="*/ 258175 w 1263015"/>
                    <a:gd name="connsiteY8" fmla="*/ 780098 h 1485900"/>
                    <a:gd name="connsiteX9" fmla="*/ 216570 w 1263015"/>
                    <a:gd name="connsiteY9" fmla="*/ 780098 h 1485900"/>
                    <a:gd name="connsiteX10" fmla="*/ 74295 w 1263015"/>
                    <a:gd name="connsiteY10" fmla="*/ 922373 h 1485900"/>
                    <a:gd name="connsiteX11" fmla="*/ 74295 w 1263015"/>
                    <a:gd name="connsiteY11" fmla="*/ 934631 h 1485900"/>
                    <a:gd name="connsiteX12" fmla="*/ 148590 w 1263015"/>
                    <a:gd name="connsiteY12" fmla="*/ 1059075 h 1485900"/>
                    <a:gd name="connsiteX13" fmla="*/ 148590 w 1263015"/>
                    <a:gd name="connsiteY13" fmla="*/ 1188720 h 1485900"/>
                    <a:gd name="connsiteX14" fmla="*/ 0 w 1263015"/>
                    <a:gd name="connsiteY14" fmla="*/ 1188720 h 1485900"/>
                    <a:gd name="connsiteX15" fmla="*/ 0 w 1263015"/>
                    <a:gd name="connsiteY15" fmla="*/ 1485900 h 1485900"/>
                    <a:gd name="connsiteX16" fmla="*/ 1263015 w 1263015"/>
                    <a:gd name="connsiteY16" fmla="*/ 1485900 h 1485900"/>
                    <a:gd name="connsiteX17" fmla="*/ 1263015 w 1263015"/>
                    <a:gd name="connsiteY17" fmla="*/ 1188720 h 148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63015" h="1485900">
                      <a:moveTo>
                        <a:pt x="1114425" y="1188720"/>
                      </a:moveTo>
                      <a:lnTo>
                        <a:pt x="1114425" y="1059075"/>
                      </a:lnTo>
                      <a:cubicBezTo>
                        <a:pt x="1159875" y="1034082"/>
                        <a:pt x="1188285" y="986496"/>
                        <a:pt x="1188720" y="934631"/>
                      </a:cubicBezTo>
                      <a:lnTo>
                        <a:pt x="1188720" y="922373"/>
                      </a:lnTo>
                      <a:cubicBezTo>
                        <a:pt x="1188516" y="843880"/>
                        <a:pt x="1124938" y="780302"/>
                        <a:pt x="1046445" y="780098"/>
                      </a:cubicBezTo>
                      <a:lnTo>
                        <a:pt x="1004840" y="780098"/>
                      </a:lnTo>
                      <a:lnTo>
                        <a:pt x="963606" y="0"/>
                      </a:lnTo>
                      <a:lnTo>
                        <a:pt x="299409" y="0"/>
                      </a:lnTo>
                      <a:lnTo>
                        <a:pt x="258175" y="780098"/>
                      </a:lnTo>
                      <a:lnTo>
                        <a:pt x="216570" y="780098"/>
                      </a:lnTo>
                      <a:cubicBezTo>
                        <a:pt x="138077" y="780302"/>
                        <a:pt x="74499" y="843880"/>
                        <a:pt x="74295" y="922373"/>
                      </a:cubicBezTo>
                      <a:lnTo>
                        <a:pt x="74295" y="934631"/>
                      </a:lnTo>
                      <a:cubicBezTo>
                        <a:pt x="74730" y="986496"/>
                        <a:pt x="103140" y="1034082"/>
                        <a:pt x="148590" y="1059075"/>
                      </a:cubicBezTo>
                      <a:lnTo>
                        <a:pt x="148590" y="1188720"/>
                      </a:lnTo>
                      <a:lnTo>
                        <a:pt x="0" y="1188720"/>
                      </a:lnTo>
                      <a:lnTo>
                        <a:pt x="0" y="1485900"/>
                      </a:lnTo>
                      <a:lnTo>
                        <a:pt x="1263015" y="1485900"/>
                      </a:lnTo>
                      <a:lnTo>
                        <a:pt x="1263015" y="1188720"/>
                      </a:lnTo>
                      <a:close/>
                    </a:path>
                  </a:pathLst>
                </a:custGeom>
                <a:grpFill/>
                <a:ln w="37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E0D780A7-D0F5-4E87-A2DF-87585603B94E}"/>
                    </a:ext>
                  </a:extLst>
                </p:cNvPr>
                <p:cNvSpPr/>
                <p:nvPr/>
              </p:nvSpPr>
              <p:spPr>
                <a:xfrm>
                  <a:off x="7335700" y="2875873"/>
                  <a:ext cx="891540" cy="222885"/>
                </a:xfrm>
                <a:custGeom>
                  <a:avLst/>
                  <a:gdLst>
                    <a:gd name="connsiteX0" fmla="*/ 780098 w 891540"/>
                    <a:gd name="connsiteY0" fmla="*/ 0 h 222885"/>
                    <a:gd name="connsiteX1" fmla="*/ 891540 w 891540"/>
                    <a:gd name="connsiteY1" fmla="*/ 111443 h 222885"/>
                    <a:gd name="connsiteX2" fmla="*/ 891540 w 891540"/>
                    <a:gd name="connsiteY2" fmla="*/ 111443 h 222885"/>
                    <a:gd name="connsiteX3" fmla="*/ 780098 w 891540"/>
                    <a:gd name="connsiteY3" fmla="*/ 222885 h 222885"/>
                    <a:gd name="connsiteX4" fmla="*/ 111443 w 891540"/>
                    <a:gd name="connsiteY4" fmla="*/ 222885 h 222885"/>
                    <a:gd name="connsiteX5" fmla="*/ 0 w 891540"/>
                    <a:gd name="connsiteY5" fmla="*/ 111443 h 222885"/>
                    <a:gd name="connsiteX6" fmla="*/ 0 w 891540"/>
                    <a:gd name="connsiteY6" fmla="*/ 111443 h 222885"/>
                    <a:gd name="connsiteX7" fmla="*/ 111443 w 891540"/>
                    <a:gd name="connsiteY7" fmla="*/ 0 h 222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540" h="222885">
                      <a:moveTo>
                        <a:pt x="780098" y="0"/>
                      </a:moveTo>
                      <a:cubicBezTo>
                        <a:pt x="841645" y="0"/>
                        <a:pt x="891540" y="49895"/>
                        <a:pt x="891540" y="111443"/>
                      </a:cubicBezTo>
                      <a:lnTo>
                        <a:pt x="891540" y="111443"/>
                      </a:lnTo>
                      <a:cubicBezTo>
                        <a:pt x="891540" y="172990"/>
                        <a:pt x="841645" y="222885"/>
                        <a:pt x="780098" y="222885"/>
                      </a:cubicBezTo>
                      <a:lnTo>
                        <a:pt x="111443" y="222885"/>
                      </a:lnTo>
                      <a:cubicBezTo>
                        <a:pt x="49895" y="222885"/>
                        <a:pt x="0" y="172990"/>
                        <a:pt x="0" y="111443"/>
                      </a:cubicBezTo>
                      <a:lnTo>
                        <a:pt x="0" y="111443"/>
                      </a:lnTo>
                      <a:cubicBezTo>
                        <a:pt x="0" y="49895"/>
                        <a:pt x="49895" y="0"/>
                        <a:pt x="111443" y="0"/>
                      </a:cubicBezTo>
                      <a:close/>
                    </a:path>
                  </a:pathLst>
                </a:custGeom>
                <a:grpFill/>
                <a:ln w="37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1E5E58B-9470-487B-B00B-A2C1B3BD6DC8}"/>
                    </a:ext>
                  </a:extLst>
                </p:cNvPr>
                <p:cNvSpPr/>
                <p:nvPr/>
              </p:nvSpPr>
              <p:spPr>
                <a:xfrm>
                  <a:off x="7335700" y="2244366"/>
                  <a:ext cx="891540" cy="557212"/>
                </a:xfrm>
                <a:custGeom>
                  <a:avLst/>
                  <a:gdLst>
                    <a:gd name="connsiteX0" fmla="*/ 891540 w 891540"/>
                    <a:gd name="connsiteY0" fmla="*/ 0 h 557212"/>
                    <a:gd name="connsiteX1" fmla="*/ 705803 w 891540"/>
                    <a:gd name="connsiteY1" fmla="*/ 0 h 557212"/>
                    <a:gd name="connsiteX2" fmla="*/ 705803 w 891540"/>
                    <a:gd name="connsiteY2" fmla="*/ 148590 h 557212"/>
                    <a:gd name="connsiteX3" fmla="*/ 631508 w 891540"/>
                    <a:gd name="connsiteY3" fmla="*/ 148590 h 557212"/>
                    <a:gd name="connsiteX4" fmla="*/ 631508 w 891540"/>
                    <a:gd name="connsiteY4" fmla="*/ 0 h 557212"/>
                    <a:gd name="connsiteX5" fmla="*/ 260033 w 891540"/>
                    <a:gd name="connsiteY5" fmla="*/ 0 h 557212"/>
                    <a:gd name="connsiteX6" fmla="*/ 260033 w 891540"/>
                    <a:gd name="connsiteY6" fmla="*/ 148590 h 557212"/>
                    <a:gd name="connsiteX7" fmla="*/ 185738 w 891540"/>
                    <a:gd name="connsiteY7" fmla="*/ 148590 h 557212"/>
                    <a:gd name="connsiteX8" fmla="*/ 185738 w 891540"/>
                    <a:gd name="connsiteY8" fmla="*/ 0 h 557212"/>
                    <a:gd name="connsiteX9" fmla="*/ 0 w 891540"/>
                    <a:gd name="connsiteY9" fmla="*/ 0 h 557212"/>
                    <a:gd name="connsiteX10" fmla="*/ 0 w 891540"/>
                    <a:gd name="connsiteY10" fmla="*/ 445770 h 557212"/>
                    <a:gd name="connsiteX11" fmla="*/ 86554 w 891540"/>
                    <a:gd name="connsiteY11" fmla="*/ 445770 h 557212"/>
                    <a:gd name="connsiteX12" fmla="*/ 105127 w 891540"/>
                    <a:gd name="connsiteY12" fmla="*/ 557213 h 557212"/>
                    <a:gd name="connsiteX13" fmla="*/ 445770 w 891540"/>
                    <a:gd name="connsiteY13" fmla="*/ 557213 h 557212"/>
                    <a:gd name="connsiteX14" fmla="*/ 786413 w 891540"/>
                    <a:gd name="connsiteY14" fmla="*/ 557213 h 557212"/>
                    <a:gd name="connsiteX15" fmla="*/ 804986 w 891540"/>
                    <a:gd name="connsiteY15" fmla="*/ 445770 h 557212"/>
                    <a:gd name="connsiteX16" fmla="*/ 891540 w 891540"/>
                    <a:gd name="connsiteY16" fmla="*/ 445770 h 557212"/>
                    <a:gd name="connsiteX17" fmla="*/ 891540 w 891540"/>
                    <a:gd name="connsiteY17" fmla="*/ 0 h 55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1540" h="557212">
                      <a:moveTo>
                        <a:pt x="891540" y="0"/>
                      </a:moveTo>
                      <a:lnTo>
                        <a:pt x="705803" y="0"/>
                      </a:lnTo>
                      <a:lnTo>
                        <a:pt x="705803" y="148590"/>
                      </a:lnTo>
                      <a:lnTo>
                        <a:pt x="631508" y="148590"/>
                      </a:lnTo>
                      <a:lnTo>
                        <a:pt x="631508" y="0"/>
                      </a:lnTo>
                      <a:lnTo>
                        <a:pt x="260033" y="0"/>
                      </a:lnTo>
                      <a:lnTo>
                        <a:pt x="260033" y="148590"/>
                      </a:lnTo>
                      <a:lnTo>
                        <a:pt x="185738" y="148590"/>
                      </a:lnTo>
                      <a:lnTo>
                        <a:pt x="185738" y="0"/>
                      </a:lnTo>
                      <a:lnTo>
                        <a:pt x="0" y="0"/>
                      </a:lnTo>
                      <a:lnTo>
                        <a:pt x="0" y="445770"/>
                      </a:lnTo>
                      <a:lnTo>
                        <a:pt x="86554" y="445770"/>
                      </a:lnTo>
                      <a:lnTo>
                        <a:pt x="105127" y="557213"/>
                      </a:lnTo>
                      <a:lnTo>
                        <a:pt x="445770" y="557213"/>
                      </a:lnTo>
                      <a:lnTo>
                        <a:pt x="786413" y="557213"/>
                      </a:lnTo>
                      <a:lnTo>
                        <a:pt x="804986" y="445770"/>
                      </a:lnTo>
                      <a:lnTo>
                        <a:pt x="891540" y="445770"/>
                      </a:lnTo>
                      <a:lnTo>
                        <a:pt x="891540" y="0"/>
                      </a:lnTo>
                      <a:close/>
                    </a:path>
                  </a:pathLst>
                </a:custGeom>
                <a:grpFill/>
                <a:ln w="37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B5AF864-ED04-40FA-8C00-299FF308C7DF}"/>
                  </a:ext>
                </a:extLst>
              </p:cNvPr>
              <p:cNvSpPr/>
              <p:nvPr/>
            </p:nvSpPr>
            <p:spPr>
              <a:xfrm>
                <a:off x="7859977" y="3173053"/>
                <a:ext cx="545116" cy="1485900"/>
              </a:xfrm>
              <a:custGeom>
                <a:avLst/>
                <a:gdLst>
                  <a:gd name="connsiteX0" fmla="*/ 0 w 545116"/>
                  <a:gd name="connsiteY0" fmla="*/ 0 h 1485900"/>
                  <a:gd name="connsiteX1" fmla="*/ 245707 w 545116"/>
                  <a:gd name="connsiteY1" fmla="*/ 0 h 1485900"/>
                  <a:gd name="connsiteX2" fmla="*/ 286941 w 545116"/>
                  <a:gd name="connsiteY2" fmla="*/ 780098 h 1485900"/>
                  <a:gd name="connsiteX3" fmla="*/ 328546 w 545116"/>
                  <a:gd name="connsiteY3" fmla="*/ 780098 h 1485900"/>
                  <a:gd name="connsiteX4" fmla="*/ 470821 w 545116"/>
                  <a:gd name="connsiteY4" fmla="*/ 922373 h 1485900"/>
                  <a:gd name="connsiteX5" fmla="*/ 470821 w 545116"/>
                  <a:gd name="connsiteY5" fmla="*/ 934631 h 1485900"/>
                  <a:gd name="connsiteX6" fmla="*/ 396526 w 545116"/>
                  <a:gd name="connsiteY6" fmla="*/ 1059075 h 1485900"/>
                  <a:gd name="connsiteX7" fmla="*/ 396526 w 545116"/>
                  <a:gd name="connsiteY7" fmla="*/ 1188720 h 1485900"/>
                  <a:gd name="connsiteX8" fmla="*/ 545116 w 545116"/>
                  <a:gd name="connsiteY8" fmla="*/ 1188720 h 1485900"/>
                  <a:gd name="connsiteX9" fmla="*/ 545116 w 545116"/>
                  <a:gd name="connsiteY9" fmla="*/ 1485900 h 1485900"/>
                  <a:gd name="connsiteX10" fmla="*/ 194805 w 545116"/>
                  <a:gd name="connsiteY10" fmla="*/ 1485900 h 1485900"/>
                  <a:gd name="connsiteX11" fmla="*/ 188733 w 545116"/>
                  <a:gd name="connsiteY11" fmla="*/ 1477780 h 1485900"/>
                  <a:gd name="connsiteX12" fmla="*/ 0 w 545116"/>
                  <a:gd name="connsiteY12" fmla="*/ 859912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5116" h="1485900">
                    <a:moveTo>
                      <a:pt x="0" y="0"/>
                    </a:moveTo>
                    <a:lnTo>
                      <a:pt x="245707" y="0"/>
                    </a:lnTo>
                    <a:lnTo>
                      <a:pt x="286941" y="780098"/>
                    </a:lnTo>
                    <a:lnTo>
                      <a:pt x="328546" y="780098"/>
                    </a:lnTo>
                    <a:cubicBezTo>
                      <a:pt x="407039" y="780302"/>
                      <a:pt x="470617" y="843880"/>
                      <a:pt x="470821" y="922373"/>
                    </a:cubicBezTo>
                    <a:lnTo>
                      <a:pt x="470821" y="934631"/>
                    </a:lnTo>
                    <a:cubicBezTo>
                      <a:pt x="470386" y="986496"/>
                      <a:pt x="441976" y="1034082"/>
                      <a:pt x="396526" y="1059075"/>
                    </a:cubicBezTo>
                    <a:lnTo>
                      <a:pt x="396526" y="1188720"/>
                    </a:lnTo>
                    <a:lnTo>
                      <a:pt x="545116" y="1188720"/>
                    </a:lnTo>
                    <a:lnTo>
                      <a:pt x="545116" y="1485900"/>
                    </a:lnTo>
                    <a:lnTo>
                      <a:pt x="194805" y="1485900"/>
                    </a:lnTo>
                    <a:lnTo>
                      <a:pt x="188733" y="1477780"/>
                    </a:lnTo>
                    <a:cubicBezTo>
                      <a:pt x="69577" y="1301406"/>
                      <a:pt x="0" y="1088784"/>
                      <a:pt x="0" y="859912"/>
                    </a:cubicBezTo>
                    <a:close/>
                  </a:path>
                </a:pathLst>
              </a:custGeom>
              <a:solidFill>
                <a:schemeClr val="tx1">
                  <a:alpha val="22000"/>
                </a:schemeClr>
              </a:solidFill>
              <a:ln w="37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028066D-DBDB-41AE-9C77-335B95B6648D}"/>
                  </a:ext>
                </a:extLst>
              </p:cNvPr>
              <p:cNvSpPr/>
              <p:nvPr/>
            </p:nvSpPr>
            <p:spPr>
              <a:xfrm>
                <a:off x="7867841" y="2869917"/>
                <a:ext cx="359379" cy="222885"/>
              </a:xfrm>
              <a:custGeom>
                <a:avLst/>
                <a:gdLst>
                  <a:gd name="connsiteX0" fmla="*/ 0 w 359379"/>
                  <a:gd name="connsiteY0" fmla="*/ 0 h 222885"/>
                  <a:gd name="connsiteX1" fmla="*/ 247937 w 359379"/>
                  <a:gd name="connsiteY1" fmla="*/ 0 h 222885"/>
                  <a:gd name="connsiteX2" fmla="*/ 359379 w 359379"/>
                  <a:gd name="connsiteY2" fmla="*/ 111443 h 222885"/>
                  <a:gd name="connsiteX3" fmla="*/ 247937 w 359379"/>
                  <a:gd name="connsiteY3" fmla="*/ 222885 h 222885"/>
                  <a:gd name="connsiteX4" fmla="*/ 0 w 359379"/>
                  <a:gd name="connsiteY4" fmla="*/ 222885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379" h="222885">
                    <a:moveTo>
                      <a:pt x="0" y="0"/>
                    </a:moveTo>
                    <a:lnTo>
                      <a:pt x="247937" y="0"/>
                    </a:lnTo>
                    <a:cubicBezTo>
                      <a:pt x="309484" y="0"/>
                      <a:pt x="359379" y="49895"/>
                      <a:pt x="359379" y="111443"/>
                    </a:cubicBezTo>
                    <a:cubicBezTo>
                      <a:pt x="359379" y="172990"/>
                      <a:pt x="309484" y="222885"/>
                      <a:pt x="247937" y="222885"/>
                    </a:cubicBezTo>
                    <a:lnTo>
                      <a:pt x="0" y="222885"/>
                    </a:lnTo>
                    <a:close/>
                  </a:path>
                </a:pathLst>
              </a:custGeom>
              <a:solidFill>
                <a:schemeClr val="tx1">
                  <a:alpha val="22000"/>
                </a:schemeClr>
              </a:solidFill>
              <a:ln w="37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A8E5DCE-3C9A-4334-AA5D-950C4101242E}"/>
                  </a:ext>
                </a:extLst>
              </p:cNvPr>
              <p:cNvSpPr/>
              <p:nvPr/>
            </p:nvSpPr>
            <p:spPr>
              <a:xfrm>
                <a:off x="7867842" y="2241346"/>
                <a:ext cx="359378" cy="557213"/>
              </a:xfrm>
              <a:custGeom>
                <a:avLst/>
                <a:gdLst>
                  <a:gd name="connsiteX0" fmla="*/ 173640 w 359378"/>
                  <a:gd name="connsiteY0" fmla="*/ 0 h 557213"/>
                  <a:gd name="connsiteX1" fmla="*/ 359378 w 359378"/>
                  <a:gd name="connsiteY1" fmla="*/ 0 h 557213"/>
                  <a:gd name="connsiteX2" fmla="*/ 359378 w 359378"/>
                  <a:gd name="connsiteY2" fmla="*/ 445770 h 557213"/>
                  <a:gd name="connsiteX3" fmla="*/ 272824 w 359378"/>
                  <a:gd name="connsiteY3" fmla="*/ 445770 h 557213"/>
                  <a:gd name="connsiteX4" fmla="*/ 254252 w 359378"/>
                  <a:gd name="connsiteY4" fmla="*/ 557213 h 557213"/>
                  <a:gd name="connsiteX5" fmla="*/ 0 w 359378"/>
                  <a:gd name="connsiteY5" fmla="*/ 557213 h 557213"/>
                  <a:gd name="connsiteX6" fmla="*/ 0 w 359378"/>
                  <a:gd name="connsiteY6" fmla="*/ 529869 h 557213"/>
                  <a:gd name="connsiteX7" fmla="*/ 86844 w 359378"/>
                  <a:gd name="connsiteY7" fmla="*/ 99718 h 557213"/>
                  <a:gd name="connsiteX8" fmla="*/ 99346 w 359378"/>
                  <a:gd name="connsiteY8" fmla="*/ 73764 h 557213"/>
                  <a:gd name="connsiteX9" fmla="*/ 99346 w 359378"/>
                  <a:gd name="connsiteY9" fmla="*/ 148590 h 557213"/>
                  <a:gd name="connsiteX10" fmla="*/ 173640 w 359378"/>
                  <a:gd name="connsiteY10" fmla="*/ 148590 h 55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9378" h="557213">
                    <a:moveTo>
                      <a:pt x="173640" y="0"/>
                    </a:moveTo>
                    <a:lnTo>
                      <a:pt x="359378" y="0"/>
                    </a:lnTo>
                    <a:lnTo>
                      <a:pt x="359378" y="445770"/>
                    </a:lnTo>
                    <a:lnTo>
                      <a:pt x="272824" y="445770"/>
                    </a:lnTo>
                    <a:lnTo>
                      <a:pt x="254252" y="557213"/>
                    </a:lnTo>
                    <a:lnTo>
                      <a:pt x="0" y="557213"/>
                    </a:lnTo>
                    <a:lnTo>
                      <a:pt x="0" y="529869"/>
                    </a:lnTo>
                    <a:cubicBezTo>
                      <a:pt x="0" y="377288"/>
                      <a:pt x="30922" y="231929"/>
                      <a:pt x="86844" y="99718"/>
                    </a:cubicBezTo>
                    <a:lnTo>
                      <a:pt x="99346" y="73764"/>
                    </a:lnTo>
                    <a:lnTo>
                      <a:pt x="99346" y="148590"/>
                    </a:lnTo>
                    <a:lnTo>
                      <a:pt x="173640" y="148590"/>
                    </a:lnTo>
                    <a:close/>
                  </a:path>
                </a:pathLst>
              </a:custGeom>
              <a:solidFill>
                <a:schemeClr val="tx1">
                  <a:alpha val="22000"/>
                </a:schemeClr>
              </a:solidFill>
              <a:ln w="371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2D251-E27E-4D0C-BF3D-0E3B0142DB79}"/>
                </a:ext>
              </a:extLst>
            </p:cNvPr>
            <p:cNvSpPr txBox="1"/>
            <p:nvPr/>
          </p:nvSpPr>
          <p:spPr>
            <a:xfrm>
              <a:off x="6575808" y="4629924"/>
              <a:ext cx="1407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latin typeface="Century Gothic" panose="020B0502020202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BC686A-BDCA-49F0-8C64-FE7A019B599F}"/>
                </a:ext>
              </a:extLst>
            </p:cNvPr>
            <p:cNvSpPr/>
            <p:nvPr/>
          </p:nvSpPr>
          <p:spPr>
            <a:xfrm>
              <a:off x="6654464" y="4558425"/>
              <a:ext cx="1235826" cy="70446"/>
            </a:xfrm>
            <a:prstGeom prst="rect">
              <a:avLst/>
            </a:prstGeom>
            <a:solidFill>
              <a:schemeClr val="tx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CB3461-E78D-4F69-ADD7-76C526494CE0}"/>
              </a:ext>
            </a:extLst>
          </p:cNvPr>
          <p:cNvGrpSpPr/>
          <p:nvPr/>
        </p:nvGrpSpPr>
        <p:grpSpPr>
          <a:xfrm>
            <a:off x="6908801" y="769259"/>
            <a:ext cx="5050970" cy="4966727"/>
            <a:chOff x="6908801" y="769259"/>
            <a:chExt cx="5050970" cy="49667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92AA3-EFA7-42BE-8071-79FC90A45467}"/>
                </a:ext>
              </a:extLst>
            </p:cNvPr>
            <p:cNvGrpSpPr/>
            <p:nvPr/>
          </p:nvGrpSpPr>
          <p:grpSpPr>
            <a:xfrm>
              <a:off x="6908801" y="769259"/>
              <a:ext cx="5050970" cy="4966727"/>
              <a:chOff x="6908801" y="769259"/>
              <a:chExt cx="5050970" cy="4966727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FA1CF2D3-AFDD-458B-9910-13E912B17987}"/>
                  </a:ext>
                </a:extLst>
              </p:cNvPr>
              <p:cNvSpPr/>
              <p:nvPr/>
            </p:nvSpPr>
            <p:spPr>
              <a:xfrm>
                <a:off x="7620000" y="798286"/>
                <a:ext cx="4339771" cy="4937700"/>
              </a:xfrm>
              <a:custGeom>
                <a:avLst/>
                <a:gdLst>
                  <a:gd name="connsiteX0" fmla="*/ 0 w 4339771"/>
                  <a:gd name="connsiteY0" fmla="*/ 2931885 h 4920343"/>
                  <a:gd name="connsiteX1" fmla="*/ 29029 w 4339771"/>
                  <a:gd name="connsiteY1" fmla="*/ 2728685 h 4920343"/>
                  <a:gd name="connsiteX2" fmla="*/ 1857829 w 4339771"/>
                  <a:gd name="connsiteY2" fmla="*/ 1553028 h 4920343"/>
                  <a:gd name="connsiteX3" fmla="*/ 4034971 w 4339771"/>
                  <a:gd name="connsiteY3" fmla="*/ 0 h 4920343"/>
                  <a:gd name="connsiteX4" fmla="*/ 4339771 w 4339771"/>
                  <a:gd name="connsiteY4" fmla="*/ 4920343 h 4920343"/>
                  <a:gd name="connsiteX5" fmla="*/ 0 w 4339771"/>
                  <a:gd name="connsiteY5" fmla="*/ 2931885 h 4920343"/>
                  <a:gd name="connsiteX0" fmla="*/ 0 w 4339771"/>
                  <a:gd name="connsiteY0" fmla="*/ 2931885 h 4920343"/>
                  <a:gd name="connsiteX1" fmla="*/ 29029 w 4339771"/>
                  <a:gd name="connsiteY1" fmla="*/ 2728685 h 4920343"/>
                  <a:gd name="connsiteX2" fmla="*/ 1857829 w 4339771"/>
                  <a:gd name="connsiteY2" fmla="*/ 1553028 h 4920343"/>
                  <a:gd name="connsiteX3" fmla="*/ 4034971 w 4339771"/>
                  <a:gd name="connsiteY3" fmla="*/ 0 h 4920343"/>
                  <a:gd name="connsiteX4" fmla="*/ 4339771 w 4339771"/>
                  <a:gd name="connsiteY4" fmla="*/ 4920343 h 4920343"/>
                  <a:gd name="connsiteX5" fmla="*/ 0 w 4339771"/>
                  <a:gd name="connsiteY5" fmla="*/ 2931885 h 4920343"/>
                  <a:gd name="connsiteX0" fmla="*/ 0 w 4339771"/>
                  <a:gd name="connsiteY0" fmla="*/ 2931885 h 4943139"/>
                  <a:gd name="connsiteX1" fmla="*/ 29029 w 4339771"/>
                  <a:gd name="connsiteY1" fmla="*/ 2728685 h 4943139"/>
                  <a:gd name="connsiteX2" fmla="*/ 1857829 w 4339771"/>
                  <a:gd name="connsiteY2" fmla="*/ 1553028 h 4943139"/>
                  <a:gd name="connsiteX3" fmla="*/ 4034971 w 4339771"/>
                  <a:gd name="connsiteY3" fmla="*/ 0 h 4943139"/>
                  <a:gd name="connsiteX4" fmla="*/ 4339771 w 4339771"/>
                  <a:gd name="connsiteY4" fmla="*/ 4920343 h 4943139"/>
                  <a:gd name="connsiteX5" fmla="*/ 0 w 4339771"/>
                  <a:gd name="connsiteY5" fmla="*/ 2931885 h 4943139"/>
                  <a:gd name="connsiteX0" fmla="*/ 0 w 4339771"/>
                  <a:gd name="connsiteY0" fmla="*/ 2931885 h 4937700"/>
                  <a:gd name="connsiteX1" fmla="*/ 29029 w 4339771"/>
                  <a:gd name="connsiteY1" fmla="*/ 2728685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  <a:gd name="connsiteX0" fmla="*/ 0 w 4339771"/>
                  <a:gd name="connsiteY0" fmla="*/ 2931885 h 4937700"/>
                  <a:gd name="connsiteX1" fmla="*/ 29029 w 4339771"/>
                  <a:gd name="connsiteY1" fmla="*/ 2728685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  <a:gd name="connsiteX0" fmla="*/ 0 w 4339771"/>
                  <a:gd name="connsiteY0" fmla="*/ 2931885 h 4937700"/>
                  <a:gd name="connsiteX1" fmla="*/ 29029 w 4339771"/>
                  <a:gd name="connsiteY1" fmla="*/ 2728685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  <a:gd name="connsiteX0" fmla="*/ 0 w 4339771"/>
                  <a:gd name="connsiteY0" fmla="*/ 2931885 h 4937700"/>
                  <a:gd name="connsiteX1" fmla="*/ 29029 w 4339771"/>
                  <a:gd name="connsiteY1" fmla="*/ 2728685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  <a:gd name="connsiteX0" fmla="*/ 0 w 4339771"/>
                  <a:gd name="connsiteY0" fmla="*/ 2931885 h 4937700"/>
                  <a:gd name="connsiteX1" fmla="*/ 29029 w 4339771"/>
                  <a:gd name="connsiteY1" fmla="*/ 2728685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  <a:gd name="connsiteX0" fmla="*/ 0 w 4339771"/>
                  <a:gd name="connsiteY0" fmla="*/ 2931885 h 4937700"/>
                  <a:gd name="connsiteX1" fmla="*/ 4691 w 4339771"/>
                  <a:gd name="connsiteY1" fmla="*/ 2732162 h 4937700"/>
                  <a:gd name="connsiteX2" fmla="*/ 1857829 w 4339771"/>
                  <a:gd name="connsiteY2" fmla="*/ 1553028 h 4937700"/>
                  <a:gd name="connsiteX3" fmla="*/ 4034971 w 4339771"/>
                  <a:gd name="connsiteY3" fmla="*/ 0 h 4937700"/>
                  <a:gd name="connsiteX4" fmla="*/ 4339771 w 4339771"/>
                  <a:gd name="connsiteY4" fmla="*/ 4920343 h 4937700"/>
                  <a:gd name="connsiteX5" fmla="*/ 0 w 4339771"/>
                  <a:gd name="connsiteY5" fmla="*/ 2931885 h 493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39771" h="4937700">
                    <a:moveTo>
                      <a:pt x="0" y="2931885"/>
                    </a:moveTo>
                    <a:lnTo>
                      <a:pt x="4691" y="2732162"/>
                    </a:lnTo>
                    <a:lnTo>
                      <a:pt x="1857829" y="1553028"/>
                    </a:lnTo>
                    <a:cubicBezTo>
                      <a:pt x="2583543" y="1035352"/>
                      <a:pt x="3831771" y="793447"/>
                      <a:pt x="4034971" y="0"/>
                    </a:cubicBezTo>
                    <a:cubicBezTo>
                      <a:pt x="4934856" y="3062514"/>
                      <a:pt x="2931885" y="3817258"/>
                      <a:pt x="4339771" y="4920343"/>
                    </a:cubicBezTo>
                    <a:cubicBezTo>
                      <a:pt x="3023810" y="5099352"/>
                      <a:pt x="1417562" y="3855962"/>
                      <a:pt x="0" y="2931885"/>
                    </a:cubicBezTo>
                    <a:close/>
                  </a:path>
                </a:pathLst>
              </a:custGeom>
              <a:gradFill>
                <a:gsLst>
                  <a:gs pos="16000">
                    <a:srgbClr val="00203A"/>
                  </a:gs>
                  <a:gs pos="55000">
                    <a:srgbClr val="005AA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0A5D09A3-F3D0-40CB-80A5-D88F5CE08BA7}"/>
                  </a:ext>
                </a:extLst>
              </p:cNvPr>
              <p:cNvSpPr/>
              <p:nvPr/>
            </p:nvSpPr>
            <p:spPr>
              <a:xfrm>
                <a:off x="6908801" y="769259"/>
                <a:ext cx="4731913" cy="2802921"/>
              </a:xfrm>
              <a:custGeom>
                <a:avLst/>
                <a:gdLst>
                  <a:gd name="connsiteX0" fmla="*/ 0 w 4731657"/>
                  <a:gd name="connsiteY0" fmla="*/ 2801257 h 2801257"/>
                  <a:gd name="connsiteX1" fmla="*/ 14514 w 4731657"/>
                  <a:gd name="connsiteY1" fmla="*/ 2540000 h 2801257"/>
                  <a:gd name="connsiteX2" fmla="*/ 812800 w 4731657"/>
                  <a:gd name="connsiteY2" fmla="*/ 1872343 h 2801257"/>
                  <a:gd name="connsiteX3" fmla="*/ 4731657 w 4731657"/>
                  <a:gd name="connsiteY3" fmla="*/ 0 h 2801257"/>
                  <a:gd name="connsiteX4" fmla="*/ 0 w 4731657"/>
                  <a:gd name="connsiteY4" fmla="*/ 2801257 h 2801257"/>
                  <a:gd name="connsiteX0" fmla="*/ 0 w 4731657"/>
                  <a:gd name="connsiteY0" fmla="*/ 2801257 h 2801257"/>
                  <a:gd name="connsiteX1" fmla="*/ 14514 w 4731657"/>
                  <a:gd name="connsiteY1" fmla="*/ 2540000 h 2801257"/>
                  <a:gd name="connsiteX2" fmla="*/ 812800 w 4731657"/>
                  <a:gd name="connsiteY2" fmla="*/ 1872343 h 2801257"/>
                  <a:gd name="connsiteX3" fmla="*/ 4731657 w 4731657"/>
                  <a:gd name="connsiteY3" fmla="*/ 0 h 2801257"/>
                  <a:gd name="connsiteX4" fmla="*/ 0 w 4731657"/>
                  <a:gd name="connsiteY4" fmla="*/ 2801257 h 2801257"/>
                  <a:gd name="connsiteX0" fmla="*/ 0 w 4794831"/>
                  <a:gd name="connsiteY0" fmla="*/ 2809205 h 2809205"/>
                  <a:gd name="connsiteX1" fmla="*/ 14514 w 4794831"/>
                  <a:gd name="connsiteY1" fmla="*/ 2547948 h 2809205"/>
                  <a:gd name="connsiteX2" fmla="*/ 812800 w 4794831"/>
                  <a:gd name="connsiteY2" fmla="*/ 1880291 h 2809205"/>
                  <a:gd name="connsiteX3" fmla="*/ 4731657 w 4794831"/>
                  <a:gd name="connsiteY3" fmla="*/ 7948 h 2809205"/>
                  <a:gd name="connsiteX4" fmla="*/ 3004457 w 4794831"/>
                  <a:gd name="connsiteY4" fmla="*/ 1270691 h 2809205"/>
                  <a:gd name="connsiteX5" fmla="*/ 0 w 4794831"/>
                  <a:gd name="connsiteY5" fmla="*/ 2809205 h 2809205"/>
                  <a:gd name="connsiteX0" fmla="*/ 0 w 4794831"/>
                  <a:gd name="connsiteY0" fmla="*/ 2809205 h 2814352"/>
                  <a:gd name="connsiteX1" fmla="*/ 14514 w 4794831"/>
                  <a:gd name="connsiteY1" fmla="*/ 2547948 h 2814352"/>
                  <a:gd name="connsiteX2" fmla="*/ 812800 w 4794831"/>
                  <a:gd name="connsiteY2" fmla="*/ 1880291 h 2814352"/>
                  <a:gd name="connsiteX3" fmla="*/ 4731657 w 4794831"/>
                  <a:gd name="connsiteY3" fmla="*/ 7948 h 2814352"/>
                  <a:gd name="connsiteX4" fmla="*/ 3004457 w 4794831"/>
                  <a:gd name="connsiteY4" fmla="*/ 1270691 h 2814352"/>
                  <a:gd name="connsiteX5" fmla="*/ 0 w 4794831"/>
                  <a:gd name="connsiteY5" fmla="*/ 2809205 h 2814352"/>
                  <a:gd name="connsiteX0" fmla="*/ 0 w 4814976"/>
                  <a:gd name="connsiteY0" fmla="*/ 2806178 h 2811325"/>
                  <a:gd name="connsiteX1" fmla="*/ 14514 w 4814976"/>
                  <a:gd name="connsiteY1" fmla="*/ 2544921 h 2811325"/>
                  <a:gd name="connsiteX2" fmla="*/ 812800 w 4814976"/>
                  <a:gd name="connsiteY2" fmla="*/ 1877264 h 2811325"/>
                  <a:gd name="connsiteX3" fmla="*/ 4731657 w 4814976"/>
                  <a:gd name="connsiteY3" fmla="*/ 4921 h 2811325"/>
                  <a:gd name="connsiteX4" fmla="*/ 3004457 w 4814976"/>
                  <a:gd name="connsiteY4" fmla="*/ 1267664 h 2811325"/>
                  <a:gd name="connsiteX5" fmla="*/ 0 w 4814976"/>
                  <a:gd name="connsiteY5" fmla="*/ 2806178 h 2811325"/>
                  <a:gd name="connsiteX0" fmla="*/ 0 w 4731657"/>
                  <a:gd name="connsiteY0" fmla="*/ 2801257 h 2806404"/>
                  <a:gd name="connsiteX1" fmla="*/ 14514 w 4731657"/>
                  <a:gd name="connsiteY1" fmla="*/ 2540000 h 2806404"/>
                  <a:gd name="connsiteX2" fmla="*/ 812800 w 4731657"/>
                  <a:gd name="connsiteY2" fmla="*/ 1872343 h 2806404"/>
                  <a:gd name="connsiteX3" fmla="*/ 4731657 w 4731657"/>
                  <a:gd name="connsiteY3" fmla="*/ 0 h 2806404"/>
                  <a:gd name="connsiteX4" fmla="*/ 3004457 w 4731657"/>
                  <a:gd name="connsiteY4" fmla="*/ 1262743 h 2806404"/>
                  <a:gd name="connsiteX5" fmla="*/ 0 w 4731657"/>
                  <a:gd name="connsiteY5" fmla="*/ 2801257 h 2806404"/>
                  <a:gd name="connsiteX0" fmla="*/ 0 w 4731657"/>
                  <a:gd name="connsiteY0" fmla="*/ 2801257 h 2806404"/>
                  <a:gd name="connsiteX1" fmla="*/ 14514 w 4731657"/>
                  <a:gd name="connsiteY1" fmla="*/ 2540000 h 2806404"/>
                  <a:gd name="connsiteX2" fmla="*/ 812800 w 4731657"/>
                  <a:gd name="connsiteY2" fmla="*/ 1872343 h 2806404"/>
                  <a:gd name="connsiteX3" fmla="*/ 4731657 w 4731657"/>
                  <a:gd name="connsiteY3" fmla="*/ 0 h 2806404"/>
                  <a:gd name="connsiteX4" fmla="*/ 3004457 w 4731657"/>
                  <a:gd name="connsiteY4" fmla="*/ 1262743 h 2806404"/>
                  <a:gd name="connsiteX5" fmla="*/ 0 w 4731657"/>
                  <a:gd name="connsiteY5" fmla="*/ 2801257 h 2806404"/>
                  <a:gd name="connsiteX0" fmla="*/ 0 w 4731657"/>
                  <a:gd name="connsiteY0" fmla="*/ 2801257 h 2806404"/>
                  <a:gd name="connsiteX1" fmla="*/ 14514 w 4731657"/>
                  <a:gd name="connsiteY1" fmla="*/ 2540000 h 2806404"/>
                  <a:gd name="connsiteX2" fmla="*/ 812800 w 4731657"/>
                  <a:gd name="connsiteY2" fmla="*/ 1872343 h 2806404"/>
                  <a:gd name="connsiteX3" fmla="*/ 4731657 w 4731657"/>
                  <a:gd name="connsiteY3" fmla="*/ 0 h 2806404"/>
                  <a:gd name="connsiteX4" fmla="*/ 3004457 w 4731657"/>
                  <a:gd name="connsiteY4" fmla="*/ 1262743 h 2806404"/>
                  <a:gd name="connsiteX5" fmla="*/ 0 w 4731657"/>
                  <a:gd name="connsiteY5" fmla="*/ 2801257 h 2806404"/>
                  <a:gd name="connsiteX0" fmla="*/ 0 w 4731860"/>
                  <a:gd name="connsiteY0" fmla="*/ 2801257 h 2806404"/>
                  <a:gd name="connsiteX1" fmla="*/ 14514 w 4731860"/>
                  <a:gd name="connsiteY1" fmla="*/ 2540000 h 2806404"/>
                  <a:gd name="connsiteX2" fmla="*/ 812800 w 4731860"/>
                  <a:gd name="connsiteY2" fmla="*/ 1872343 h 2806404"/>
                  <a:gd name="connsiteX3" fmla="*/ 4731657 w 4731860"/>
                  <a:gd name="connsiteY3" fmla="*/ 0 h 2806404"/>
                  <a:gd name="connsiteX4" fmla="*/ 3004457 w 4731860"/>
                  <a:gd name="connsiteY4" fmla="*/ 1262743 h 2806404"/>
                  <a:gd name="connsiteX5" fmla="*/ 0 w 4731860"/>
                  <a:gd name="connsiteY5" fmla="*/ 2801257 h 2806404"/>
                  <a:gd name="connsiteX0" fmla="*/ 0 w 4731860"/>
                  <a:gd name="connsiteY0" fmla="*/ 2801257 h 2806404"/>
                  <a:gd name="connsiteX1" fmla="*/ 14514 w 4731860"/>
                  <a:gd name="connsiteY1" fmla="*/ 2540000 h 2806404"/>
                  <a:gd name="connsiteX2" fmla="*/ 812800 w 4731860"/>
                  <a:gd name="connsiteY2" fmla="*/ 1872343 h 2806404"/>
                  <a:gd name="connsiteX3" fmla="*/ 4731657 w 4731860"/>
                  <a:gd name="connsiteY3" fmla="*/ 0 h 2806404"/>
                  <a:gd name="connsiteX4" fmla="*/ 3004457 w 4731860"/>
                  <a:gd name="connsiteY4" fmla="*/ 1262743 h 2806404"/>
                  <a:gd name="connsiteX5" fmla="*/ 0 w 4731860"/>
                  <a:gd name="connsiteY5" fmla="*/ 2801257 h 2806404"/>
                  <a:gd name="connsiteX0" fmla="*/ 0 w 4731860"/>
                  <a:gd name="connsiteY0" fmla="*/ 2801257 h 2806404"/>
                  <a:gd name="connsiteX1" fmla="*/ 14514 w 4731860"/>
                  <a:gd name="connsiteY1" fmla="*/ 2540000 h 2806404"/>
                  <a:gd name="connsiteX2" fmla="*/ 812800 w 4731860"/>
                  <a:gd name="connsiteY2" fmla="*/ 1872343 h 2806404"/>
                  <a:gd name="connsiteX3" fmla="*/ 4731657 w 4731860"/>
                  <a:gd name="connsiteY3" fmla="*/ 0 h 2806404"/>
                  <a:gd name="connsiteX4" fmla="*/ 3004457 w 4731860"/>
                  <a:gd name="connsiteY4" fmla="*/ 1262743 h 2806404"/>
                  <a:gd name="connsiteX5" fmla="*/ 0 w 4731860"/>
                  <a:gd name="connsiteY5" fmla="*/ 2801257 h 2806404"/>
                  <a:gd name="connsiteX0" fmla="*/ 0 w 4731882"/>
                  <a:gd name="connsiteY0" fmla="*/ 2801257 h 2806865"/>
                  <a:gd name="connsiteX1" fmla="*/ 14514 w 4731882"/>
                  <a:gd name="connsiteY1" fmla="*/ 2540000 h 2806865"/>
                  <a:gd name="connsiteX2" fmla="*/ 812800 w 4731882"/>
                  <a:gd name="connsiteY2" fmla="*/ 1872343 h 2806865"/>
                  <a:gd name="connsiteX3" fmla="*/ 4731657 w 4731882"/>
                  <a:gd name="connsiteY3" fmla="*/ 0 h 2806865"/>
                  <a:gd name="connsiteX4" fmla="*/ 3106057 w 4731882"/>
                  <a:gd name="connsiteY4" fmla="*/ 1364343 h 2806865"/>
                  <a:gd name="connsiteX5" fmla="*/ 0 w 4731882"/>
                  <a:gd name="connsiteY5" fmla="*/ 2801257 h 2806865"/>
                  <a:gd name="connsiteX0" fmla="*/ 0 w 4731882"/>
                  <a:gd name="connsiteY0" fmla="*/ 2801257 h 2802921"/>
                  <a:gd name="connsiteX1" fmla="*/ 14514 w 4731882"/>
                  <a:gd name="connsiteY1" fmla="*/ 2540000 h 2802921"/>
                  <a:gd name="connsiteX2" fmla="*/ 812800 w 4731882"/>
                  <a:gd name="connsiteY2" fmla="*/ 1872343 h 2802921"/>
                  <a:gd name="connsiteX3" fmla="*/ 4731657 w 4731882"/>
                  <a:gd name="connsiteY3" fmla="*/ 0 h 2802921"/>
                  <a:gd name="connsiteX4" fmla="*/ 3106057 w 4731882"/>
                  <a:gd name="connsiteY4" fmla="*/ 1364343 h 2802921"/>
                  <a:gd name="connsiteX5" fmla="*/ 0 w 4731882"/>
                  <a:gd name="connsiteY5" fmla="*/ 2801257 h 2802921"/>
                  <a:gd name="connsiteX0" fmla="*/ 0 w 4731913"/>
                  <a:gd name="connsiteY0" fmla="*/ 2801257 h 2802921"/>
                  <a:gd name="connsiteX1" fmla="*/ 14514 w 4731913"/>
                  <a:gd name="connsiteY1" fmla="*/ 2540000 h 2802921"/>
                  <a:gd name="connsiteX2" fmla="*/ 812800 w 4731913"/>
                  <a:gd name="connsiteY2" fmla="*/ 1872343 h 2802921"/>
                  <a:gd name="connsiteX3" fmla="*/ 4731657 w 4731913"/>
                  <a:gd name="connsiteY3" fmla="*/ 0 h 2802921"/>
                  <a:gd name="connsiteX4" fmla="*/ 3106057 w 4731913"/>
                  <a:gd name="connsiteY4" fmla="*/ 1364343 h 2802921"/>
                  <a:gd name="connsiteX5" fmla="*/ 0 w 4731913"/>
                  <a:gd name="connsiteY5" fmla="*/ 2801257 h 2802921"/>
                  <a:gd name="connsiteX0" fmla="*/ 0 w 4731913"/>
                  <a:gd name="connsiteY0" fmla="*/ 2801257 h 2802921"/>
                  <a:gd name="connsiteX1" fmla="*/ 14514 w 4731913"/>
                  <a:gd name="connsiteY1" fmla="*/ 2540000 h 2802921"/>
                  <a:gd name="connsiteX2" fmla="*/ 812800 w 4731913"/>
                  <a:gd name="connsiteY2" fmla="*/ 1872343 h 2802921"/>
                  <a:gd name="connsiteX3" fmla="*/ 4731657 w 4731913"/>
                  <a:gd name="connsiteY3" fmla="*/ 0 h 2802921"/>
                  <a:gd name="connsiteX4" fmla="*/ 3106057 w 4731913"/>
                  <a:gd name="connsiteY4" fmla="*/ 1364343 h 2802921"/>
                  <a:gd name="connsiteX5" fmla="*/ 0 w 4731913"/>
                  <a:gd name="connsiteY5" fmla="*/ 2801257 h 2802921"/>
                  <a:gd name="connsiteX0" fmla="*/ 0 w 4731913"/>
                  <a:gd name="connsiteY0" fmla="*/ 2801257 h 2802921"/>
                  <a:gd name="connsiteX1" fmla="*/ 14514 w 4731913"/>
                  <a:gd name="connsiteY1" fmla="*/ 2540000 h 2802921"/>
                  <a:gd name="connsiteX2" fmla="*/ 812800 w 4731913"/>
                  <a:gd name="connsiteY2" fmla="*/ 1872343 h 2802921"/>
                  <a:gd name="connsiteX3" fmla="*/ 4731657 w 4731913"/>
                  <a:gd name="connsiteY3" fmla="*/ 0 h 2802921"/>
                  <a:gd name="connsiteX4" fmla="*/ 3106057 w 4731913"/>
                  <a:gd name="connsiteY4" fmla="*/ 1364343 h 2802921"/>
                  <a:gd name="connsiteX5" fmla="*/ 0 w 4731913"/>
                  <a:gd name="connsiteY5" fmla="*/ 2801257 h 2802921"/>
                  <a:gd name="connsiteX0" fmla="*/ 0 w 4731913"/>
                  <a:gd name="connsiteY0" fmla="*/ 2801257 h 2802921"/>
                  <a:gd name="connsiteX1" fmla="*/ 14514 w 4731913"/>
                  <a:gd name="connsiteY1" fmla="*/ 2540000 h 2802921"/>
                  <a:gd name="connsiteX2" fmla="*/ 812800 w 4731913"/>
                  <a:gd name="connsiteY2" fmla="*/ 1872343 h 2802921"/>
                  <a:gd name="connsiteX3" fmla="*/ 4731657 w 4731913"/>
                  <a:gd name="connsiteY3" fmla="*/ 0 h 2802921"/>
                  <a:gd name="connsiteX4" fmla="*/ 3106057 w 4731913"/>
                  <a:gd name="connsiteY4" fmla="*/ 1364343 h 2802921"/>
                  <a:gd name="connsiteX5" fmla="*/ 0 w 4731913"/>
                  <a:gd name="connsiteY5" fmla="*/ 2801257 h 2802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31913" h="2802921">
                    <a:moveTo>
                      <a:pt x="0" y="2801257"/>
                    </a:moveTo>
                    <a:lnTo>
                      <a:pt x="14514" y="2540000"/>
                    </a:lnTo>
                    <a:cubicBezTo>
                      <a:pt x="454781" y="2549677"/>
                      <a:pt x="590248" y="2602895"/>
                      <a:pt x="812800" y="1872343"/>
                    </a:cubicBezTo>
                    <a:cubicBezTo>
                      <a:pt x="2191658" y="1596572"/>
                      <a:pt x="4180115" y="1001485"/>
                      <a:pt x="4731657" y="0"/>
                    </a:cubicBezTo>
                    <a:cubicBezTo>
                      <a:pt x="4748590" y="1480457"/>
                      <a:pt x="3923694" y="1013581"/>
                      <a:pt x="3106057" y="1364343"/>
                    </a:cubicBezTo>
                    <a:cubicBezTo>
                      <a:pt x="2317448" y="1831219"/>
                      <a:pt x="2660952" y="2849638"/>
                      <a:pt x="0" y="2801257"/>
                    </a:cubicBezTo>
                    <a:close/>
                  </a:path>
                </a:pathLst>
              </a:custGeom>
              <a:solidFill>
                <a:srgbClr val="0074E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82FC2AE-F8AD-48D2-845F-8E9880D25A8F}"/>
                  </a:ext>
                </a:extLst>
              </p:cNvPr>
              <p:cNvSpPr/>
              <p:nvPr/>
            </p:nvSpPr>
            <p:spPr>
              <a:xfrm rot="1967837">
                <a:off x="7307061" y="4522194"/>
                <a:ext cx="3530250" cy="152919"/>
              </a:xfrm>
              <a:custGeom>
                <a:avLst/>
                <a:gdLst>
                  <a:gd name="connsiteX0" fmla="*/ 25613 w 3554666"/>
                  <a:gd name="connsiteY0" fmla="*/ 112944 h 359351"/>
                  <a:gd name="connsiteX1" fmla="*/ 103419 w 3554666"/>
                  <a:gd name="connsiteY1" fmla="*/ 99802 h 359351"/>
                  <a:gd name="connsiteX2" fmla="*/ 1549808 w 3554666"/>
                  <a:gd name="connsiteY2" fmla="*/ 0 h 359351"/>
                  <a:gd name="connsiteX3" fmla="*/ 3546025 w 3554666"/>
                  <a:gd name="connsiteY3" fmla="*/ 212657 h 359351"/>
                  <a:gd name="connsiteX4" fmla="*/ 3554666 w 3554666"/>
                  <a:gd name="connsiteY4" fmla="*/ 215267 h 359351"/>
                  <a:gd name="connsiteX5" fmla="*/ 3336926 w 3554666"/>
                  <a:gd name="connsiteY5" fmla="*/ 256376 h 359351"/>
                  <a:gd name="connsiteX6" fmla="*/ 104241 w 3554666"/>
                  <a:gd name="connsiteY6" fmla="*/ 338969 h 359351"/>
                  <a:gd name="connsiteX7" fmla="*/ 0 w 3554666"/>
                  <a:gd name="connsiteY7" fmla="*/ 168542 h 359351"/>
                  <a:gd name="connsiteX0" fmla="*/ 25613 w 3554666"/>
                  <a:gd name="connsiteY0" fmla="*/ 42098 h 288505"/>
                  <a:gd name="connsiteX1" fmla="*/ 103419 w 3554666"/>
                  <a:gd name="connsiteY1" fmla="*/ 28956 h 288505"/>
                  <a:gd name="connsiteX2" fmla="*/ 1567731 w 3554666"/>
                  <a:gd name="connsiteY2" fmla="*/ 25405 h 288505"/>
                  <a:gd name="connsiteX3" fmla="*/ 3546025 w 3554666"/>
                  <a:gd name="connsiteY3" fmla="*/ 141811 h 288505"/>
                  <a:gd name="connsiteX4" fmla="*/ 3554666 w 3554666"/>
                  <a:gd name="connsiteY4" fmla="*/ 144421 h 288505"/>
                  <a:gd name="connsiteX5" fmla="*/ 3336926 w 3554666"/>
                  <a:gd name="connsiteY5" fmla="*/ 185530 h 288505"/>
                  <a:gd name="connsiteX6" fmla="*/ 104241 w 3554666"/>
                  <a:gd name="connsiteY6" fmla="*/ 268123 h 288505"/>
                  <a:gd name="connsiteX7" fmla="*/ 0 w 3554666"/>
                  <a:gd name="connsiteY7" fmla="*/ 97696 h 288505"/>
                  <a:gd name="connsiteX8" fmla="*/ 25613 w 3554666"/>
                  <a:gd name="connsiteY8" fmla="*/ 42098 h 288505"/>
                  <a:gd name="connsiteX0" fmla="*/ 25613 w 3554666"/>
                  <a:gd name="connsiteY0" fmla="*/ 13142 h 259549"/>
                  <a:gd name="connsiteX1" fmla="*/ 103419 w 3554666"/>
                  <a:gd name="connsiteY1" fmla="*/ 0 h 259549"/>
                  <a:gd name="connsiteX2" fmla="*/ 3546025 w 3554666"/>
                  <a:gd name="connsiteY2" fmla="*/ 112855 h 259549"/>
                  <a:gd name="connsiteX3" fmla="*/ 3554666 w 3554666"/>
                  <a:gd name="connsiteY3" fmla="*/ 115465 h 259549"/>
                  <a:gd name="connsiteX4" fmla="*/ 3336926 w 3554666"/>
                  <a:gd name="connsiteY4" fmla="*/ 156574 h 259549"/>
                  <a:gd name="connsiteX5" fmla="*/ 104241 w 3554666"/>
                  <a:gd name="connsiteY5" fmla="*/ 239167 h 259549"/>
                  <a:gd name="connsiteX6" fmla="*/ 0 w 3554666"/>
                  <a:gd name="connsiteY6" fmla="*/ 68740 h 259549"/>
                  <a:gd name="connsiteX7" fmla="*/ 25613 w 3554666"/>
                  <a:gd name="connsiteY7" fmla="*/ 13142 h 259549"/>
                  <a:gd name="connsiteX0" fmla="*/ 25613 w 3554666"/>
                  <a:gd name="connsiteY0" fmla="*/ 0 h 246407"/>
                  <a:gd name="connsiteX1" fmla="*/ 3546025 w 3554666"/>
                  <a:gd name="connsiteY1" fmla="*/ 99713 h 246407"/>
                  <a:gd name="connsiteX2" fmla="*/ 3554666 w 3554666"/>
                  <a:gd name="connsiteY2" fmla="*/ 102323 h 246407"/>
                  <a:gd name="connsiteX3" fmla="*/ 3336926 w 3554666"/>
                  <a:gd name="connsiteY3" fmla="*/ 143432 h 246407"/>
                  <a:gd name="connsiteX4" fmla="*/ 104241 w 3554666"/>
                  <a:gd name="connsiteY4" fmla="*/ 226025 h 246407"/>
                  <a:gd name="connsiteX5" fmla="*/ 0 w 3554666"/>
                  <a:gd name="connsiteY5" fmla="*/ 55598 h 246407"/>
                  <a:gd name="connsiteX6" fmla="*/ 25613 w 3554666"/>
                  <a:gd name="connsiteY6" fmla="*/ 0 h 246407"/>
                  <a:gd name="connsiteX0" fmla="*/ 0 w 3554666"/>
                  <a:gd name="connsiteY0" fmla="*/ 0 h 190809"/>
                  <a:gd name="connsiteX1" fmla="*/ 3546025 w 3554666"/>
                  <a:gd name="connsiteY1" fmla="*/ 44115 h 190809"/>
                  <a:gd name="connsiteX2" fmla="*/ 3554666 w 3554666"/>
                  <a:gd name="connsiteY2" fmla="*/ 46725 h 190809"/>
                  <a:gd name="connsiteX3" fmla="*/ 3336926 w 3554666"/>
                  <a:gd name="connsiteY3" fmla="*/ 87834 h 190809"/>
                  <a:gd name="connsiteX4" fmla="*/ 104241 w 3554666"/>
                  <a:gd name="connsiteY4" fmla="*/ 170427 h 190809"/>
                  <a:gd name="connsiteX5" fmla="*/ 0 w 3554666"/>
                  <a:gd name="connsiteY5" fmla="*/ 0 h 190809"/>
                  <a:gd name="connsiteX0" fmla="*/ 0 w 3530250"/>
                  <a:gd name="connsiteY0" fmla="*/ 0 h 152919"/>
                  <a:gd name="connsiteX1" fmla="*/ 3521609 w 3530250"/>
                  <a:gd name="connsiteY1" fmla="*/ 6225 h 152919"/>
                  <a:gd name="connsiteX2" fmla="*/ 3530250 w 3530250"/>
                  <a:gd name="connsiteY2" fmla="*/ 8835 h 152919"/>
                  <a:gd name="connsiteX3" fmla="*/ 3312510 w 3530250"/>
                  <a:gd name="connsiteY3" fmla="*/ 49944 h 152919"/>
                  <a:gd name="connsiteX4" fmla="*/ 79825 w 3530250"/>
                  <a:gd name="connsiteY4" fmla="*/ 132537 h 152919"/>
                  <a:gd name="connsiteX5" fmla="*/ 0 w 3530250"/>
                  <a:gd name="connsiteY5" fmla="*/ 0 h 152919"/>
                  <a:gd name="connsiteX0" fmla="*/ 0 w 3530250"/>
                  <a:gd name="connsiteY0" fmla="*/ 0 h 152919"/>
                  <a:gd name="connsiteX1" fmla="*/ 3521609 w 3530250"/>
                  <a:gd name="connsiteY1" fmla="*/ 6225 h 152919"/>
                  <a:gd name="connsiteX2" fmla="*/ 3530250 w 3530250"/>
                  <a:gd name="connsiteY2" fmla="*/ 8835 h 152919"/>
                  <a:gd name="connsiteX3" fmla="*/ 3312510 w 3530250"/>
                  <a:gd name="connsiteY3" fmla="*/ 49944 h 152919"/>
                  <a:gd name="connsiteX4" fmla="*/ 79825 w 3530250"/>
                  <a:gd name="connsiteY4" fmla="*/ 132537 h 152919"/>
                  <a:gd name="connsiteX5" fmla="*/ 0 w 3530250"/>
                  <a:gd name="connsiteY5" fmla="*/ 0 h 152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30250" h="152919">
                    <a:moveTo>
                      <a:pt x="0" y="0"/>
                    </a:moveTo>
                    <a:cubicBezTo>
                      <a:pt x="1230041" y="65467"/>
                      <a:pt x="2347739" y="4150"/>
                      <a:pt x="3521609" y="6225"/>
                    </a:cubicBezTo>
                    <a:lnTo>
                      <a:pt x="3530250" y="8835"/>
                    </a:lnTo>
                    <a:lnTo>
                      <a:pt x="3312510" y="49944"/>
                    </a:lnTo>
                    <a:cubicBezTo>
                      <a:pt x="2324513" y="208616"/>
                      <a:pt x="1137409" y="138114"/>
                      <a:pt x="79825" y="13253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C55E2B49-DC4A-4E99-8B58-245E29CB1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1882" y="2490719"/>
              <a:ext cx="548640" cy="54864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552DCDE-5A01-408F-9E07-4CA4551D1F18}"/>
                </a:ext>
              </a:extLst>
            </p:cNvPr>
            <p:cNvSpPr txBox="1"/>
            <p:nvPr/>
          </p:nvSpPr>
          <p:spPr>
            <a:xfrm>
              <a:off x="9401625" y="3111174"/>
              <a:ext cx="1862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GOVERNMENT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1DD20DB-54BA-4259-8592-F82EE24E20BC}"/>
                </a:ext>
              </a:extLst>
            </p:cNvPr>
            <p:cNvSpPr txBox="1"/>
            <p:nvPr/>
          </p:nvSpPr>
          <p:spPr>
            <a:xfrm>
              <a:off x="8695990" y="3458245"/>
              <a:ext cx="2955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Helps them plan for better healthcare services, emergency planning, traffic control, but most importantly in prevention of accidents in the future</a:t>
              </a:r>
            </a:p>
          </p:txBody>
        </p:sp>
        <p:sp>
          <p:nvSpPr>
            <p:cNvPr id="92" name="Oval 8">
              <a:extLst>
                <a:ext uri="{FF2B5EF4-FFF2-40B4-BE49-F238E27FC236}">
                  <a16:creationId xmlns:a16="http://schemas.microsoft.com/office/drawing/2014/main" id="{8087399A-0E43-432D-8895-AD5EF1AA0FCD}"/>
                </a:ext>
              </a:extLst>
            </p:cNvPr>
            <p:cNvSpPr/>
            <p:nvPr/>
          </p:nvSpPr>
          <p:spPr>
            <a:xfrm rot="20232620" flipH="1">
              <a:off x="7860701" y="2989778"/>
              <a:ext cx="1494984" cy="163748"/>
            </a:xfrm>
            <a:custGeom>
              <a:avLst/>
              <a:gdLst>
                <a:gd name="connsiteX0" fmla="*/ 0 w 1494971"/>
                <a:gd name="connsiteY0" fmla="*/ 78597 h 157193"/>
                <a:gd name="connsiteX1" fmla="*/ 747486 w 1494971"/>
                <a:gd name="connsiteY1" fmla="*/ 0 h 157193"/>
                <a:gd name="connsiteX2" fmla="*/ 1494972 w 1494971"/>
                <a:gd name="connsiteY2" fmla="*/ 78597 h 157193"/>
                <a:gd name="connsiteX3" fmla="*/ 747486 w 1494971"/>
                <a:gd name="connsiteY3" fmla="*/ 157194 h 157193"/>
                <a:gd name="connsiteX4" fmla="*/ 0 w 1494971"/>
                <a:gd name="connsiteY4" fmla="*/ 78597 h 157193"/>
                <a:gd name="connsiteX0" fmla="*/ 1 w 1494973"/>
                <a:gd name="connsiteY0" fmla="*/ 78597 h 233159"/>
                <a:gd name="connsiteX1" fmla="*/ 747487 w 1494973"/>
                <a:gd name="connsiteY1" fmla="*/ 0 h 233159"/>
                <a:gd name="connsiteX2" fmla="*/ 1494973 w 1494973"/>
                <a:gd name="connsiteY2" fmla="*/ 78597 h 233159"/>
                <a:gd name="connsiteX3" fmla="*/ 742474 w 1494973"/>
                <a:gd name="connsiteY3" fmla="*/ 233159 h 233159"/>
                <a:gd name="connsiteX4" fmla="*/ 1 w 1494973"/>
                <a:gd name="connsiteY4" fmla="*/ 78597 h 233159"/>
                <a:gd name="connsiteX0" fmla="*/ 1 w 1494973"/>
                <a:gd name="connsiteY0" fmla="*/ 11124 h 165686"/>
                <a:gd name="connsiteX1" fmla="*/ 745261 w 1494973"/>
                <a:gd name="connsiteY1" fmla="*/ 65355 h 165686"/>
                <a:gd name="connsiteX2" fmla="*/ 1494973 w 1494973"/>
                <a:gd name="connsiteY2" fmla="*/ 11124 h 165686"/>
                <a:gd name="connsiteX3" fmla="*/ 742474 w 1494973"/>
                <a:gd name="connsiteY3" fmla="*/ 165686 h 165686"/>
                <a:gd name="connsiteX4" fmla="*/ 1 w 1494973"/>
                <a:gd name="connsiteY4" fmla="*/ 11124 h 165686"/>
                <a:gd name="connsiteX0" fmla="*/ 12 w 1494984"/>
                <a:gd name="connsiteY0" fmla="*/ 9186 h 163748"/>
                <a:gd name="connsiteX1" fmla="*/ 756576 w 1494984"/>
                <a:gd name="connsiteY1" fmla="*/ 90321 h 163748"/>
                <a:gd name="connsiteX2" fmla="*/ 1494984 w 1494984"/>
                <a:gd name="connsiteY2" fmla="*/ 9186 h 163748"/>
                <a:gd name="connsiteX3" fmla="*/ 742485 w 1494984"/>
                <a:gd name="connsiteY3" fmla="*/ 163748 h 163748"/>
                <a:gd name="connsiteX4" fmla="*/ 12 w 1494984"/>
                <a:gd name="connsiteY4" fmla="*/ 9186 h 16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984" h="163748">
                  <a:moveTo>
                    <a:pt x="12" y="9186"/>
                  </a:moveTo>
                  <a:cubicBezTo>
                    <a:pt x="2360" y="-3052"/>
                    <a:pt x="343751" y="90321"/>
                    <a:pt x="756576" y="90321"/>
                  </a:cubicBezTo>
                  <a:cubicBezTo>
                    <a:pt x="1169401" y="90321"/>
                    <a:pt x="1494984" y="-34222"/>
                    <a:pt x="1494984" y="9186"/>
                  </a:cubicBezTo>
                  <a:cubicBezTo>
                    <a:pt x="1494984" y="52594"/>
                    <a:pt x="1155310" y="163748"/>
                    <a:pt x="742485" y="163748"/>
                  </a:cubicBezTo>
                  <a:cubicBezTo>
                    <a:pt x="329660" y="163748"/>
                    <a:pt x="-2336" y="21424"/>
                    <a:pt x="12" y="9186"/>
                  </a:cubicBezTo>
                  <a:close/>
                </a:path>
              </a:pathLst>
            </a:custGeom>
            <a:solidFill>
              <a:srgbClr val="005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8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A4E8B6-4685-DC57-014B-FBC3985DF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0A5BC4-9D03-CD21-4B38-6B47B7F44C3D}"/>
              </a:ext>
            </a:extLst>
          </p:cNvPr>
          <p:cNvSpPr txBox="1"/>
          <p:nvPr/>
        </p:nvSpPr>
        <p:spPr>
          <a:xfrm>
            <a:off x="-192053" y="5152024"/>
            <a:ext cx="7081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highlight>
                  <a:srgbClr val="FFFF00"/>
                </a:highlight>
                <a:latin typeface="Century Gothic" panose="020B0502020202020204" pitchFamily="34" charset="0"/>
              </a:rPr>
              <a:t>The least you’d want is losing someone to an accident</a:t>
            </a:r>
            <a:endParaRPr lang="en-IN" sz="3600" b="1" dirty="0">
              <a:highlight>
                <a:srgbClr val="FFFF00"/>
              </a:highligh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BC9E5929-5A78-4BF5-90D5-3667640B2BAA}"/>
              </a:ext>
            </a:extLst>
          </p:cNvPr>
          <p:cNvSpPr/>
          <p:nvPr/>
        </p:nvSpPr>
        <p:spPr>
          <a:xfrm>
            <a:off x="0" y="-13477"/>
            <a:ext cx="12192000" cy="4005173"/>
          </a:xfrm>
          <a:prstGeom prst="rect">
            <a:avLst/>
          </a:pr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DBC2D-F99F-4390-AF16-EBFFF632BD4E}"/>
              </a:ext>
            </a:extLst>
          </p:cNvPr>
          <p:cNvSpPr/>
          <p:nvPr/>
        </p:nvSpPr>
        <p:spPr>
          <a:xfrm>
            <a:off x="0" y="3995608"/>
            <a:ext cx="12192000" cy="28623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996ECE-F56C-4691-96FF-0502012D296F}"/>
              </a:ext>
            </a:extLst>
          </p:cNvPr>
          <p:cNvSpPr/>
          <p:nvPr/>
        </p:nvSpPr>
        <p:spPr>
          <a:xfrm rot="998270">
            <a:off x="444243" y="1299881"/>
            <a:ext cx="2416559" cy="148370"/>
          </a:xfrm>
          <a:prstGeom prst="rect">
            <a:avLst/>
          </a:prstGeom>
          <a:gradFill flip="none" rotWithShape="1">
            <a:gsLst>
              <a:gs pos="98000">
                <a:sysClr val="window" lastClr="FFFFFF">
                  <a:lumMod val="50000"/>
                </a:sysClr>
              </a:gs>
              <a:gs pos="0">
                <a:sysClr val="window" lastClr="FFFFFF">
                  <a:lumMod val="50000"/>
                </a:sysClr>
              </a:gs>
              <a:gs pos="31000">
                <a:srgbClr val="666666">
                  <a:tint val="44500"/>
                  <a:satMod val="160000"/>
                </a:srgbClr>
              </a:gs>
              <a:gs pos="55000">
                <a:srgbClr val="666666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1585B3-0408-4793-A6E3-AD47E6C0F84C}"/>
              </a:ext>
            </a:extLst>
          </p:cNvPr>
          <p:cNvSpPr/>
          <p:nvPr/>
        </p:nvSpPr>
        <p:spPr>
          <a:xfrm rot="5400000">
            <a:off x="3174590" y="2008712"/>
            <a:ext cx="433521" cy="119705"/>
          </a:xfrm>
          <a:prstGeom prst="rect">
            <a:avLst/>
          </a:prstGeom>
          <a:gradFill flip="none" rotWithShape="1">
            <a:gsLst>
              <a:gs pos="98000">
                <a:sysClr val="window" lastClr="FFFFFF">
                  <a:lumMod val="50000"/>
                </a:sysClr>
              </a:gs>
              <a:gs pos="0">
                <a:sysClr val="window" lastClr="FFFFFF">
                  <a:lumMod val="50000"/>
                </a:sysClr>
              </a:gs>
              <a:gs pos="31000">
                <a:srgbClr val="666666">
                  <a:tint val="44500"/>
                  <a:satMod val="160000"/>
                </a:srgbClr>
              </a:gs>
              <a:gs pos="55000">
                <a:srgbClr val="666666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69F0F2-0D6C-446A-ADB1-4FDB5A6B6AB4}"/>
              </a:ext>
            </a:extLst>
          </p:cNvPr>
          <p:cNvSpPr/>
          <p:nvPr/>
        </p:nvSpPr>
        <p:spPr>
          <a:xfrm rot="5400000">
            <a:off x="1035352" y="1964109"/>
            <a:ext cx="433521" cy="119705"/>
          </a:xfrm>
          <a:prstGeom prst="rect">
            <a:avLst/>
          </a:prstGeom>
          <a:gradFill flip="none" rotWithShape="1">
            <a:gsLst>
              <a:gs pos="98000">
                <a:sysClr val="window" lastClr="FFFFFF">
                  <a:lumMod val="50000"/>
                </a:sysClr>
              </a:gs>
              <a:gs pos="0">
                <a:sysClr val="window" lastClr="FFFFFF">
                  <a:lumMod val="50000"/>
                </a:sysClr>
              </a:gs>
              <a:gs pos="31000">
                <a:srgbClr val="666666">
                  <a:tint val="44500"/>
                  <a:satMod val="160000"/>
                </a:srgbClr>
              </a:gs>
              <a:gs pos="55000">
                <a:srgbClr val="666666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510EFB-2BDD-4736-9D13-8CC626CD73B7}"/>
              </a:ext>
            </a:extLst>
          </p:cNvPr>
          <p:cNvGrpSpPr/>
          <p:nvPr/>
        </p:nvGrpSpPr>
        <p:grpSpPr>
          <a:xfrm>
            <a:off x="2675620" y="4008583"/>
            <a:ext cx="6840760" cy="2936460"/>
            <a:chOff x="2675620" y="5002397"/>
            <a:chExt cx="6840760" cy="1914510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6FD45BB-3EFF-457B-918E-C60063DA8A80}"/>
                </a:ext>
              </a:extLst>
            </p:cNvPr>
            <p:cNvSpPr/>
            <p:nvPr/>
          </p:nvSpPr>
          <p:spPr>
            <a:xfrm>
              <a:off x="2675620" y="5013255"/>
              <a:ext cx="6840760" cy="1844675"/>
            </a:xfrm>
            <a:prstGeom prst="triangle">
              <a:avLst>
                <a:gd name="adj" fmla="val 50212"/>
              </a:avLst>
            </a:prstGeom>
            <a:solidFill>
              <a:srgbClr val="86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48124CB-4D2D-4799-A571-A97B86A8B915}"/>
                </a:ext>
              </a:extLst>
            </p:cNvPr>
            <p:cNvSpPr/>
            <p:nvPr/>
          </p:nvSpPr>
          <p:spPr>
            <a:xfrm>
              <a:off x="2956502" y="5013255"/>
              <a:ext cx="6213987" cy="1844675"/>
            </a:xfrm>
            <a:prstGeom prst="triangle">
              <a:avLst>
                <a:gd name="adj" fmla="val 50212"/>
              </a:avLst>
            </a:prstGeom>
            <a:solidFill>
              <a:srgbClr val="5461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D61F577B-6976-4146-8DB2-420D07EFB479}"/>
                </a:ext>
              </a:extLst>
            </p:cNvPr>
            <p:cNvSpPr/>
            <p:nvPr/>
          </p:nvSpPr>
          <p:spPr>
            <a:xfrm>
              <a:off x="3234346" y="5013255"/>
              <a:ext cx="5723308" cy="1844675"/>
            </a:xfrm>
            <a:prstGeom prst="triangle">
              <a:avLst>
                <a:gd name="adj" fmla="val 50212"/>
              </a:avLst>
            </a:prstGeom>
            <a:solidFill>
              <a:srgbClr val="788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60A14DF6-176C-497A-BE16-17B9F2DB6161}"/>
                </a:ext>
              </a:extLst>
            </p:cNvPr>
            <p:cNvSpPr/>
            <p:nvPr/>
          </p:nvSpPr>
          <p:spPr>
            <a:xfrm>
              <a:off x="3610313" y="5072232"/>
              <a:ext cx="4971374" cy="1844675"/>
            </a:xfrm>
            <a:prstGeom prst="triangle">
              <a:avLst>
                <a:gd name="adj" fmla="val 50212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A5D515D-D247-42D9-B43F-B1D74F86AE83}"/>
                </a:ext>
              </a:extLst>
            </p:cNvPr>
            <p:cNvSpPr/>
            <p:nvPr/>
          </p:nvSpPr>
          <p:spPr>
            <a:xfrm>
              <a:off x="3761640" y="5002397"/>
              <a:ext cx="4668719" cy="1844675"/>
            </a:xfrm>
            <a:prstGeom prst="triangle">
              <a:avLst>
                <a:gd name="adj" fmla="val 50212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4B1E1E5-4744-4FEC-841A-FD08A2CF9B76}"/>
                </a:ext>
              </a:extLst>
            </p:cNvPr>
            <p:cNvSpPr/>
            <p:nvPr/>
          </p:nvSpPr>
          <p:spPr>
            <a:xfrm>
              <a:off x="5741472" y="5184346"/>
              <a:ext cx="698090" cy="1647127"/>
            </a:xfrm>
            <a:prstGeom prst="triangle">
              <a:avLst>
                <a:gd name="adj" fmla="val 50212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08C29-CCD8-4B40-8490-0CCFE2CF0CC7}"/>
                </a:ext>
              </a:extLst>
            </p:cNvPr>
            <p:cNvSpPr/>
            <p:nvPr/>
          </p:nvSpPr>
          <p:spPr>
            <a:xfrm>
              <a:off x="5697793" y="6505057"/>
              <a:ext cx="796413" cy="27545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1E7639-E497-4EE5-AC0C-B37466D9C1E8}"/>
                </a:ext>
              </a:extLst>
            </p:cNvPr>
            <p:cNvSpPr/>
            <p:nvPr/>
          </p:nvSpPr>
          <p:spPr>
            <a:xfrm>
              <a:off x="5697793" y="6074621"/>
              <a:ext cx="796413" cy="22119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E39893-7564-434A-8F9C-9EE323D6EEBA}"/>
                </a:ext>
              </a:extLst>
            </p:cNvPr>
            <p:cNvSpPr/>
            <p:nvPr/>
          </p:nvSpPr>
          <p:spPr>
            <a:xfrm>
              <a:off x="5697793" y="5687738"/>
              <a:ext cx="796413" cy="22119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A9DA75-37EC-4881-A789-BE563DED8D6D}"/>
                </a:ext>
              </a:extLst>
            </p:cNvPr>
            <p:cNvSpPr/>
            <p:nvPr/>
          </p:nvSpPr>
          <p:spPr>
            <a:xfrm>
              <a:off x="5960643" y="5470713"/>
              <a:ext cx="261392" cy="7025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0D2C174-4F5D-460F-9A60-D246CD03DE4D}"/>
              </a:ext>
            </a:extLst>
          </p:cNvPr>
          <p:cNvSpPr/>
          <p:nvPr/>
        </p:nvSpPr>
        <p:spPr>
          <a:xfrm>
            <a:off x="252304" y="1655753"/>
            <a:ext cx="5120640" cy="271968"/>
          </a:xfrm>
          <a:prstGeom prst="rect">
            <a:avLst/>
          </a:prstGeom>
          <a:gradFill flip="none" rotWithShape="1">
            <a:gsLst>
              <a:gs pos="98000">
                <a:sysClr val="window" lastClr="FFFFFF">
                  <a:lumMod val="50000"/>
                </a:sysClr>
              </a:gs>
              <a:gs pos="0">
                <a:sysClr val="window" lastClr="FFFFFF">
                  <a:lumMod val="50000"/>
                </a:sysClr>
              </a:gs>
              <a:gs pos="31000">
                <a:srgbClr val="666666">
                  <a:tint val="44500"/>
                  <a:satMod val="160000"/>
                </a:srgbClr>
              </a:gs>
              <a:gs pos="55000">
                <a:srgbClr val="666666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7630BD-26B3-44A2-8CDC-53BC4A25BD85}"/>
              </a:ext>
            </a:extLst>
          </p:cNvPr>
          <p:cNvGrpSpPr/>
          <p:nvPr/>
        </p:nvGrpSpPr>
        <p:grpSpPr>
          <a:xfrm>
            <a:off x="759910" y="2209408"/>
            <a:ext cx="3136900" cy="1473200"/>
            <a:chOff x="683092" y="1055137"/>
            <a:chExt cx="3136900" cy="1473200"/>
          </a:xfrm>
        </p:grpSpPr>
        <p:sp>
          <p:nvSpPr>
            <p:cNvPr id="17" name="Rounded Rectangle 3">
              <a:extLst>
                <a:ext uri="{FF2B5EF4-FFF2-40B4-BE49-F238E27FC236}">
                  <a16:creationId xmlns:a16="http://schemas.microsoft.com/office/drawing/2014/main" id="{3D879BDE-839F-4EE4-AE68-E7C97A6E8625}"/>
                </a:ext>
              </a:extLst>
            </p:cNvPr>
            <p:cNvSpPr/>
            <p:nvPr/>
          </p:nvSpPr>
          <p:spPr>
            <a:xfrm>
              <a:off x="683092" y="1055137"/>
              <a:ext cx="3136900" cy="1473200"/>
            </a:xfrm>
            <a:prstGeom prst="roundRect">
              <a:avLst>
                <a:gd name="adj" fmla="val 6322"/>
              </a:avLst>
            </a:prstGeom>
            <a:solidFill>
              <a:srgbClr val="1665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Objectives</a:t>
              </a:r>
            </a:p>
          </p:txBody>
        </p:sp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256885E8-DDF0-4D4C-9FB1-C5739E6E1DD2}"/>
                </a:ext>
              </a:extLst>
            </p:cNvPr>
            <p:cNvSpPr/>
            <p:nvPr/>
          </p:nvSpPr>
          <p:spPr>
            <a:xfrm>
              <a:off x="749767" y="1117763"/>
              <a:ext cx="3003550" cy="1347948"/>
            </a:xfrm>
            <a:prstGeom prst="roundRect">
              <a:avLst>
                <a:gd name="adj" fmla="val 2965"/>
              </a:avLst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</p:grpSp>
      <p:sp>
        <p:nvSpPr>
          <p:cNvPr id="70" name="Arrow: Pentagon 69">
            <a:extLst>
              <a:ext uri="{FF2B5EF4-FFF2-40B4-BE49-F238E27FC236}">
                <a16:creationId xmlns:a16="http://schemas.microsoft.com/office/drawing/2014/main" id="{3A72D762-BB25-4B54-8CF5-20302F5598A9}"/>
              </a:ext>
            </a:extLst>
          </p:cNvPr>
          <p:cNvSpPr/>
          <p:nvPr/>
        </p:nvSpPr>
        <p:spPr>
          <a:xfrm>
            <a:off x="5969593" y="1174684"/>
            <a:ext cx="3289449" cy="524400"/>
          </a:xfrm>
          <a:prstGeom prst="homePlat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D8111783-2343-4B9D-BE1F-3319DE72DECE}"/>
              </a:ext>
            </a:extLst>
          </p:cNvPr>
          <p:cNvSpPr/>
          <p:nvPr/>
        </p:nvSpPr>
        <p:spPr>
          <a:xfrm>
            <a:off x="5996254" y="2043788"/>
            <a:ext cx="3289449" cy="52440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5B5F81A-B054-475A-8E9C-8241E336FA1A}"/>
              </a:ext>
            </a:extLst>
          </p:cNvPr>
          <p:cNvSpPr/>
          <p:nvPr/>
        </p:nvSpPr>
        <p:spPr>
          <a:xfrm>
            <a:off x="2846509" y="131321"/>
            <a:ext cx="2212248" cy="1283692"/>
          </a:xfrm>
          <a:prstGeom prst="rect">
            <a:avLst/>
          </a:prstGeom>
          <a:blipFill dpi="0" rotWithShape="1">
            <a:blip r:embed="rId2">
              <a:alphaModFix amt="4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9" name="Arrow: Pentagon 68">
            <a:extLst>
              <a:ext uri="{FF2B5EF4-FFF2-40B4-BE49-F238E27FC236}">
                <a16:creationId xmlns:a16="http://schemas.microsoft.com/office/drawing/2014/main" id="{101D25F6-E9BE-4421-9093-412795ECF155}"/>
              </a:ext>
            </a:extLst>
          </p:cNvPr>
          <p:cNvSpPr/>
          <p:nvPr/>
        </p:nvSpPr>
        <p:spPr>
          <a:xfrm>
            <a:off x="5969594" y="298730"/>
            <a:ext cx="3289449" cy="524400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8F27C0-E507-4AD4-A3E3-BEAD424704C9}"/>
              </a:ext>
            </a:extLst>
          </p:cNvPr>
          <p:cNvGrpSpPr/>
          <p:nvPr/>
        </p:nvGrpSpPr>
        <p:grpSpPr>
          <a:xfrm>
            <a:off x="6018419" y="282584"/>
            <a:ext cx="438290" cy="2308600"/>
            <a:chOff x="4418954" y="3565145"/>
            <a:chExt cx="333869" cy="1829815"/>
          </a:xfrm>
        </p:grpSpPr>
        <p:sp>
          <p:nvSpPr>
            <p:cNvPr id="43" name="Freeform 52">
              <a:extLst>
                <a:ext uri="{FF2B5EF4-FFF2-40B4-BE49-F238E27FC236}">
                  <a16:creationId xmlns:a16="http://schemas.microsoft.com/office/drawing/2014/main" id="{88AD4B6F-B9C9-4794-8CAD-417D1696330B}"/>
                </a:ext>
              </a:extLst>
            </p:cNvPr>
            <p:cNvSpPr/>
            <p:nvPr/>
          </p:nvSpPr>
          <p:spPr>
            <a:xfrm>
              <a:off x="4418954" y="4966519"/>
              <a:ext cx="328306" cy="428441"/>
            </a:xfrm>
            <a:custGeom>
              <a:avLst/>
              <a:gdLst>
                <a:gd name="connsiteX0" fmla="*/ 0 w 328306"/>
                <a:gd name="connsiteY0" fmla="*/ 0 h 428441"/>
                <a:gd name="connsiteX1" fmla="*/ 328306 w 328306"/>
                <a:gd name="connsiteY1" fmla="*/ 0 h 428441"/>
                <a:gd name="connsiteX2" fmla="*/ 328306 w 328306"/>
                <a:gd name="connsiteY2" fmla="*/ 58638 h 428441"/>
                <a:gd name="connsiteX3" fmla="*/ 267004 w 328306"/>
                <a:gd name="connsiteY3" fmla="*/ 77667 h 428441"/>
                <a:gd name="connsiteX4" fmla="*/ 64557 w 328306"/>
                <a:gd name="connsiteY4" fmla="*/ 383088 h 428441"/>
                <a:gd name="connsiteX5" fmla="*/ 69129 w 328306"/>
                <a:gd name="connsiteY5" fmla="*/ 428441 h 428441"/>
                <a:gd name="connsiteX6" fmla="*/ 0 w 328306"/>
                <a:gd name="connsiteY6" fmla="*/ 428441 h 42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306" h="428441">
                  <a:moveTo>
                    <a:pt x="0" y="0"/>
                  </a:moveTo>
                  <a:lnTo>
                    <a:pt x="328306" y="0"/>
                  </a:lnTo>
                  <a:lnTo>
                    <a:pt x="328306" y="58638"/>
                  </a:lnTo>
                  <a:lnTo>
                    <a:pt x="267004" y="77667"/>
                  </a:lnTo>
                  <a:cubicBezTo>
                    <a:pt x="148035" y="127987"/>
                    <a:pt x="64557" y="245789"/>
                    <a:pt x="64557" y="383088"/>
                  </a:cubicBezTo>
                  <a:lnTo>
                    <a:pt x="69129" y="428441"/>
                  </a:lnTo>
                  <a:lnTo>
                    <a:pt x="0" y="428441"/>
                  </a:lnTo>
                  <a:close/>
                </a:path>
              </a:pathLst>
            </a:custGeom>
            <a:gradFill>
              <a:gsLst>
                <a:gs pos="21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571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kern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Freeform 53">
              <a:extLst>
                <a:ext uri="{FF2B5EF4-FFF2-40B4-BE49-F238E27FC236}">
                  <a16:creationId xmlns:a16="http://schemas.microsoft.com/office/drawing/2014/main" id="{BFBD5825-89BC-4ACD-969F-9B00C2E85A4E}"/>
                </a:ext>
              </a:extLst>
            </p:cNvPr>
            <p:cNvSpPr/>
            <p:nvPr/>
          </p:nvSpPr>
          <p:spPr>
            <a:xfrm>
              <a:off x="4422441" y="3565145"/>
              <a:ext cx="328306" cy="428441"/>
            </a:xfrm>
            <a:custGeom>
              <a:avLst/>
              <a:gdLst>
                <a:gd name="connsiteX0" fmla="*/ 0 w 328306"/>
                <a:gd name="connsiteY0" fmla="*/ 0 h 428441"/>
                <a:gd name="connsiteX1" fmla="*/ 328306 w 328306"/>
                <a:gd name="connsiteY1" fmla="*/ 0 h 428441"/>
                <a:gd name="connsiteX2" fmla="*/ 328306 w 328306"/>
                <a:gd name="connsiteY2" fmla="*/ 58638 h 428441"/>
                <a:gd name="connsiteX3" fmla="*/ 267004 w 328306"/>
                <a:gd name="connsiteY3" fmla="*/ 77667 h 428441"/>
                <a:gd name="connsiteX4" fmla="*/ 64557 w 328306"/>
                <a:gd name="connsiteY4" fmla="*/ 383088 h 428441"/>
                <a:gd name="connsiteX5" fmla="*/ 69129 w 328306"/>
                <a:gd name="connsiteY5" fmla="*/ 428441 h 428441"/>
                <a:gd name="connsiteX6" fmla="*/ 0 w 328306"/>
                <a:gd name="connsiteY6" fmla="*/ 428441 h 42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306" h="428441">
                  <a:moveTo>
                    <a:pt x="0" y="0"/>
                  </a:moveTo>
                  <a:lnTo>
                    <a:pt x="328306" y="0"/>
                  </a:lnTo>
                  <a:lnTo>
                    <a:pt x="328306" y="58638"/>
                  </a:lnTo>
                  <a:lnTo>
                    <a:pt x="267004" y="77667"/>
                  </a:lnTo>
                  <a:cubicBezTo>
                    <a:pt x="148035" y="127987"/>
                    <a:pt x="64557" y="245789"/>
                    <a:pt x="64557" y="383088"/>
                  </a:cubicBezTo>
                  <a:lnTo>
                    <a:pt x="69129" y="428441"/>
                  </a:lnTo>
                  <a:lnTo>
                    <a:pt x="0" y="428441"/>
                  </a:lnTo>
                  <a:close/>
                </a:path>
              </a:pathLst>
            </a:custGeom>
            <a:gradFill>
              <a:gsLst>
                <a:gs pos="21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571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kern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5" name="Freeform 54">
              <a:extLst>
                <a:ext uri="{FF2B5EF4-FFF2-40B4-BE49-F238E27FC236}">
                  <a16:creationId xmlns:a16="http://schemas.microsoft.com/office/drawing/2014/main" id="{6955A8AA-0249-4416-9C4D-9FD6120821AA}"/>
                </a:ext>
              </a:extLst>
            </p:cNvPr>
            <p:cNvSpPr/>
            <p:nvPr/>
          </p:nvSpPr>
          <p:spPr>
            <a:xfrm>
              <a:off x="4424517" y="4265832"/>
              <a:ext cx="328306" cy="428441"/>
            </a:xfrm>
            <a:custGeom>
              <a:avLst/>
              <a:gdLst>
                <a:gd name="connsiteX0" fmla="*/ 0 w 328306"/>
                <a:gd name="connsiteY0" fmla="*/ 0 h 428441"/>
                <a:gd name="connsiteX1" fmla="*/ 328306 w 328306"/>
                <a:gd name="connsiteY1" fmla="*/ 0 h 428441"/>
                <a:gd name="connsiteX2" fmla="*/ 328306 w 328306"/>
                <a:gd name="connsiteY2" fmla="*/ 58638 h 428441"/>
                <a:gd name="connsiteX3" fmla="*/ 267004 w 328306"/>
                <a:gd name="connsiteY3" fmla="*/ 77667 h 428441"/>
                <a:gd name="connsiteX4" fmla="*/ 64557 w 328306"/>
                <a:gd name="connsiteY4" fmla="*/ 383088 h 428441"/>
                <a:gd name="connsiteX5" fmla="*/ 69129 w 328306"/>
                <a:gd name="connsiteY5" fmla="*/ 428441 h 428441"/>
                <a:gd name="connsiteX6" fmla="*/ 0 w 328306"/>
                <a:gd name="connsiteY6" fmla="*/ 428441 h 42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306" h="428441">
                  <a:moveTo>
                    <a:pt x="0" y="0"/>
                  </a:moveTo>
                  <a:lnTo>
                    <a:pt x="328306" y="0"/>
                  </a:lnTo>
                  <a:lnTo>
                    <a:pt x="328306" y="58638"/>
                  </a:lnTo>
                  <a:lnTo>
                    <a:pt x="267004" y="77667"/>
                  </a:lnTo>
                  <a:cubicBezTo>
                    <a:pt x="148035" y="127987"/>
                    <a:pt x="64557" y="245789"/>
                    <a:pt x="64557" y="383088"/>
                  </a:cubicBezTo>
                  <a:lnTo>
                    <a:pt x="69129" y="428441"/>
                  </a:lnTo>
                  <a:lnTo>
                    <a:pt x="0" y="428441"/>
                  </a:lnTo>
                  <a:close/>
                </a:path>
              </a:pathLst>
            </a:custGeom>
            <a:gradFill>
              <a:gsLst>
                <a:gs pos="21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571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kern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D83C6E-6B17-4171-9F0B-D670599D7963}"/>
              </a:ext>
            </a:extLst>
          </p:cNvPr>
          <p:cNvGrpSpPr/>
          <p:nvPr/>
        </p:nvGrpSpPr>
        <p:grpSpPr>
          <a:xfrm>
            <a:off x="4329160" y="282584"/>
            <a:ext cx="444143" cy="2308600"/>
            <a:chOff x="3132153" y="3565145"/>
            <a:chExt cx="338328" cy="1829815"/>
          </a:xfrm>
        </p:grpSpPr>
        <p:sp>
          <p:nvSpPr>
            <p:cNvPr id="40" name="Freeform 49">
              <a:extLst>
                <a:ext uri="{FF2B5EF4-FFF2-40B4-BE49-F238E27FC236}">
                  <a16:creationId xmlns:a16="http://schemas.microsoft.com/office/drawing/2014/main" id="{E06EDB34-91B8-4DC0-93D3-F3F6558CD72D}"/>
                </a:ext>
              </a:extLst>
            </p:cNvPr>
            <p:cNvSpPr/>
            <p:nvPr/>
          </p:nvSpPr>
          <p:spPr>
            <a:xfrm flipH="1">
              <a:off x="3137790" y="4966519"/>
              <a:ext cx="332691" cy="428441"/>
            </a:xfrm>
            <a:custGeom>
              <a:avLst/>
              <a:gdLst>
                <a:gd name="connsiteX0" fmla="*/ 0 w 328306"/>
                <a:gd name="connsiteY0" fmla="*/ 0 h 428441"/>
                <a:gd name="connsiteX1" fmla="*/ 328306 w 328306"/>
                <a:gd name="connsiteY1" fmla="*/ 0 h 428441"/>
                <a:gd name="connsiteX2" fmla="*/ 328306 w 328306"/>
                <a:gd name="connsiteY2" fmla="*/ 58638 h 428441"/>
                <a:gd name="connsiteX3" fmla="*/ 267004 w 328306"/>
                <a:gd name="connsiteY3" fmla="*/ 77667 h 428441"/>
                <a:gd name="connsiteX4" fmla="*/ 64557 w 328306"/>
                <a:gd name="connsiteY4" fmla="*/ 383088 h 428441"/>
                <a:gd name="connsiteX5" fmla="*/ 69129 w 328306"/>
                <a:gd name="connsiteY5" fmla="*/ 428441 h 428441"/>
                <a:gd name="connsiteX6" fmla="*/ 0 w 328306"/>
                <a:gd name="connsiteY6" fmla="*/ 428441 h 42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306" h="428441">
                  <a:moveTo>
                    <a:pt x="0" y="0"/>
                  </a:moveTo>
                  <a:lnTo>
                    <a:pt x="328306" y="0"/>
                  </a:lnTo>
                  <a:lnTo>
                    <a:pt x="328306" y="58638"/>
                  </a:lnTo>
                  <a:lnTo>
                    <a:pt x="267004" y="77667"/>
                  </a:lnTo>
                  <a:cubicBezTo>
                    <a:pt x="148035" y="127987"/>
                    <a:pt x="64557" y="245789"/>
                    <a:pt x="64557" y="383088"/>
                  </a:cubicBezTo>
                  <a:lnTo>
                    <a:pt x="69129" y="428441"/>
                  </a:lnTo>
                  <a:lnTo>
                    <a:pt x="0" y="428441"/>
                  </a:lnTo>
                  <a:close/>
                </a:path>
              </a:pathLst>
            </a:custGeom>
            <a:gradFill>
              <a:gsLst>
                <a:gs pos="21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571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kern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Freeform 50">
              <a:extLst>
                <a:ext uri="{FF2B5EF4-FFF2-40B4-BE49-F238E27FC236}">
                  <a16:creationId xmlns:a16="http://schemas.microsoft.com/office/drawing/2014/main" id="{E23159E0-0BA1-454F-9FD1-D6D8C506DAA7}"/>
                </a:ext>
              </a:extLst>
            </p:cNvPr>
            <p:cNvSpPr/>
            <p:nvPr/>
          </p:nvSpPr>
          <p:spPr>
            <a:xfrm flipH="1">
              <a:off x="3134257" y="3565145"/>
              <a:ext cx="332691" cy="428441"/>
            </a:xfrm>
            <a:custGeom>
              <a:avLst/>
              <a:gdLst>
                <a:gd name="connsiteX0" fmla="*/ 0 w 328306"/>
                <a:gd name="connsiteY0" fmla="*/ 0 h 428441"/>
                <a:gd name="connsiteX1" fmla="*/ 328306 w 328306"/>
                <a:gd name="connsiteY1" fmla="*/ 0 h 428441"/>
                <a:gd name="connsiteX2" fmla="*/ 328306 w 328306"/>
                <a:gd name="connsiteY2" fmla="*/ 58638 h 428441"/>
                <a:gd name="connsiteX3" fmla="*/ 267004 w 328306"/>
                <a:gd name="connsiteY3" fmla="*/ 77667 h 428441"/>
                <a:gd name="connsiteX4" fmla="*/ 64557 w 328306"/>
                <a:gd name="connsiteY4" fmla="*/ 383088 h 428441"/>
                <a:gd name="connsiteX5" fmla="*/ 69129 w 328306"/>
                <a:gd name="connsiteY5" fmla="*/ 428441 h 428441"/>
                <a:gd name="connsiteX6" fmla="*/ 0 w 328306"/>
                <a:gd name="connsiteY6" fmla="*/ 428441 h 42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306" h="428441">
                  <a:moveTo>
                    <a:pt x="0" y="0"/>
                  </a:moveTo>
                  <a:lnTo>
                    <a:pt x="328306" y="0"/>
                  </a:lnTo>
                  <a:lnTo>
                    <a:pt x="328306" y="58638"/>
                  </a:lnTo>
                  <a:lnTo>
                    <a:pt x="267004" y="77667"/>
                  </a:lnTo>
                  <a:cubicBezTo>
                    <a:pt x="148035" y="127987"/>
                    <a:pt x="64557" y="245789"/>
                    <a:pt x="64557" y="383088"/>
                  </a:cubicBezTo>
                  <a:lnTo>
                    <a:pt x="69129" y="428441"/>
                  </a:lnTo>
                  <a:lnTo>
                    <a:pt x="0" y="428441"/>
                  </a:lnTo>
                  <a:close/>
                </a:path>
              </a:pathLst>
            </a:custGeom>
            <a:gradFill>
              <a:gsLst>
                <a:gs pos="21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571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kern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Freeform 51">
              <a:extLst>
                <a:ext uri="{FF2B5EF4-FFF2-40B4-BE49-F238E27FC236}">
                  <a16:creationId xmlns:a16="http://schemas.microsoft.com/office/drawing/2014/main" id="{53F187AB-331E-4FF5-8010-C2BAD87464E2}"/>
                </a:ext>
              </a:extLst>
            </p:cNvPr>
            <p:cNvSpPr/>
            <p:nvPr/>
          </p:nvSpPr>
          <p:spPr>
            <a:xfrm flipH="1">
              <a:off x="3132153" y="4265832"/>
              <a:ext cx="332691" cy="428441"/>
            </a:xfrm>
            <a:custGeom>
              <a:avLst/>
              <a:gdLst>
                <a:gd name="connsiteX0" fmla="*/ 0 w 328306"/>
                <a:gd name="connsiteY0" fmla="*/ 0 h 428441"/>
                <a:gd name="connsiteX1" fmla="*/ 328306 w 328306"/>
                <a:gd name="connsiteY1" fmla="*/ 0 h 428441"/>
                <a:gd name="connsiteX2" fmla="*/ 328306 w 328306"/>
                <a:gd name="connsiteY2" fmla="*/ 58638 h 428441"/>
                <a:gd name="connsiteX3" fmla="*/ 267004 w 328306"/>
                <a:gd name="connsiteY3" fmla="*/ 77667 h 428441"/>
                <a:gd name="connsiteX4" fmla="*/ 64557 w 328306"/>
                <a:gd name="connsiteY4" fmla="*/ 383088 h 428441"/>
                <a:gd name="connsiteX5" fmla="*/ 69129 w 328306"/>
                <a:gd name="connsiteY5" fmla="*/ 428441 h 428441"/>
                <a:gd name="connsiteX6" fmla="*/ 0 w 328306"/>
                <a:gd name="connsiteY6" fmla="*/ 428441 h 42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306" h="428441">
                  <a:moveTo>
                    <a:pt x="0" y="0"/>
                  </a:moveTo>
                  <a:lnTo>
                    <a:pt x="328306" y="0"/>
                  </a:lnTo>
                  <a:lnTo>
                    <a:pt x="328306" y="58638"/>
                  </a:lnTo>
                  <a:lnTo>
                    <a:pt x="267004" y="77667"/>
                  </a:lnTo>
                  <a:cubicBezTo>
                    <a:pt x="148035" y="127987"/>
                    <a:pt x="64557" y="245789"/>
                    <a:pt x="64557" y="383088"/>
                  </a:cubicBezTo>
                  <a:lnTo>
                    <a:pt x="69129" y="428441"/>
                  </a:lnTo>
                  <a:lnTo>
                    <a:pt x="0" y="428441"/>
                  </a:lnTo>
                  <a:close/>
                </a:path>
              </a:pathLst>
            </a:custGeom>
            <a:gradFill>
              <a:gsLst>
                <a:gs pos="21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571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kern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3" name="Rounded Rectangle 32">
            <a:extLst>
              <a:ext uri="{FF2B5EF4-FFF2-40B4-BE49-F238E27FC236}">
                <a16:creationId xmlns:a16="http://schemas.microsoft.com/office/drawing/2014/main" id="{9527DEC6-08D4-4085-B9D1-06DD83360F86}"/>
              </a:ext>
            </a:extLst>
          </p:cNvPr>
          <p:cNvSpPr/>
          <p:nvPr/>
        </p:nvSpPr>
        <p:spPr>
          <a:xfrm>
            <a:off x="4795466" y="79220"/>
            <a:ext cx="1200788" cy="3027970"/>
          </a:xfrm>
          <a:prstGeom prst="roundRect">
            <a:avLst/>
          </a:prstGeom>
          <a:gradFill>
            <a:gsLst>
              <a:gs pos="21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 w="57150" cap="flat" cmpd="sng" algn="ctr">
            <a:solidFill>
              <a:srgbClr val="CACCC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509855-0CC7-4778-BE8A-4ABF0DD2CCDF}"/>
              </a:ext>
            </a:extLst>
          </p:cNvPr>
          <p:cNvSpPr/>
          <p:nvPr/>
        </p:nvSpPr>
        <p:spPr>
          <a:xfrm>
            <a:off x="4994118" y="2076707"/>
            <a:ext cx="803484" cy="772207"/>
          </a:xfrm>
          <a:prstGeom prst="ellipse">
            <a:avLst/>
          </a:prstGeom>
          <a:solidFill>
            <a:srgbClr val="33333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8423EF6-FED0-47A2-B9B6-627FFCAA7F74}"/>
              </a:ext>
            </a:extLst>
          </p:cNvPr>
          <p:cNvSpPr/>
          <p:nvPr/>
        </p:nvSpPr>
        <p:spPr>
          <a:xfrm>
            <a:off x="5060269" y="2141831"/>
            <a:ext cx="671183" cy="645056"/>
          </a:xfrm>
          <a:prstGeom prst="ellipse">
            <a:avLst/>
          </a:prstGeom>
          <a:solidFill>
            <a:srgbClr val="05050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B09F32A-BE6D-4DFE-93B9-A3219079B627}"/>
              </a:ext>
            </a:extLst>
          </p:cNvPr>
          <p:cNvSpPr/>
          <p:nvPr/>
        </p:nvSpPr>
        <p:spPr>
          <a:xfrm>
            <a:off x="5060269" y="2216263"/>
            <a:ext cx="671183" cy="645056"/>
          </a:xfrm>
          <a:prstGeom prst="ellipse">
            <a:avLst/>
          </a:prstGeom>
          <a:solidFill>
            <a:srgbClr val="8DCC3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53587D-0E16-4DFA-9E42-4696CEF5C1ED}"/>
              </a:ext>
            </a:extLst>
          </p:cNvPr>
          <p:cNvSpPr/>
          <p:nvPr/>
        </p:nvSpPr>
        <p:spPr>
          <a:xfrm>
            <a:off x="4994118" y="1200898"/>
            <a:ext cx="803484" cy="772207"/>
          </a:xfrm>
          <a:prstGeom prst="ellipse">
            <a:avLst/>
          </a:prstGeom>
          <a:solidFill>
            <a:srgbClr val="33333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F86B465-629F-4817-A387-2298B8AD1B91}"/>
              </a:ext>
            </a:extLst>
          </p:cNvPr>
          <p:cNvSpPr/>
          <p:nvPr/>
        </p:nvSpPr>
        <p:spPr>
          <a:xfrm>
            <a:off x="5060269" y="1266022"/>
            <a:ext cx="671183" cy="645056"/>
          </a:xfrm>
          <a:prstGeom prst="ellipse">
            <a:avLst/>
          </a:prstGeom>
          <a:solidFill>
            <a:srgbClr val="05050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E64D4F-19C0-49AF-8570-2FDAE95196D0}"/>
              </a:ext>
            </a:extLst>
          </p:cNvPr>
          <p:cNvSpPr/>
          <p:nvPr/>
        </p:nvSpPr>
        <p:spPr>
          <a:xfrm>
            <a:off x="5060269" y="1340454"/>
            <a:ext cx="671183" cy="645056"/>
          </a:xfrm>
          <a:prstGeom prst="ellipse">
            <a:avLst/>
          </a:prstGeom>
          <a:solidFill>
            <a:srgbClr val="F9992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103181-CA83-4E8D-8753-80AC7E527B26}"/>
              </a:ext>
            </a:extLst>
          </p:cNvPr>
          <p:cNvSpPr/>
          <p:nvPr/>
        </p:nvSpPr>
        <p:spPr>
          <a:xfrm>
            <a:off x="5016260" y="361304"/>
            <a:ext cx="803484" cy="772208"/>
          </a:xfrm>
          <a:prstGeom prst="ellipse">
            <a:avLst/>
          </a:prstGeom>
          <a:solidFill>
            <a:srgbClr val="33333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36F90C-C1C7-466B-83AF-CCC543B335C4}"/>
              </a:ext>
            </a:extLst>
          </p:cNvPr>
          <p:cNvSpPr/>
          <p:nvPr/>
        </p:nvSpPr>
        <p:spPr>
          <a:xfrm>
            <a:off x="5030821" y="406890"/>
            <a:ext cx="671183" cy="645057"/>
          </a:xfrm>
          <a:prstGeom prst="ellipse">
            <a:avLst/>
          </a:prstGeom>
          <a:solidFill>
            <a:srgbClr val="05050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DAF113-1BF7-406C-8842-EDEC42913B79}"/>
              </a:ext>
            </a:extLst>
          </p:cNvPr>
          <p:cNvSpPr/>
          <p:nvPr/>
        </p:nvSpPr>
        <p:spPr>
          <a:xfrm>
            <a:off x="5060269" y="464645"/>
            <a:ext cx="671183" cy="645057"/>
          </a:xfrm>
          <a:prstGeom prst="ellipse">
            <a:avLst/>
          </a:prstGeom>
          <a:solidFill>
            <a:srgbClr val="D92B2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66467A5-1291-4D41-81FB-2AE284F8A7B9}"/>
              </a:ext>
            </a:extLst>
          </p:cNvPr>
          <p:cNvSpPr/>
          <p:nvPr/>
        </p:nvSpPr>
        <p:spPr>
          <a:xfrm rot="16200000">
            <a:off x="-3077528" y="3237133"/>
            <a:ext cx="6858000" cy="383734"/>
          </a:xfrm>
          <a:prstGeom prst="rect">
            <a:avLst/>
          </a:prstGeom>
          <a:gradFill flip="none" rotWithShape="1">
            <a:gsLst>
              <a:gs pos="98000">
                <a:sysClr val="window" lastClr="FFFFFF">
                  <a:lumMod val="50000"/>
                </a:sysClr>
              </a:gs>
              <a:gs pos="0">
                <a:sysClr val="window" lastClr="FFFFFF">
                  <a:lumMod val="50000"/>
                </a:sysClr>
              </a:gs>
              <a:gs pos="31000">
                <a:srgbClr val="666666">
                  <a:tint val="44500"/>
                  <a:satMod val="160000"/>
                </a:srgbClr>
              </a:gs>
              <a:gs pos="55000">
                <a:srgbClr val="666666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506B21-C68C-4A10-A683-58384472FA73}"/>
              </a:ext>
            </a:extLst>
          </p:cNvPr>
          <p:cNvSpPr/>
          <p:nvPr/>
        </p:nvSpPr>
        <p:spPr>
          <a:xfrm rot="5400000" flipH="1">
            <a:off x="3355510" y="1797067"/>
            <a:ext cx="71680" cy="223120"/>
          </a:xfrm>
          <a:prstGeom prst="rect">
            <a:avLst/>
          </a:prstGeom>
          <a:gradFill flip="none" rotWithShape="1">
            <a:gsLst>
              <a:gs pos="98000">
                <a:sysClr val="window" lastClr="FFFFFF">
                  <a:lumMod val="50000"/>
                </a:sysClr>
              </a:gs>
              <a:gs pos="0">
                <a:sysClr val="window" lastClr="FFFFFF">
                  <a:lumMod val="50000"/>
                </a:sysClr>
              </a:gs>
              <a:gs pos="31000">
                <a:srgbClr val="666666">
                  <a:tint val="44500"/>
                  <a:satMod val="160000"/>
                </a:srgbClr>
              </a:gs>
              <a:gs pos="55000">
                <a:srgbClr val="666666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CE43B85-7104-4146-8602-A129D17B112E}"/>
              </a:ext>
            </a:extLst>
          </p:cNvPr>
          <p:cNvSpPr/>
          <p:nvPr/>
        </p:nvSpPr>
        <p:spPr>
          <a:xfrm rot="5400000" flipH="1">
            <a:off x="1216272" y="1816161"/>
            <a:ext cx="71680" cy="223120"/>
          </a:xfrm>
          <a:prstGeom prst="rect">
            <a:avLst/>
          </a:prstGeom>
          <a:gradFill flip="none" rotWithShape="1">
            <a:gsLst>
              <a:gs pos="98000">
                <a:sysClr val="window" lastClr="FFFFFF">
                  <a:lumMod val="50000"/>
                </a:sysClr>
              </a:gs>
              <a:gs pos="0">
                <a:sysClr val="window" lastClr="FFFFFF">
                  <a:lumMod val="50000"/>
                </a:sysClr>
              </a:gs>
              <a:gs pos="31000">
                <a:srgbClr val="666666">
                  <a:tint val="44500"/>
                  <a:satMod val="160000"/>
                </a:srgbClr>
              </a:gs>
              <a:gs pos="55000">
                <a:srgbClr val="666666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2" name="Green">
            <a:extLst>
              <a:ext uri="{FF2B5EF4-FFF2-40B4-BE49-F238E27FC236}">
                <a16:creationId xmlns:a16="http://schemas.microsoft.com/office/drawing/2014/main" id="{47B9E3D4-6CF8-4F62-A1D3-502160D53D85}"/>
              </a:ext>
            </a:extLst>
          </p:cNvPr>
          <p:cNvSpPr/>
          <p:nvPr/>
        </p:nvSpPr>
        <p:spPr>
          <a:xfrm>
            <a:off x="5060268" y="2212403"/>
            <a:ext cx="671183" cy="645056"/>
          </a:xfrm>
          <a:prstGeom prst="ellipse">
            <a:avLst/>
          </a:prstGeom>
          <a:solidFill>
            <a:srgbClr val="66FF33"/>
          </a:solidFill>
          <a:ln w="25400" cap="flat" cmpd="sng" algn="ctr">
            <a:noFill/>
            <a:prstDash val="solid"/>
          </a:ln>
          <a:effectLst>
            <a:glow rad="317500">
              <a:schemeClr val="accent6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9" name="Freeform 48">
            <a:extLst>
              <a:ext uri="{FF2B5EF4-FFF2-40B4-BE49-F238E27FC236}">
                <a16:creationId xmlns:a16="http://schemas.microsoft.com/office/drawing/2014/main" id="{A0A22F01-F69E-4CAB-BE5C-BB541C0DCA9B}"/>
              </a:ext>
            </a:extLst>
          </p:cNvPr>
          <p:cNvSpPr/>
          <p:nvPr/>
        </p:nvSpPr>
        <p:spPr>
          <a:xfrm>
            <a:off x="5116537" y="2270340"/>
            <a:ext cx="437729" cy="458793"/>
          </a:xfrm>
          <a:custGeom>
            <a:avLst/>
            <a:gdLst>
              <a:gd name="connsiteX0" fmla="*/ 236589 w 361322"/>
              <a:gd name="connsiteY0" fmla="*/ 0 h 394048"/>
              <a:gd name="connsiteX1" fmla="*/ 328680 w 361322"/>
              <a:gd name="connsiteY1" fmla="*/ 18593 h 394048"/>
              <a:gd name="connsiteX2" fmla="*/ 361322 w 361322"/>
              <a:gd name="connsiteY2" fmla="*/ 36310 h 394048"/>
              <a:gd name="connsiteX3" fmla="*/ 345601 w 361322"/>
              <a:gd name="connsiteY3" fmla="*/ 31430 h 394048"/>
              <a:gd name="connsiteX4" fmla="*/ 293624 w 361322"/>
              <a:gd name="connsiteY4" fmla="*/ 26190 h 394048"/>
              <a:gd name="connsiteX5" fmla="*/ 35721 w 361322"/>
              <a:gd name="connsiteY5" fmla="*/ 284093 h 394048"/>
              <a:gd name="connsiteX6" fmla="*/ 55989 w 361322"/>
              <a:gd name="connsiteY6" fmla="*/ 384481 h 394048"/>
              <a:gd name="connsiteX7" fmla="*/ 61182 w 361322"/>
              <a:gd name="connsiteY7" fmla="*/ 394048 h 394048"/>
              <a:gd name="connsiteX8" fmla="*/ 40406 w 361322"/>
              <a:gd name="connsiteY8" fmla="*/ 368868 h 394048"/>
              <a:gd name="connsiteX9" fmla="*/ 0 w 361322"/>
              <a:gd name="connsiteY9" fmla="*/ 236589 h 394048"/>
              <a:gd name="connsiteX10" fmla="*/ 236589 w 361322"/>
              <a:gd name="connsiteY10" fmla="*/ 0 h 39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322" h="394048">
                <a:moveTo>
                  <a:pt x="236589" y="0"/>
                </a:moveTo>
                <a:cubicBezTo>
                  <a:pt x="269255" y="0"/>
                  <a:pt x="300375" y="6621"/>
                  <a:pt x="328680" y="18593"/>
                </a:cubicBezTo>
                <a:lnTo>
                  <a:pt x="361322" y="36310"/>
                </a:lnTo>
                <a:lnTo>
                  <a:pt x="345601" y="31430"/>
                </a:lnTo>
                <a:cubicBezTo>
                  <a:pt x="328812" y="27994"/>
                  <a:pt x="311429" y="26190"/>
                  <a:pt x="293624" y="26190"/>
                </a:cubicBezTo>
                <a:cubicBezTo>
                  <a:pt x="151188" y="26190"/>
                  <a:pt x="35721" y="141657"/>
                  <a:pt x="35721" y="284093"/>
                </a:cubicBezTo>
                <a:cubicBezTo>
                  <a:pt x="35721" y="319702"/>
                  <a:pt x="42938" y="353626"/>
                  <a:pt x="55989" y="384481"/>
                </a:cubicBezTo>
                <a:lnTo>
                  <a:pt x="61182" y="394048"/>
                </a:lnTo>
                <a:lnTo>
                  <a:pt x="40406" y="368868"/>
                </a:lnTo>
                <a:cubicBezTo>
                  <a:pt x="14896" y="331108"/>
                  <a:pt x="0" y="285588"/>
                  <a:pt x="0" y="236589"/>
                </a:cubicBezTo>
                <a:cubicBezTo>
                  <a:pt x="0" y="105925"/>
                  <a:pt x="105925" y="0"/>
                  <a:pt x="23658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3" name="Orange">
            <a:extLst>
              <a:ext uri="{FF2B5EF4-FFF2-40B4-BE49-F238E27FC236}">
                <a16:creationId xmlns:a16="http://schemas.microsoft.com/office/drawing/2014/main" id="{98218389-D190-4653-9083-9E05E85807BF}"/>
              </a:ext>
            </a:extLst>
          </p:cNvPr>
          <p:cNvSpPr/>
          <p:nvPr/>
        </p:nvSpPr>
        <p:spPr>
          <a:xfrm>
            <a:off x="5066820" y="1331757"/>
            <a:ext cx="671183" cy="645056"/>
          </a:xfrm>
          <a:prstGeom prst="ellipse">
            <a:avLst/>
          </a:prstGeom>
          <a:solidFill>
            <a:srgbClr val="FFCC00"/>
          </a:solidFill>
          <a:ln w="25400" cap="flat" cmpd="sng" algn="ctr">
            <a:noFill/>
            <a:prstDash val="solid"/>
          </a:ln>
          <a:effectLst>
            <a:glow rad="317500">
              <a:srgbClr val="FFFF00"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5" name="Freeform 44">
            <a:extLst>
              <a:ext uri="{FF2B5EF4-FFF2-40B4-BE49-F238E27FC236}">
                <a16:creationId xmlns:a16="http://schemas.microsoft.com/office/drawing/2014/main" id="{4085D0AD-785A-441D-A3CE-2C0D2D55F78E}"/>
              </a:ext>
            </a:extLst>
          </p:cNvPr>
          <p:cNvSpPr/>
          <p:nvPr/>
        </p:nvSpPr>
        <p:spPr>
          <a:xfrm>
            <a:off x="5116536" y="1394531"/>
            <a:ext cx="437729" cy="458793"/>
          </a:xfrm>
          <a:custGeom>
            <a:avLst/>
            <a:gdLst>
              <a:gd name="connsiteX0" fmla="*/ 236589 w 361322"/>
              <a:gd name="connsiteY0" fmla="*/ 0 h 394048"/>
              <a:gd name="connsiteX1" fmla="*/ 328680 w 361322"/>
              <a:gd name="connsiteY1" fmla="*/ 18593 h 394048"/>
              <a:gd name="connsiteX2" fmla="*/ 361322 w 361322"/>
              <a:gd name="connsiteY2" fmla="*/ 36310 h 394048"/>
              <a:gd name="connsiteX3" fmla="*/ 345601 w 361322"/>
              <a:gd name="connsiteY3" fmla="*/ 31430 h 394048"/>
              <a:gd name="connsiteX4" fmla="*/ 293624 w 361322"/>
              <a:gd name="connsiteY4" fmla="*/ 26190 h 394048"/>
              <a:gd name="connsiteX5" fmla="*/ 35721 w 361322"/>
              <a:gd name="connsiteY5" fmla="*/ 284093 h 394048"/>
              <a:gd name="connsiteX6" fmla="*/ 55989 w 361322"/>
              <a:gd name="connsiteY6" fmla="*/ 384481 h 394048"/>
              <a:gd name="connsiteX7" fmla="*/ 61182 w 361322"/>
              <a:gd name="connsiteY7" fmla="*/ 394048 h 394048"/>
              <a:gd name="connsiteX8" fmla="*/ 40406 w 361322"/>
              <a:gd name="connsiteY8" fmla="*/ 368868 h 394048"/>
              <a:gd name="connsiteX9" fmla="*/ 0 w 361322"/>
              <a:gd name="connsiteY9" fmla="*/ 236589 h 394048"/>
              <a:gd name="connsiteX10" fmla="*/ 236589 w 361322"/>
              <a:gd name="connsiteY10" fmla="*/ 0 h 39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322" h="394048">
                <a:moveTo>
                  <a:pt x="236589" y="0"/>
                </a:moveTo>
                <a:cubicBezTo>
                  <a:pt x="269255" y="0"/>
                  <a:pt x="300375" y="6621"/>
                  <a:pt x="328680" y="18593"/>
                </a:cubicBezTo>
                <a:lnTo>
                  <a:pt x="361322" y="36310"/>
                </a:lnTo>
                <a:lnTo>
                  <a:pt x="345601" y="31430"/>
                </a:lnTo>
                <a:cubicBezTo>
                  <a:pt x="328812" y="27994"/>
                  <a:pt x="311429" y="26190"/>
                  <a:pt x="293624" y="26190"/>
                </a:cubicBezTo>
                <a:cubicBezTo>
                  <a:pt x="151188" y="26190"/>
                  <a:pt x="35721" y="141657"/>
                  <a:pt x="35721" y="284093"/>
                </a:cubicBezTo>
                <a:cubicBezTo>
                  <a:pt x="35721" y="319702"/>
                  <a:pt x="42938" y="353626"/>
                  <a:pt x="55989" y="384481"/>
                </a:cubicBezTo>
                <a:lnTo>
                  <a:pt x="61182" y="394048"/>
                </a:lnTo>
                <a:lnTo>
                  <a:pt x="40406" y="368868"/>
                </a:lnTo>
                <a:cubicBezTo>
                  <a:pt x="14896" y="331108"/>
                  <a:pt x="0" y="285588"/>
                  <a:pt x="0" y="236589"/>
                </a:cubicBezTo>
                <a:cubicBezTo>
                  <a:pt x="0" y="105925"/>
                  <a:pt x="105925" y="0"/>
                  <a:pt x="23658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5" name="Red">
            <a:extLst>
              <a:ext uri="{FF2B5EF4-FFF2-40B4-BE49-F238E27FC236}">
                <a16:creationId xmlns:a16="http://schemas.microsoft.com/office/drawing/2014/main" id="{BF810767-70AE-41FA-A88F-37AC56CC81BA}"/>
              </a:ext>
            </a:extLst>
          </p:cNvPr>
          <p:cNvSpPr/>
          <p:nvPr/>
        </p:nvSpPr>
        <p:spPr>
          <a:xfrm>
            <a:off x="5048256" y="481384"/>
            <a:ext cx="671183" cy="645056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glow rad="317500">
              <a:srgbClr val="FF0000"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0" name="Freeform 39">
            <a:extLst>
              <a:ext uri="{FF2B5EF4-FFF2-40B4-BE49-F238E27FC236}">
                <a16:creationId xmlns:a16="http://schemas.microsoft.com/office/drawing/2014/main" id="{93C00FA7-B996-44BB-8BD2-4E4E9C96288A}"/>
              </a:ext>
            </a:extLst>
          </p:cNvPr>
          <p:cNvSpPr/>
          <p:nvPr/>
        </p:nvSpPr>
        <p:spPr>
          <a:xfrm>
            <a:off x="5116536" y="518722"/>
            <a:ext cx="437729" cy="458793"/>
          </a:xfrm>
          <a:custGeom>
            <a:avLst/>
            <a:gdLst>
              <a:gd name="connsiteX0" fmla="*/ 236589 w 361322"/>
              <a:gd name="connsiteY0" fmla="*/ 0 h 394048"/>
              <a:gd name="connsiteX1" fmla="*/ 328680 w 361322"/>
              <a:gd name="connsiteY1" fmla="*/ 18593 h 394048"/>
              <a:gd name="connsiteX2" fmla="*/ 361322 w 361322"/>
              <a:gd name="connsiteY2" fmla="*/ 36310 h 394048"/>
              <a:gd name="connsiteX3" fmla="*/ 345601 w 361322"/>
              <a:gd name="connsiteY3" fmla="*/ 31430 h 394048"/>
              <a:gd name="connsiteX4" fmla="*/ 293624 w 361322"/>
              <a:gd name="connsiteY4" fmla="*/ 26190 h 394048"/>
              <a:gd name="connsiteX5" fmla="*/ 35721 w 361322"/>
              <a:gd name="connsiteY5" fmla="*/ 284093 h 394048"/>
              <a:gd name="connsiteX6" fmla="*/ 55989 w 361322"/>
              <a:gd name="connsiteY6" fmla="*/ 384481 h 394048"/>
              <a:gd name="connsiteX7" fmla="*/ 61182 w 361322"/>
              <a:gd name="connsiteY7" fmla="*/ 394048 h 394048"/>
              <a:gd name="connsiteX8" fmla="*/ 40406 w 361322"/>
              <a:gd name="connsiteY8" fmla="*/ 368868 h 394048"/>
              <a:gd name="connsiteX9" fmla="*/ 0 w 361322"/>
              <a:gd name="connsiteY9" fmla="*/ 236589 h 394048"/>
              <a:gd name="connsiteX10" fmla="*/ 236589 w 361322"/>
              <a:gd name="connsiteY10" fmla="*/ 0 h 39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322" h="394048">
                <a:moveTo>
                  <a:pt x="236589" y="0"/>
                </a:moveTo>
                <a:cubicBezTo>
                  <a:pt x="269255" y="0"/>
                  <a:pt x="300375" y="6621"/>
                  <a:pt x="328680" y="18593"/>
                </a:cubicBezTo>
                <a:lnTo>
                  <a:pt x="361322" y="36310"/>
                </a:lnTo>
                <a:lnTo>
                  <a:pt x="345601" y="31430"/>
                </a:lnTo>
                <a:cubicBezTo>
                  <a:pt x="328812" y="27994"/>
                  <a:pt x="311429" y="26190"/>
                  <a:pt x="293624" y="26190"/>
                </a:cubicBezTo>
                <a:cubicBezTo>
                  <a:pt x="151188" y="26190"/>
                  <a:pt x="35721" y="141657"/>
                  <a:pt x="35721" y="284093"/>
                </a:cubicBezTo>
                <a:cubicBezTo>
                  <a:pt x="35721" y="319702"/>
                  <a:pt x="42938" y="353626"/>
                  <a:pt x="55989" y="384481"/>
                </a:cubicBezTo>
                <a:lnTo>
                  <a:pt x="61182" y="394048"/>
                </a:lnTo>
                <a:lnTo>
                  <a:pt x="40406" y="368868"/>
                </a:lnTo>
                <a:cubicBezTo>
                  <a:pt x="14896" y="331108"/>
                  <a:pt x="0" y="285588"/>
                  <a:pt x="0" y="236589"/>
                </a:cubicBezTo>
                <a:cubicBezTo>
                  <a:pt x="0" y="105925"/>
                  <a:pt x="105925" y="0"/>
                  <a:pt x="236589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865A0-03B6-4D66-B715-7D26269254C7}"/>
              </a:ext>
            </a:extLst>
          </p:cNvPr>
          <p:cNvSpPr txBox="1"/>
          <p:nvPr/>
        </p:nvSpPr>
        <p:spPr>
          <a:xfrm>
            <a:off x="6197749" y="404202"/>
            <a:ext cx="32894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Accident Severity Prediction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24A8D-B118-40BA-9180-DF66421C92D7}"/>
              </a:ext>
            </a:extLst>
          </p:cNvPr>
          <p:cNvSpPr txBox="1"/>
          <p:nvPr/>
        </p:nvSpPr>
        <p:spPr>
          <a:xfrm>
            <a:off x="6232195" y="1299647"/>
            <a:ext cx="2938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Key factor affecting accidents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B6746A-571B-49C2-BAF0-A4C0AFD857DC}"/>
              </a:ext>
            </a:extLst>
          </p:cNvPr>
          <p:cNvSpPr txBox="1"/>
          <p:nvPr/>
        </p:nvSpPr>
        <p:spPr>
          <a:xfrm>
            <a:off x="6194905" y="2189801"/>
            <a:ext cx="2975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Real-time accident prediction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21FE12-048D-483A-B337-178BFB8F3BC3}"/>
              </a:ext>
            </a:extLst>
          </p:cNvPr>
          <p:cNvSpPr/>
          <p:nvPr/>
        </p:nvSpPr>
        <p:spPr>
          <a:xfrm>
            <a:off x="10633939" y="464645"/>
            <a:ext cx="1200789" cy="747300"/>
          </a:xfrm>
          <a:prstGeom prst="rect">
            <a:avLst/>
          </a:prstGeom>
          <a:blipFill dpi="0" rotWithShape="1">
            <a:blip r:embed="rId2">
              <a:alphaModFix amt="4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6D712D-9796-42A4-B0E6-1F61762C24F8}"/>
              </a:ext>
            </a:extLst>
          </p:cNvPr>
          <p:cNvSpPr/>
          <p:nvPr/>
        </p:nvSpPr>
        <p:spPr>
          <a:xfrm>
            <a:off x="6475639" y="2653422"/>
            <a:ext cx="1528035" cy="867873"/>
          </a:xfrm>
          <a:prstGeom prst="rect">
            <a:avLst/>
          </a:prstGeom>
          <a:blipFill dpi="0" rotWithShape="1">
            <a:blip r:embed="rId2">
              <a:alphaModFix amt="4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9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69" grpId="0" animBg="1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3" grpId="2" animBg="1"/>
      <p:bldP spid="53" grpId="3" animBg="1"/>
      <p:bldP spid="55" grpId="0" animBg="1"/>
      <p:bldP spid="55" grpId="1" animBg="1"/>
      <p:bldP spid="55" grpId="2" animBg="1"/>
      <p:bldP spid="55" grpId="3" animBg="1"/>
      <p:bldP spid="4" grpId="0"/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03DD9EB-133D-40AA-BE58-A85B64B822AD}"/>
              </a:ext>
            </a:extLst>
          </p:cNvPr>
          <p:cNvGrpSpPr/>
          <p:nvPr/>
        </p:nvGrpSpPr>
        <p:grpSpPr>
          <a:xfrm>
            <a:off x="1944913" y="1592942"/>
            <a:ext cx="4151087" cy="918029"/>
            <a:chOff x="1944913" y="1592942"/>
            <a:chExt cx="4151087" cy="9180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0F0C03-B045-42BE-A817-20144CE627B7}"/>
                </a:ext>
              </a:extLst>
            </p:cNvPr>
            <p:cNvSpPr/>
            <p:nvPr/>
          </p:nvSpPr>
          <p:spPr>
            <a:xfrm>
              <a:off x="1944913" y="1592942"/>
              <a:ext cx="4151087" cy="918029"/>
            </a:xfrm>
            <a:prstGeom prst="rect">
              <a:avLst/>
            </a:prstGeom>
            <a:solidFill>
              <a:srgbClr val="FFB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B42847-0B24-406A-B674-8C6C4D2C0069}"/>
                </a:ext>
              </a:extLst>
            </p:cNvPr>
            <p:cNvSpPr txBox="1"/>
            <p:nvPr/>
          </p:nvSpPr>
          <p:spPr>
            <a:xfrm>
              <a:off x="2322647" y="1765301"/>
              <a:ext cx="23025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contains data of US accidents during period of Feb 2016 to Dec 2020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49CAAF-165D-4E3F-BF80-094020BCD3BC}"/>
              </a:ext>
            </a:extLst>
          </p:cNvPr>
          <p:cNvGrpSpPr/>
          <p:nvPr/>
        </p:nvGrpSpPr>
        <p:grpSpPr>
          <a:xfrm>
            <a:off x="1727200" y="2510971"/>
            <a:ext cx="4368800" cy="939610"/>
            <a:chOff x="1727200" y="2510971"/>
            <a:chExt cx="4368800" cy="9396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8B2B3D-C3CD-49CD-A4C3-9DA2FA8CB608}"/>
                </a:ext>
              </a:extLst>
            </p:cNvPr>
            <p:cNvSpPr/>
            <p:nvPr/>
          </p:nvSpPr>
          <p:spPr>
            <a:xfrm>
              <a:off x="1727200" y="2510971"/>
              <a:ext cx="4368800" cy="918029"/>
            </a:xfrm>
            <a:prstGeom prst="rect">
              <a:avLst/>
            </a:prstGeom>
            <a:solidFill>
              <a:srgbClr val="235E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entury Gothic" panose="020B0502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4CA5D9-7B3D-4992-9A2D-91AA9FDB8978}"/>
                </a:ext>
              </a:extLst>
            </p:cNvPr>
            <p:cNvSpPr txBox="1"/>
            <p:nvPr/>
          </p:nvSpPr>
          <p:spPr>
            <a:xfrm>
              <a:off x="1933361" y="2711917"/>
              <a:ext cx="23306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 Million Cases of Accidents</a:t>
              </a:r>
            </a:p>
            <a:p>
              <a:pPr algn="ctr"/>
              <a:endParaRPr lang="en-US" sz="1400" b="1" dirty="0">
                <a:solidFill>
                  <a:schemeClr val="bg1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425849-9F3B-475E-A5CB-5AB79C467746}"/>
              </a:ext>
            </a:extLst>
          </p:cNvPr>
          <p:cNvGrpSpPr/>
          <p:nvPr/>
        </p:nvGrpSpPr>
        <p:grpSpPr>
          <a:xfrm>
            <a:off x="1132115" y="3390900"/>
            <a:ext cx="4963886" cy="918029"/>
            <a:chOff x="1132115" y="3390900"/>
            <a:chExt cx="4963886" cy="9180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C78EC2-46A7-4636-A2A9-C6AC64660EEC}"/>
                </a:ext>
              </a:extLst>
            </p:cNvPr>
            <p:cNvSpPr/>
            <p:nvPr/>
          </p:nvSpPr>
          <p:spPr>
            <a:xfrm>
              <a:off x="1132115" y="3390900"/>
              <a:ext cx="4963886" cy="918029"/>
            </a:xfrm>
            <a:prstGeom prst="rect">
              <a:avLst/>
            </a:prstGeom>
            <a:solidFill>
              <a:srgbClr val="8BB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F27E29-84D1-479D-9983-63E22B380F38}"/>
                </a:ext>
              </a:extLst>
            </p:cNvPr>
            <p:cNvSpPr txBox="1"/>
            <p:nvPr/>
          </p:nvSpPr>
          <p:spPr>
            <a:xfrm>
              <a:off x="1412977" y="3574345"/>
              <a:ext cx="2779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Shape of Data is (42,32,541,49)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CDC04F1-5A46-494B-A593-1A2BD1B9494E}"/>
              </a:ext>
            </a:extLst>
          </p:cNvPr>
          <p:cNvGrpSpPr/>
          <p:nvPr/>
        </p:nvGrpSpPr>
        <p:grpSpPr>
          <a:xfrm>
            <a:off x="2148113" y="4308929"/>
            <a:ext cx="3947887" cy="918029"/>
            <a:chOff x="2148113" y="4308929"/>
            <a:chExt cx="3947887" cy="9180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950F78-A2EA-442B-9249-E2FBAD664BCC}"/>
                </a:ext>
              </a:extLst>
            </p:cNvPr>
            <p:cNvSpPr/>
            <p:nvPr/>
          </p:nvSpPr>
          <p:spPr>
            <a:xfrm>
              <a:off x="2148113" y="4308929"/>
              <a:ext cx="3947887" cy="918029"/>
            </a:xfrm>
            <a:prstGeom prst="rect">
              <a:avLst/>
            </a:prstGeom>
            <a:solidFill>
              <a:srgbClr val="0FAD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entury Gothic" panose="020B0502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AA6B2A-4307-4278-8DFA-7B7F201BC332}"/>
                </a:ext>
              </a:extLst>
            </p:cNvPr>
            <p:cNvSpPr txBox="1"/>
            <p:nvPr/>
          </p:nvSpPr>
          <p:spPr>
            <a:xfrm>
              <a:off x="2276487" y="4438700"/>
              <a:ext cx="2394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Feb 2019 to Dec 2020 Data Period considered to remove irrelevant factors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22196-F769-45F7-91D4-EE98D7464401}"/>
              </a:ext>
            </a:extLst>
          </p:cNvPr>
          <p:cNvGrpSpPr/>
          <p:nvPr/>
        </p:nvGrpSpPr>
        <p:grpSpPr>
          <a:xfrm>
            <a:off x="6096001" y="1592942"/>
            <a:ext cx="4151086" cy="918029"/>
            <a:chOff x="6096001" y="1592942"/>
            <a:chExt cx="4151086" cy="9180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E353CB-2C3D-4F41-B9A7-ADD8247F4D04}"/>
                </a:ext>
              </a:extLst>
            </p:cNvPr>
            <p:cNvSpPr/>
            <p:nvPr/>
          </p:nvSpPr>
          <p:spPr>
            <a:xfrm>
              <a:off x="6096001" y="1592942"/>
              <a:ext cx="4151086" cy="918029"/>
            </a:xfrm>
            <a:prstGeom prst="rect">
              <a:avLst/>
            </a:prstGeom>
            <a:solidFill>
              <a:srgbClr val="00A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entury Gothic" panose="020B0502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E02412-E1B7-4316-9AE8-1CB6F958B0A7}"/>
                </a:ext>
              </a:extLst>
            </p:cNvPr>
            <p:cNvSpPr txBox="1"/>
            <p:nvPr/>
          </p:nvSpPr>
          <p:spPr>
            <a:xfrm>
              <a:off x="7465327" y="1747841"/>
              <a:ext cx="2482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State-wise data is considered for model experiments (considering dataset size)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124C0BA-6B3B-4E80-907E-A26BD3C212DC}"/>
              </a:ext>
            </a:extLst>
          </p:cNvPr>
          <p:cNvGrpSpPr/>
          <p:nvPr/>
        </p:nvGrpSpPr>
        <p:grpSpPr>
          <a:xfrm>
            <a:off x="6096000" y="2510971"/>
            <a:ext cx="4884056" cy="918029"/>
            <a:chOff x="6096000" y="2510971"/>
            <a:chExt cx="4884056" cy="9180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B14C37-1572-4A63-83A3-1A717AF9D4B4}"/>
                </a:ext>
              </a:extLst>
            </p:cNvPr>
            <p:cNvSpPr/>
            <p:nvPr/>
          </p:nvSpPr>
          <p:spPr>
            <a:xfrm>
              <a:off x="6096000" y="2510971"/>
              <a:ext cx="4884056" cy="918029"/>
            </a:xfrm>
            <a:prstGeom prst="rect">
              <a:avLst/>
            </a:prstGeom>
            <a:solidFill>
              <a:srgbClr val="384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entury Gothic" panose="020B0502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2573A6-1D27-4E3C-9F7B-9396A372F2DE}"/>
                </a:ext>
              </a:extLst>
            </p:cNvPr>
            <p:cNvSpPr txBox="1"/>
            <p:nvPr/>
          </p:nvSpPr>
          <p:spPr>
            <a:xfrm>
              <a:off x="8077203" y="2682577"/>
              <a:ext cx="2635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Attributes divided into 5 categories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85F7D7-B865-40A6-998E-11E141DBAF22}"/>
              </a:ext>
            </a:extLst>
          </p:cNvPr>
          <p:cNvGrpSpPr/>
          <p:nvPr/>
        </p:nvGrpSpPr>
        <p:grpSpPr>
          <a:xfrm>
            <a:off x="6096001" y="3390900"/>
            <a:ext cx="4484914" cy="918029"/>
            <a:chOff x="6096001" y="3390900"/>
            <a:chExt cx="4484914" cy="918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2E3033-3808-41BE-8D5A-8E8393B62242}"/>
                </a:ext>
              </a:extLst>
            </p:cNvPr>
            <p:cNvSpPr/>
            <p:nvPr/>
          </p:nvSpPr>
          <p:spPr>
            <a:xfrm>
              <a:off x="6096001" y="3390900"/>
              <a:ext cx="4484914" cy="918029"/>
            </a:xfrm>
            <a:prstGeom prst="rect">
              <a:avLst/>
            </a:prstGeom>
            <a:solidFill>
              <a:srgbClr val="F68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entury Gothic" panose="020B0502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23C189-340E-4A7B-8756-34A13F6AFAA2}"/>
                </a:ext>
              </a:extLst>
            </p:cNvPr>
            <p:cNvSpPr txBox="1"/>
            <p:nvPr/>
          </p:nvSpPr>
          <p:spPr>
            <a:xfrm>
              <a:off x="8077203" y="3521482"/>
              <a:ext cx="2227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Overall Data is considered for Exploratory Data Analysis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C9F6A9-7A97-4A4C-B78F-BE23D8EAABEA}"/>
              </a:ext>
            </a:extLst>
          </p:cNvPr>
          <p:cNvGrpSpPr/>
          <p:nvPr/>
        </p:nvGrpSpPr>
        <p:grpSpPr>
          <a:xfrm>
            <a:off x="6096001" y="4308929"/>
            <a:ext cx="3947886" cy="918029"/>
            <a:chOff x="6096001" y="4308929"/>
            <a:chExt cx="3947886" cy="9180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C90CC4-D530-4032-A0AC-F511CF61A60D}"/>
                </a:ext>
              </a:extLst>
            </p:cNvPr>
            <p:cNvSpPr/>
            <p:nvPr/>
          </p:nvSpPr>
          <p:spPr>
            <a:xfrm>
              <a:off x="6096001" y="4308929"/>
              <a:ext cx="3947886" cy="918029"/>
            </a:xfrm>
            <a:prstGeom prst="rect">
              <a:avLst/>
            </a:prstGeom>
            <a:solidFill>
              <a:srgbClr val="892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entury Gothic" panose="020B0502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C008B2-4DAE-4D90-8DF7-FE4E464A7081}"/>
                </a:ext>
              </a:extLst>
            </p:cNvPr>
            <p:cNvSpPr txBox="1"/>
            <p:nvPr/>
          </p:nvSpPr>
          <p:spPr>
            <a:xfrm>
              <a:off x="7360961" y="4562381"/>
              <a:ext cx="2552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Source: Kaggle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17DA4F50-6B46-429C-B44A-EAFAB8740485}"/>
              </a:ext>
            </a:extLst>
          </p:cNvPr>
          <p:cNvSpPr/>
          <p:nvPr/>
        </p:nvSpPr>
        <p:spPr>
          <a:xfrm>
            <a:off x="4472428" y="1634228"/>
            <a:ext cx="4092306" cy="4092306"/>
          </a:xfrm>
          <a:prstGeom prst="ellipse">
            <a:avLst/>
          </a:prstGeom>
          <a:solidFill>
            <a:schemeClr val="tx1">
              <a:alpha val="72000"/>
            </a:schemeClr>
          </a:solidFill>
          <a:ln>
            <a:noFill/>
          </a:ln>
          <a:effectLst>
            <a:softEdge rad="406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 Gothic" panose="020B0502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9B7F7B-FA6A-4FE5-A443-C86163CEC246}"/>
              </a:ext>
            </a:extLst>
          </p:cNvPr>
          <p:cNvSpPr/>
          <p:nvPr/>
        </p:nvSpPr>
        <p:spPr>
          <a:xfrm>
            <a:off x="4259943" y="1592943"/>
            <a:ext cx="3672116" cy="3672116"/>
          </a:xfrm>
          <a:prstGeom prst="ellipse">
            <a:avLst/>
          </a:prstGeom>
          <a:solidFill>
            <a:srgbClr val="EFEF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40FCC-8890-4045-91FC-31253D740467}"/>
              </a:ext>
            </a:extLst>
          </p:cNvPr>
          <p:cNvSpPr txBox="1"/>
          <p:nvPr/>
        </p:nvSpPr>
        <p:spPr>
          <a:xfrm>
            <a:off x="1211944" y="2223407"/>
            <a:ext cx="812798" cy="1569660"/>
          </a:xfrm>
          <a:prstGeom prst="rect">
            <a:avLst/>
          </a:prstGeom>
          <a:noFill/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1E538-33AA-4A53-BD72-B18481823B0B}"/>
              </a:ext>
            </a:extLst>
          </p:cNvPr>
          <p:cNvSpPr txBox="1"/>
          <p:nvPr/>
        </p:nvSpPr>
        <p:spPr>
          <a:xfrm>
            <a:off x="1632855" y="1308249"/>
            <a:ext cx="812798" cy="1569660"/>
          </a:xfrm>
          <a:prstGeom prst="rect">
            <a:avLst/>
          </a:prstGeom>
          <a:noFill/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3185A9-9B24-47AF-9A60-ACA354B7F5E6}"/>
              </a:ext>
            </a:extLst>
          </p:cNvPr>
          <p:cNvSpPr txBox="1"/>
          <p:nvPr/>
        </p:nvSpPr>
        <p:spPr>
          <a:xfrm>
            <a:off x="515260" y="3119514"/>
            <a:ext cx="812798" cy="1569660"/>
          </a:xfrm>
          <a:prstGeom prst="rect">
            <a:avLst/>
          </a:prstGeom>
          <a:noFill/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EF191-67FE-4476-B4CE-63A8EF63CF95}"/>
              </a:ext>
            </a:extLst>
          </p:cNvPr>
          <p:cNvSpPr txBox="1"/>
          <p:nvPr/>
        </p:nvSpPr>
        <p:spPr>
          <a:xfrm>
            <a:off x="1524000" y="4037090"/>
            <a:ext cx="812798" cy="1569660"/>
          </a:xfrm>
          <a:prstGeom prst="rect">
            <a:avLst/>
          </a:prstGeom>
          <a:noFill/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5444C-31BC-48E7-AA1C-903B44481B30}"/>
              </a:ext>
            </a:extLst>
          </p:cNvPr>
          <p:cNvSpPr txBox="1"/>
          <p:nvPr/>
        </p:nvSpPr>
        <p:spPr>
          <a:xfrm>
            <a:off x="9768118" y="1286177"/>
            <a:ext cx="812798" cy="1569660"/>
          </a:xfrm>
          <a:prstGeom prst="rect">
            <a:avLst/>
          </a:prstGeom>
          <a:noFill/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345B6-5EC9-448A-817F-257A0134EB7C}"/>
              </a:ext>
            </a:extLst>
          </p:cNvPr>
          <p:cNvSpPr txBox="1"/>
          <p:nvPr/>
        </p:nvSpPr>
        <p:spPr>
          <a:xfrm>
            <a:off x="10580915" y="2208892"/>
            <a:ext cx="812798" cy="1569660"/>
          </a:xfrm>
          <a:prstGeom prst="rect">
            <a:avLst/>
          </a:prstGeom>
          <a:noFill/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92234F-AF4A-4266-BE9B-9A66D3D4EAFB}"/>
              </a:ext>
            </a:extLst>
          </p:cNvPr>
          <p:cNvSpPr txBox="1"/>
          <p:nvPr/>
        </p:nvSpPr>
        <p:spPr>
          <a:xfrm>
            <a:off x="10189031" y="3119514"/>
            <a:ext cx="812798" cy="1569660"/>
          </a:xfrm>
          <a:prstGeom prst="rect">
            <a:avLst/>
          </a:prstGeom>
          <a:noFill/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D1AE4-1910-4D82-ACEF-57E734C32444}"/>
              </a:ext>
            </a:extLst>
          </p:cNvPr>
          <p:cNvSpPr txBox="1"/>
          <p:nvPr/>
        </p:nvSpPr>
        <p:spPr>
          <a:xfrm>
            <a:off x="9689232" y="4059162"/>
            <a:ext cx="812798" cy="1569660"/>
          </a:xfrm>
          <a:prstGeom prst="rect">
            <a:avLst/>
          </a:prstGeom>
          <a:noFill/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F51CA6-B5E9-44FA-A5C0-705D5603865E}"/>
              </a:ext>
            </a:extLst>
          </p:cNvPr>
          <p:cNvSpPr txBox="1"/>
          <p:nvPr/>
        </p:nvSpPr>
        <p:spPr>
          <a:xfrm>
            <a:off x="4981302" y="3407764"/>
            <a:ext cx="2206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OVERVIEW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6A5AF35-231E-4936-8BD4-CED799C0F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9056" y="2314381"/>
            <a:ext cx="1153885" cy="11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323F042-0E28-41C3-9550-AFB58E484722}"/>
              </a:ext>
            </a:extLst>
          </p:cNvPr>
          <p:cNvSpPr/>
          <p:nvPr/>
        </p:nvSpPr>
        <p:spPr>
          <a:xfrm rot="17281152" flipH="1">
            <a:off x="6668381" y="2446860"/>
            <a:ext cx="176862" cy="1162847"/>
          </a:xfrm>
          <a:custGeom>
            <a:avLst/>
            <a:gdLst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3910"/>
              <a:gd name="connsiteY0" fmla="*/ 853419 h 853419"/>
              <a:gd name="connsiteX1" fmla="*/ 141051 w 143910"/>
              <a:gd name="connsiteY1" fmla="*/ 430266 h 853419"/>
              <a:gd name="connsiteX2" fmla="*/ 0 w 143910"/>
              <a:gd name="connsiteY2" fmla="*/ 2249 h 85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10" h="853419">
                <a:moveTo>
                  <a:pt x="43775" y="853419"/>
                </a:moveTo>
                <a:cubicBezTo>
                  <a:pt x="149563" y="824642"/>
                  <a:pt x="148347" y="572128"/>
                  <a:pt x="141051" y="430266"/>
                </a:cubicBezTo>
                <a:cubicBezTo>
                  <a:pt x="133755" y="288404"/>
                  <a:pt x="115516" y="-29772"/>
                  <a:pt x="0" y="224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960B0BD-06DB-4F30-9FB7-944F6933A88D}"/>
              </a:ext>
            </a:extLst>
          </p:cNvPr>
          <p:cNvGrpSpPr/>
          <p:nvPr/>
        </p:nvGrpSpPr>
        <p:grpSpPr>
          <a:xfrm>
            <a:off x="6964423" y="2954207"/>
            <a:ext cx="3152338" cy="1141980"/>
            <a:chOff x="6964423" y="2954207"/>
            <a:chExt cx="3152338" cy="114198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D035277-4B88-4039-8E4B-FBC0C0714B68}"/>
                </a:ext>
              </a:extLst>
            </p:cNvPr>
            <p:cNvSpPr/>
            <p:nvPr/>
          </p:nvSpPr>
          <p:spPr>
            <a:xfrm rot="17169580">
              <a:off x="7969602" y="1949028"/>
              <a:ext cx="1141980" cy="3152338"/>
            </a:xfrm>
            <a:custGeom>
              <a:avLst/>
              <a:gdLst>
                <a:gd name="connsiteX0" fmla="*/ 570990 w 1141980"/>
                <a:gd name="connsiteY0" fmla="*/ 176910 h 3152338"/>
                <a:gd name="connsiteX1" fmla="*/ 433104 w 1141980"/>
                <a:gd name="connsiteY1" fmla="*/ 314796 h 3152338"/>
                <a:gd name="connsiteX2" fmla="*/ 570990 w 1141980"/>
                <a:gd name="connsiteY2" fmla="*/ 452682 h 3152338"/>
                <a:gd name="connsiteX3" fmla="*/ 708876 w 1141980"/>
                <a:gd name="connsiteY3" fmla="*/ 314796 h 3152338"/>
                <a:gd name="connsiteX4" fmla="*/ 570990 w 1141980"/>
                <a:gd name="connsiteY4" fmla="*/ 176910 h 3152338"/>
                <a:gd name="connsiteX5" fmla="*/ 570990 w 1141980"/>
                <a:gd name="connsiteY5" fmla="*/ 0 h 3152338"/>
                <a:gd name="connsiteX6" fmla="*/ 1141980 w 1141980"/>
                <a:gd name="connsiteY6" fmla="*/ 570990 h 3152338"/>
                <a:gd name="connsiteX7" fmla="*/ 1141979 w 1141980"/>
                <a:gd name="connsiteY7" fmla="*/ 2581348 h 3152338"/>
                <a:gd name="connsiteX8" fmla="*/ 570989 w 1141980"/>
                <a:gd name="connsiteY8" fmla="*/ 3152338 h 3152338"/>
                <a:gd name="connsiteX9" fmla="*/ 570990 w 1141980"/>
                <a:gd name="connsiteY9" fmla="*/ 3152337 h 3152338"/>
                <a:gd name="connsiteX10" fmla="*/ 0 w 1141980"/>
                <a:gd name="connsiteY10" fmla="*/ 2581347 h 3152338"/>
                <a:gd name="connsiteX11" fmla="*/ 0 w 1141980"/>
                <a:gd name="connsiteY11" fmla="*/ 570990 h 3152338"/>
                <a:gd name="connsiteX12" fmla="*/ 570990 w 1141980"/>
                <a:gd name="connsiteY12" fmla="*/ 0 h 315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1980" h="3152338">
                  <a:moveTo>
                    <a:pt x="570990" y="176910"/>
                  </a:moveTo>
                  <a:cubicBezTo>
                    <a:pt x="494838" y="176910"/>
                    <a:pt x="433104" y="238644"/>
                    <a:pt x="433104" y="314796"/>
                  </a:cubicBezTo>
                  <a:cubicBezTo>
                    <a:pt x="433104" y="390948"/>
                    <a:pt x="494838" y="452682"/>
                    <a:pt x="570990" y="452682"/>
                  </a:cubicBezTo>
                  <a:cubicBezTo>
                    <a:pt x="647142" y="452682"/>
                    <a:pt x="708876" y="390948"/>
                    <a:pt x="708876" y="314796"/>
                  </a:cubicBezTo>
                  <a:cubicBezTo>
                    <a:pt x="708876" y="238644"/>
                    <a:pt x="647142" y="176910"/>
                    <a:pt x="570990" y="176910"/>
                  </a:cubicBezTo>
                  <a:close/>
                  <a:moveTo>
                    <a:pt x="570990" y="0"/>
                  </a:moveTo>
                  <a:cubicBezTo>
                    <a:pt x="886339" y="0"/>
                    <a:pt x="1141980" y="255641"/>
                    <a:pt x="1141980" y="570990"/>
                  </a:cubicBezTo>
                  <a:cubicBezTo>
                    <a:pt x="1141980" y="1241109"/>
                    <a:pt x="1141979" y="1911229"/>
                    <a:pt x="1141979" y="2581348"/>
                  </a:cubicBezTo>
                  <a:cubicBezTo>
                    <a:pt x="1141979" y="2896697"/>
                    <a:pt x="886338" y="3152338"/>
                    <a:pt x="570989" y="3152338"/>
                  </a:cubicBezTo>
                  <a:lnTo>
                    <a:pt x="570990" y="3152337"/>
                  </a:lnTo>
                  <a:cubicBezTo>
                    <a:pt x="255641" y="3152337"/>
                    <a:pt x="0" y="2896696"/>
                    <a:pt x="0" y="2581347"/>
                  </a:cubicBezTo>
                  <a:lnTo>
                    <a:pt x="0" y="570990"/>
                  </a:lnTo>
                  <a:cubicBezTo>
                    <a:pt x="0" y="255641"/>
                    <a:pt x="255641" y="0"/>
                    <a:pt x="57099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1016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9064F3F-835C-473A-9099-CA4DD3CAFFA7}"/>
                </a:ext>
              </a:extLst>
            </p:cNvPr>
            <p:cNvGrpSpPr/>
            <p:nvPr/>
          </p:nvGrpSpPr>
          <p:grpSpPr>
            <a:xfrm rot="1361608">
              <a:off x="7637976" y="3183799"/>
              <a:ext cx="2446809" cy="904779"/>
              <a:chOff x="2520163" y="3101402"/>
              <a:chExt cx="2446809" cy="904779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80232B2-BBFD-43DC-9F11-EE9584B0CFFD}"/>
                  </a:ext>
                </a:extLst>
              </p:cNvPr>
              <p:cNvSpPr/>
              <p:nvPr/>
            </p:nvSpPr>
            <p:spPr>
              <a:xfrm rot="21245637">
                <a:off x="2667649" y="3101402"/>
                <a:ext cx="1647811" cy="9047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85A5DB3-C044-4688-B6E8-3DF57245AA40}"/>
                  </a:ext>
                </a:extLst>
              </p:cNvPr>
              <p:cNvSpPr txBox="1"/>
              <p:nvPr/>
            </p:nvSpPr>
            <p:spPr>
              <a:xfrm rot="21320082">
                <a:off x="4323847" y="3136429"/>
                <a:ext cx="643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05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38B0C3B-799D-40E3-AE72-A748939AFD89}"/>
                  </a:ext>
                </a:extLst>
              </p:cNvPr>
              <p:cNvSpPr txBox="1"/>
              <p:nvPr/>
            </p:nvSpPr>
            <p:spPr>
              <a:xfrm rot="21235010">
                <a:off x="2800127" y="3482260"/>
                <a:ext cx="1456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BB40D9-76DA-497C-BB41-E39782824DFF}"/>
                  </a:ext>
                </a:extLst>
              </p:cNvPr>
              <p:cNvSpPr txBox="1"/>
              <p:nvPr/>
            </p:nvSpPr>
            <p:spPr>
              <a:xfrm rot="21235010">
                <a:off x="2520163" y="3146932"/>
                <a:ext cx="20134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entury Gothic" panose="020B0502020202020204" pitchFamily="34" charset="0"/>
                  </a:rPr>
                  <a:t>PERIOD OF THE DAY</a:t>
                </a:r>
              </a:p>
            </p:txBody>
          </p:sp>
        </p:grp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A236EA-52CA-48C3-B255-3278E4D9389B}"/>
              </a:ext>
            </a:extLst>
          </p:cNvPr>
          <p:cNvSpPr/>
          <p:nvPr/>
        </p:nvSpPr>
        <p:spPr>
          <a:xfrm rot="19492854" flipH="1">
            <a:off x="6414618" y="2834171"/>
            <a:ext cx="176862" cy="1016557"/>
          </a:xfrm>
          <a:custGeom>
            <a:avLst/>
            <a:gdLst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3910"/>
              <a:gd name="connsiteY0" fmla="*/ 853419 h 853419"/>
              <a:gd name="connsiteX1" fmla="*/ 141051 w 143910"/>
              <a:gd name="connsiteY1" fmla="*/ 430266 h 853419"/>
              <a:gd name="connsiteX2" fmla="*/ 0 w 143910"/>
              <a:gd name="connsiteY2" fmla="*/ 2249 h 85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10" h="853419">
                <a:moveTo>
                  <a:pt x="43775" y="853419"/>
                </a:moveTo>
                <a:cubicBezTo>
                  <a:pt x="149563" y="824642"/>
                  <a:pt x="148347" y="572128"/>
                  <a:pt x="141051" y="430266"/>
                </a:cubicBezTo>
                <a:cubicBezTo>
                  <a:pt x="133755" y="288404"/>
                  <a:pt x="115516" y="-29772"/>
                  <a:pt x="0" y="224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9FEFBE2-B41B-4717-98A2-17AE14955A62}"/>
              </a:ext>
            </a:extLst>
          </p:cNvPr>
          <p:cNvGrpSpPr/>
          <p:nvPr/>
        </p:nvGrpSpPr>
        <p:grpSpPr>
          <a:xfrm>
            <a:off x="7098040" y="3236314"/>
            <a:ext cx="1366589" cy="3152338"/>
            <a:chOff x="7098040" y="3236314"/>
            <a:chExt cx="1366589" cy="315233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EFE5F97-0212-42C2-8898-D0A82A6D1B60}"/>
                </a:ext>
              </a:extLst>
            </p:cNvPr>
            <p:cNvSpPr/>
            <p:nvPr/>
          </p:nvSpPr>
          <p:spPr>
            <a:xfrm rot="19357199">
              <a:off x="7098040" y="3236314"/>
              <a:ext cx="1141980" cy="3152338"/>
            </a:xfrm>
            <a:custGeom>
              <a:avLst/>
              <a:gdLst>
                <a:gd name="connsiteX0" fmla="*/ 570990 w 1141980"/>
                <a:gd name="connsiteY0" fmla="*/ 176910 h 3152338"/>
                <a:gd name="connsiteX1" fmla="*/ 433104 w 1141980"/>
                <a:gd name="connsiteY1" fmla="*/ 314796 h 3152338"/>
                <a:gd name="connsiteX2" fmla="*/ 570990 w 1141980"/>
                <a:gd name="connsiteY2" fmla="*/ 452682 h 3152338"/>
                <a:gd name="connsiteX3" fmla="*/ 708876 w 1141980"/>
                <a:gd name="connsiteY3" fmla="*/ 314796 h 3152338"/>
                <a:gd name="connsiteX4" fmla="*/ 570990 w 1141980"/>
                <a:gd name="connsiteY4" fmla="*/ 176910 h 3152338"/>
                <a:gd name="connsiteX5" fmla="*/ 570990 w 1141980"/>
                <a:gd name="connsiteY5" fmla="*/ 0 h 3152338"/>
                <a:gd name="connsiteX6" fmla="*/ 1141980 w 1141980"/>
                <a:gd name="connsiteY6" fmla="*/ 570990 h 3152338"/>
                <a:gd name="connsiteX7" fmla="*/ 1141979 w 1141980"/>
                <a:gd name="connsiteY7" fmla="*/ 2581348 h 3152338"/>
                <a:gd name="connsiteX8" fmla="*/ 570989 w 1141980"/>
                <a:gd name="connsiteY8" fmla="*/ 3152338 h 3152338"/>
                <a:gd name="connsiteX9" fmla="*/ 570990 w 1141980"/>
                <a:gd name="connsiteY9" fmla="*/ 3152337 h 3152338"/>
                <a:gd name="connsiteX10" fmla="*/ 0 w 1141980"/>
                <a:gd name="connsiteY10" fmla="*/ 2581347 h 3152338"/>
                <a:gd name="connsiteX11" fmla="*/ 0 w 1141980"/>
                <a:gd name="connsiteY11" fmla="*/ 570990 h 3152338"/>
                <a:gd name="connsiteX12" fmla="*/ 570990 w 1141980"/>
                <a:gd name="connsiteY12" fmla="*/ 0 h 315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1980" h="3152338">
                  <a:moveTo>
                    <a:pt x="570990" y="176910"/>
                  </a:moveTo>
                  <a:cubicBezTo>
                    <a:pt x="494838" y="176910"/>
                    <a:pt x="433104" y="238644"/>
                    <a:pt x="433104" y="314796"/>
                  </a:cubicBezTo>
                  <a:cubicBezTo>
                    <a:pt x="433104" y="390948"/>
                    <a:pt x="494838" y="452682"/>
                    <a:pt x="570990" y="452682"/>
                  </a:cubicBezTo>
                  <a:cubicBezTo>
                    <a:pt x="647142" y="452682"/>
                    <a:pt x="708876" y="390948"/>
                    <a:pt x="708876" y="314796"/>
                  </a:cubicBezTo>
                  <a:cubicBezTo>
                    <a:pt x="708876" y="238644"/>
                    <a:pt x="647142" y="176910"/>
                    <a:pt x="570990" y="176910"/>
                  </a:cubicBezTo>
                  <a:close/>
                  <a:moveTo>
                    <a:pt x="570990" y="0"/>
                  </a:moveTo>
                  <a:cubicBezTo>
                    <a:pt x="886339" y="0"/>
                    <a:pt x="1141980" y="255641"/>
                    <a:pt x="1141980" y="570990"/>
                  </a:cubicBezTo>
                  <a:cubicBezTo>
                    <a:pt x="1141980" y="1241109"/>
                    <a:pt x="1141979" y="1911229"/>
                    <a:pt x="1141979" y="2581348"/>
                  </a:cubicBezTo>
                  <a:cubicBezTo>
                    <a:pt x="1141979" y="2896697"/>
                    <a:pt x="886338" y="3152338"/>
                    <a:pt x="570989" y="3152338"/>
                  </a:cubicBezTo>
                  <a:lnTo>
                    <a:pt x="570990" y="3152337"/>
                  </a:lnTo>
                  <a:cubicBezTo>
                    <a:pt x="255641" y="3152337"/>
                    <a:pt x="0" y="2896696"/>
                    <a:pt x="0" y="2581347"/>
                  </a:cubicBezTo>
                  <a:lnTo>
                    <a:pt x="0" y="570990"/>
                  </a:lnTo>
                  <a:cubicBezTo>
                    <a:pt x="0" y="255641"/>
                    <a:pt x="255641" y="0"/>
                    <a:pt x="570990" y="0"/>
                  </a:cubicBezTo>
                  <a:close/>
                </a:path>
              </a:pathLst>
            </a:custGeom>
            <a:solidFill>
              <a:srgbClr val="CC0099"/>
            </a:solid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2FED356-66C7-442B-9DCD-5470F217A76F}"/>
                </a:ext>
              </a:extLst>
            </p:cNvPr>
            <p:cNvGrpSpPr/>
            <p:nvPr/>
          </p:nvGrpSpPr>
          <p:grpSpPr>
            <a:xfrm rot="14320385">
              <a:off x="6838366" y="4704665"/>
              <a:ext cx="2240555" cy="1011971"/>
              <a:chOff x="2074905" y="3078837"/>
              <a:chExt cx="2240555" cy="1011971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61D7246-B92A-4FE0-9A1C-7D6478829A43}"/>
                  </a:ext>
                </a:extLst>
              </p:cNvPr>
              <p:cNvSpPr/>
              <p:nvPr/>
            </p:nvSpPr>
            <p:spPr>
              <a:xfrm rot="21245637">
                <a:off x="2667649" y="3101402"/>
                <a:ext cx="1647811" cy="9047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A497E1-DAC3-445D-BC98-C70175B33E1D}"/>
                  </a:ext>
                </a:extLst>
              </p:cNvPr>
              <p:cNvSpPr txBox="1"/>
              <p:nvPr/>
            </p:nvSpPr>
            <p:spPr>
              <a:xfrm rot="21416926">
                <a:off x="2074905" y="3359150"/>
                <a:ext cx="643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04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13AA786-C5D4-428B-A0D8-9E13646EB557}"/>
                  </a:ext>
                </a:extLst>
              </p:cNvPr>
              <p:cNvSpPr txBox="1"/>
              <p:nvPr/>
            </p:nvSpPr>
            <p:spPr>
              <a:xfrm rot="5252093">
                <a:off x="3000579" y="3390687"/>
                <a:ext cx="9341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A028B5-00B0-4B88-BD40-82D87D856790}"/>
                  </a:ext>
                </a:extLst>
              </p:cNvPr>
              <p:cNvSpPr txBox="1"/>
              <p:nvPr/>
            </p:nvSpPr>
            <p:spPr>
              <a:xfrm rot="5256152">
                <a:off x="3063951" y="2892325"/>
                <a:ext cx="10119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entury Gothic" panose="020B0502020202020204" pitchFamily="34" charset="0"/>
                  </a:rPr>
                  <a:t>POI</a:t>
                </a:r>
              </a:p>
              <a:p>
                <a:pPr algn="ctr"/>
                <a:r>
                  <a:rPr lang="en-US" sz="1100" b="1" dirty="0">
                    <a:latin typeface="Century Gothic" panose="020B0502020202020204" pitchFamily="34" charset="0"/>
                  </a:rPr>
                  <a:t> </a:t>
                </a:r>
                <a:r>
                  <a:rPr lang="en-US" sz="2400" b="1" dirty="0">
                    <a:latin typeface="Century Gothic" panose="020B0502020202020204" pitchFamily="34" charset="0"/>
                  </a:rPr>
                  <a:t>ATTRIBUTES</a:t>
                </a:r>
              </a:p>
            </p:txBody>
          </p:sp>
        </p:grp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5FDEEFD-4ADF-4332-948C-9745B6F8F0BC}"/>
              </a:ext>
            </a:extLst>
          </p:cNvPr>
          <p:cNvSpPr/>
          <p:nvPr/>
        </p:nvSpPr>
        <p:spPr>
          <a:xfrm rot="1646982" flipH="1">
            <a:off x="5522617" y="2894114"/>
            <a:ext cx="176862" cy="1016557"/>
          </a:xfrm>
          <a:custGeom>
            <a:avLst/>
            <a:gdLst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3910"/>
              <a:gd name="connsiteY0" fmla="*/ 853419 h 853419"/>
              <a:gd name="connsiteX1" fmla="*/ 141051 w 143910"/>
              <a:gd name="connsiteY1" fmla="*/ 430266 h 853419"/>
              <a:gd name="connsiteX2" fmla="*/ 0 w 143910"/>
              <a:gd name="connsiteY2" fmla="*/ 2249 h 85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10" h="853419">
                <a:moveTo>
                  <a:pt x="43775" y="853419"/>
                </a:moveTo>
                <a:cubicBezTo>
                  <a:pt x="149563" y="824642"/>
                  <a:pt x="148347" y="572128"/>
                  <a:pt x="141051" y="430266"/>
                </a:cubicBezTo>
                <a:cubicBezTo>
                  <a:pt x="133755" y="288404"/>
                  <a:pt x="115516" y="-29772"/>
                  <a:pt x="0" y="224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564555B-F9EA-4754-8C9D-58F08F0D499F}"/>
              </a:ext>
            </a:extLst>
          </p:cNvPr>
          <p:cNvSpPr/>
          <p:nvPr/>
        </p:nvSpPr>
        <p:spPr>
          <a:xfrm rot="3462330" flipH="1">
            <a:off x="5288063" y="2498451"/>
            <a:ext cx="176862" cy="1162847"/>
          </a:xfrm>
          <a:custGeom>
            <a:avLst/>
            <a:gdLst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3910"/>
              <a:gd name="connsiteY0" fmla="*/ 853419 h 853419"/>
              <a:gd name="connsiteX1" fmla="*/ 141051 w 143910"/>
              <a:gd name="connsiteY1" fmla="*/ 430266 h 853419"/>
              <a:gd name="connsiteX2" fmla="*/ 0 w 143910"/>
              <a:gd name="connsiteY2" fmla="*/ 2249 h 85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10" h="853419">
                <a:moveTo>
                  <a:pt x="43775" y="853419"/>
                </a:moveTo>
                <a:cubicBezTo>
                  <a:pt x="149563" y="824642"/>
                  <a:pt x="148347" y="572128"/>
                  <a:pt x="141051" y="430266"/>
                </a:cubicBezTo>
                <a:cubicBezTo>
                  <a:pt x="133755" y="288404"/>
                  <a:pt x="115516" y="-29772"/>
                  <a:pt x="0" y="224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D62EDE0-893F-4D49-BD2B-AAEC96A57BF4}"/>
              </a:ext>
            </a:extLst>
          </p:cNvPr>
          <p:cNvSpPr/>
          <p:nvPr/>
        </p:nvSpPr>
        <p:spPr>
          <a:xfrm rot="21225324" flipH="1">
            <a:off x="5973240" y="3022868"/>
            <a:ext cx="147969" cy="851170"/>
          </a:xfrm>
          <a:custGeom>
            <a:avLst/>
            <a:gdLst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7969"/>
              <a:gd name="connsiteY0" fmla="*/ 851170 h 851170"/>
              <a:gd name="connsiteX1" fmla="*/ 141051 w 147969"/>
              <a:gd name="connsiteY1" fmla="*/ 428017 h 851170"/>
              <a:gd name="connsiteX2" fmla="*/ 0 w 147969"/>
              <a:gd name="connsiteY2" fmla="*/ 0 h 85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69" h="851170">
                <a:moveTo>
                  <a:pt x="43775" y="851170"/>
                </a:moveTo>
                <a:cubicBezTo>
                  <a:pt x="173803" y="794982"/>
                  <a:pt x="148347" y="569879"/>
                  <a:pt x="141051" y="428017"/>
                </a:cubicBezTo>
                <a:cubicBezTo>
                  <a:pt x="133755" y="286155"/>
                  <a:pt x="142723" y="76064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0D9CE95-A3D6-4AA8-9433-BFE0A74C559E}"/>
              </a:ext>
            </a:extLst>
          </p:cNvPr>
          <p:cNvSpPr/>
          <p:nvPr/>
        </p:nvSpPr>
        <p:spPr>
          <a:xfrm>
            <a:off x="5553221" y="276663"/>
            <a:ext cx="1085558" cy="3152337"/>
          </a:xfrm>
          <a:custGeom>
            <a:avLst/>
            <a:gdLst>
              <a:gd name="connsiteX0" fmla="*/ 542779 w 1085558"/>
              <a:gd name="connsiteY0" fmla="*/ 2314981 h 3152337"/>
              <a:gd name="connsiteX1" fmla="*/ 248202 w 1085558"/>
              <a:gd name="connsiteY1" fmla="*/ 2609558 h 3152337"/>
              <a:gd name="connsiteX2" fmla="*/ 542779 w 1085558"/>
              <a:gd name="connsiteY2" fmla="*/ 2904135 h 3152337"/>
              <a:gd name="connsiteX3" fmla="*/ 837356 w 1085558"/>
              <a:gd name="connsiteY3" fmla="*/ 2609558 h 3152337"/>
              <a:gd name="connsiteX4" fmla="*/ 542779 w 1085558"/>
              <a:gd name="connsiteY4" fmla="*/ 2314981 h 3152337"/>
              <a:gd name="connsiteX5" fmla="*/ 542779 w 1085558"/>
              <a:gd name="connsiteY5" fmla="*/ 0 h 3152337"/>
              <a:gd name="connsiteX6" fmla="*/ 654623 w 1085558"/>
              <a:gd name="connsiteY6" fmla="*/ 111844 h 3152337"/>
              <a:gd name="connsiteX7" fmla="*/ 654622 w 1085558"/>
              <a:gd name="connsiteY7" fmla="*/ 2078568 h 3152337"/>
              <a:gd name="connsiteX8" fmla="*/ 754054 w 1085558"/>
              <a:gd name="connsiteY8" fmla="*/ 2109433 h 3152337"/>
              <a:gd name="connsiteX9" fmla="*/ 1085558 w 1085558"/>
              <a:gd name="connsiteY9" fmla="*/ 2609558 h 3152337"/>
              <a:gd name="connsiteX10" fmla="*/ 542779 w 1085558"/>
              <a:gd name="connsiteY10" fmla="*/ 3152337 h 3152337"/>
              <a:gd name="connsiteX11" fmla="*/ 0 w 1085558"/>
              <a:gd name="connsiteY11" fmla="*/ 2609558 h 3152337"/>
              <a:gd name="connsiteX12" fmla="*/ 331505 w 1085558"/>
              <a:gd name="connsiteY12" fmla="*/ 2109433 h 3152337"/>
              <a:gd name="connsiteX13" fmla="*/ 430935 w 1085558"/>
              <a:gd name="connsiteY13" fmla="*/ 2078568 h 3152337"/>
              <a:gd name="connsiteX14" fmla="*/ 430935 w 1085558"/>
              <a:gd name="connsiteY14" fmla="*/ 733243 h 3152337"/>
              <a:gd name="connsiteX15" fmla="*/ 210016 w 1085558"/>
              <a:gd name="connsiteY15" fmla="*/ 733243 h 3152337"/>
              <a:gd name="connsiteX16" fmla="*/ 210016 w 1085558"/>
              <a:gd name="connsiteY16" fmla="*/ 614047 h 3152337"/>
              <a:gd name="connsiteX17" fmla="*/ 430935 w 1085558"/>
              <a:gd name="connsiteY17" fmla="*/ 614047 h 3152337"/>
              <a:gd name="connsiteX18" fmla="*/ 430935 w 1085558"/>
              <a:gd name="connsiteY18" fmla="*/ 564707 h 3152337"/>
              <a:gd name="connsiteX19" fmla="*/ 253425 w 1085558"/>
              <a:gd name="connsiteY19" fmla="*/ 564707 h 3152337"/>
              <a:gd name="connsiteX20" fmla="*/ 253425 w 1085558"/>
              <a:gd name="connsiteY20" fmla="*/ 445511 h 3152337"/>
              <a:gd name="connsiteX21" fmla="*/ 430935 w 1085558"/>
              <a:gd name="connsiteY21" fmla="*/ 445511 h 3152337"/>
              <a:gd name="connsiteX22" fmla="*/ 430935 w 1085558"/>
              <a:gd name="connsiteY22" fmla="*/ 396171 h 3152337"/>
              <a:gd name="connsiteX23" fmla="*/ 110679 w 1085558"/>
              <a:gd name="connsiteY23" fmla="*/ 396171 h 3152337"/>
              <a:gd name="connsiteX24" fmla="*/ 110679 w 1085558"/>
              <a:gd name="connsiteY24" fmla="*/ 276975 h 3152337"/>
              <a:gd name="connsiteX25" fmla="*/ 430935 w 1085558"/>
              <a:gd name="connsiteY25" fmla="*/ 276975 h 3152337"/>
              <a:gd name="connsiteX26" fmla="*/ 430935 w 1085558"/>
              <a:gd name="connsiteY26" fmla="*/ 111844 h 3152337"/>
              <a:gd name="connsiteX27" fmla="*/ 542779 w 1085558"/>
              <a:gd name="connsiteY27" fmla="*/ 0 h 31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85558" h="3152337">
                <a:moveTo>
                  <a:pt x="542779" y="2314981"/>
                </a:moveTo>
                <a:cubicBezTo>
                  <a:pt x="380089" y="2314981"/>
                  <a:pt x="248202" y="2446868"/>
                  <a:pt x="248202" y="2609558"/>
                </a:cubicBezTo>
                <a:cubicBezTo>
                  <a:pt x="248202" y="2772248"/>
                  <a:pt x="380089" y="2904135"/>
                  <a:pt x="542779" y="2904135"/>
                </a:cubicBezTo>
                <a:cubicBezTo>
                  <a:pt x="705469" y="2904135"/>
                  <a:pt x="837356" y="2772248"/>
                  <a:pt x="837356" y="2609558"/>
                </a:cubicBezTo>
                <a:cubicBezTo>
                  <a:pt x="837356" y="2446868"/>
                  <a:pt x="705469" y="2314981"/>
                  <a:pt x="542779" y="2314981"/>
                </a:cubicBezTo>
                <a:close/>
                <a:moveTo>
                  <a:pt x="542779" y="0"/>
                </a:moveTo>
                <a:cubicBezTo>
                  <a:pt x="604549" y="0"/>
                  <a:pt x="654623" y="50074"/>
                  <a:pt x="654623" y="111844"/>
                </a:cubicBezTo>
                <a:lnTo>
                  <a:pt x="654622" y="2078568"/>
                </a:lnTo>
                <a:lnTo>
                  <a:pt x="754054" y="2109433"/>
                </a:lnTo>
                <a:cubicBezTo>
                  <a:pt x="948865" y="2191832"/>
                  <a:pt x="1085558" y="2384731"/>
                  <a:pt x="1085558" y="2609558"/>
                </a:cubicBezTo>
                <a:cubicBezTo>
                  <a:pt x="1085558" y="2909327"/>
                  <a:pt x="842548" y="3152337"/>
                  <a:pt x="542779" y="3152337"/>
                </a:cubicBezTo>
                <a:cubicBezTo>
                  <a:pt x="243010" y="3152337"/>
                  <a:pt x="0" y="2909327"/>
                  <a:pt x="0" y="2609558"/>
                </a:cubicBezTo>
                <a:cubicBezTo>
                  <a:pt x="0" y="2384731"/>
                  <a:pt x="136693" y="2191832"/>
                  <a:pt x="331505" y="2109433"/>
                </a:cubicBezTo>
                <a:lnTo>
                  <a:pt x="430935" y="2078568"/>
                </a:lnTo>
                <a:lnTo>
                  <a:pt x="430935" y="733243"/>
                </a:lnTo>
                <a:lnTo>
                  <a:pt x="210016" y="733243"/>
                </a:lnTo>
                <a:lnTo>
                  <a:pt x="210016" y="614047"/>
                </a:lnTo>
                <a:lnTo>
                  <a:pt x="430935" y="614047"/>
                </a:lnTo>
                <a:lnTo>
                  <a:pt x="430935" y="564707"/>
                </a:lnTo>
                <a:lnTo>
                  <a:pt x="253425" y="564707"/>
                </a:lnTo>
                <a:lnTo>
                  <a:pt x="253425" y="445511"/>
                </a:lnTo>
                <a:lnTo>
                  <a:pt x="430935" y="445511"/>
                </a:lnTo>
                <a:lnTo>
                  <a:pt x="430935" y="396171"/>
                </a:lnTo>
                <a:lnTo>
                  <a:pt x="110679" y="396171"/>
                </a:lnTo>
                <a:lnTo>
                  <a:pt x="110679" y="276975"/>
                </a:lnTo>
                <a:lnTo>
                  <a:pt x="430935" y="276975"/>
                </a:lnTo>
                <a:lnTo>
                  <a:pt x="430935" y="111844"/>
                </a:lnTo>
                <a:cubicBezTo>
                  <a:pt x="430935" y="50074"/>
                  <a:pt x="481009" y="0"/>
                  <a:pt x="542779" y="0"/>
                </a:cubicBezTo>
                <a:close/>
              </a:path>
            </a:pathLst>
          </a:custGeom>
          <a:gradFill flip="none" rotWithShape="1">
            <a:gsLst>
              <a:gs pos="93000">
                <a:srgbClr val="804518"/>
              </a:gs>
              <a:gs pos="37152">
                <a:srgbClr val="C38724"/>
              </a:gs>
              <a:gs pos="26000">
                <a:srgbClr val="804518"/>
              </a:gs>
              <a:gs pos="48000">
                <a:srgbClr val="804518"/>
              </a:gs>
              <a:gs pos="69000">
                <a:srgbClr val="C38724"/>
              </a:gs>
              <a:gs pos="6000">
                <a:srgbClr val="C38724"/>
              </a:gs>
              <a:gs pos="16000">
                <a:srgbClr val="804518"/>
              </a:gs>
              <a:gs pos="59000">
                <a:srgbClr val="FAFF8B"/>
              </a:gs>
            </a:gsLst>
            <a:lin ang="5400000" scaled="1"/>
            <a:tileRect/>
          </a:gradFill>
          <a:ln>
            <a:noFill/>
          </a:ln>
          <a:effectLst>
            <a:outerShdw blurRad="114300" dist="76200" dir="8100000" algn="tr" rotWithShape="0">
              <a:prstClr val="black">
                <a:alpha val="40000"/>
              </a:prstClr>
            </a:outerShdw>
          </a:effectLst>
          <a:scene3d>
            <a:camera prst="perspectiveRight">
              <a:rot lat="0" lon="20400000" rev="0"/>
            </a:camera>
            <a:lightRig rig="glow" dir="t"/>
          </a:scene3d>
          <a:sp3d extrusionH="336550" prstMaterial="plastic">
            <a:extrusionClr>
              <a:srgbClr val="AC7F0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E2E06D-F748-4DEA-966A-FA841B7A1365}"/>
              </a:ext>
            </a:extLst>
          </p:cNvPr>
          <p:cNvGrpSpPr/>
          <p:nvPr/>
        </p:nvGrpSpPr>
        <p:grpSpPr>
          <a:xfrm>
            <a:off x="5553220" y="3596803"/>
            <a:ext cx="1141980" cy="3152338"/>
            <a:chOff x="5553220" y="3596803"/>
            <a:chExt cx="1141980" cy="315233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B8066A-82E1-4E17-9650-A446F270449F}"/>
                </a:ext>
              </a:extLst>
            </p:cNvPr>
            <p:cNvSpPr/>
            <p:nvPr/>
          </p:nvSpPr>
          <p:spPr>
            <a:xfrm>
              <a:off x="5553220" y="3596803"/>
              <a:ext cx="1141980" cy="3152338"/>
            </a:xfrm>
            <a:custGeom>
              <a:avLst/>
              <a:gdLst>
                <a:gd name="connsiteX0" fmla="*/ 570990 w 1141980"/>
                <a:gd name="connsiteY0" fmla="*/ 176910 h 3152338"/>
                <a:gd name="connsiteX1" fmla="*/ 433104 w 1141980"/>
                <a:gd name="connsiteY1" fmla="*/ 314796 h 3152338"/>
                <a:gd name="connsiteX2" fmla="*/ 570990 w 1141980"/>
                <a:gd name="connsiteY2" fmla="*/ 452682 h 3152338"/>
                <a:gd name="connsiteX3" fmla="*/ 708876 w 1141980"/>
                <a:gd name="connsiteY3" fmla="*/ 314796 h 3152338"/>
                <a:gd name="connsiteX4" fmla="*/ 570990 w 1141980"/>
                <a:gd name="connsiteY4" fmla="*/ 176910 h 3152338"/>
                <a:gd name="connsiteX5" fmla="*/ 570990 w 1141980"/>
                <a:gd name="connsiteY5" fmla="*/ 0 h 3152338"/>
                <a:gd name="connsiteX6" fmla="*/ 1141980 w 1141980"/>
                <a:gd name="connsiteY6" fmla="*/ 570990 h 3152338"/>
                <a:gd name="connsiteX7" fmla="*/ 1141979 w 1141980"/>
                <a:gd name="connsiteY7" fmla="*/ 2581348 h 3152338"/>
                <a:gd name="connsiteX8" fmla="*/ 570989 w 1141980"/>
                <a:gd name="connsiteY8" fmla="*/ 3152338 h 3152338"/>
                <a:gd name="connsiteX9" fmla="*/ 570990 w 1141980"/>
                <a:gd name="connsiteY9" fmla="*/ 3152337 h 3152338"/>
                <a:gd name="connsiteX10" fmla="*/ 0 w 1141980"/>
                <a:gd name="connsiteY10" fmla="*/ 2581347 h 3152338"/>
                <a:gd name="connsiteX11" fmla="*/ 0 w 1141980"/>
                <a:gd name="connsiteY11" fmla="*/ 570990 h 3152338"/>
                <a:gd name="connsiteX12" fmla="*/ 570990 w 1141980"/>
                <a:gd name="connsiteY12" fmla="*/ 0 h 315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1980" h="3152338">
                  <a:moveTo>
                    <a:pt x="570990" y="176910"/>
                  </a:moveTo>
                  <a:cubicBezTo>
                    <a:pt x="494838" y="176910"/>
                    <a:pt x="433104" y="238644"/>
                    <a:pt x="433104" y="314796"/>
                  </a:cubicBezTo>
                  <a:cubicBezTo>
                    <a:pt x="433104" y="390948"/>
                    <a:pt x="494838" y="452682"/>
                    <a:pt x="570990" y="452682"/>
                  </a:cubicBezTo>
                  <a:cubicBezTo>
                    <a:pt x="647142" y="452682"/>
                    <a:pt x="708876" y="390948"/>
                    <a:pt x="708876" y="314796"/>
                  </a:cubicBezTo>
                  <a:cubicBezTo>
                    <a:pt x="708876" y="238644"/>
                    <a:pt x="647142" y="176910"/>
                    <a:pt x="570990" y="176910"/>
                  </a:cubicBezTo>
                  <a:close/>
                  <a:moveTo>
                    <a:pt x="570990" y="0"/>
                  </a:moveTo>
                  <a:cubicBezTo>
                    <a:pt x="886339" y="0"/>
                    <a:pt x="1141980" y="255641"/>
                    <a:pt x="1141980" y="570990"/>
                  </a:cubicBezTo>
                  <a:cubicBezTo>
                    <a:pt x="1141980" y="1241109"/>
                    <a:pt x="1141979" y="1911229"/>
                    <a:pt x="1141979" y="2581348"/>
                  </a:cubicBezTo>
                  <a:cubicBezTo>
                    <a:pt x="1141979" y="2896697"/>
                    <a:pt x="886338" y="3152338"/>
                    <a:pt x="570989" y="3152338"/>
                  </a:cubicBezTo>
                  <a:lnTo>
                    <a:pt x="570990" y="3152337"/>
                  </a:lnTo>
                  <a:cubicBezTo>
                    <a:pt x="255641" y="3152337"/>
                    <a:pt x="0" y="2896696"/>
                    <a:pt x="0" y="2581347"/>
                  </a:cubicBezTo>
                  <a:lnTo>
                    <a:pt x="0" y="570990"/>
                  </a:lnTo>
                  <a:cubicBezTo>
                    <a:pt x="0" y="255641"/>
                    <a:pt x="255641" y="0"/>
                    <a:pt x="57099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5578CC4-258B-4F6E-8BEA-C951316EF511}"/>
                </a:ext>
              </a:extLst>
            </p:cNvPr>
            <p:cNvGrpSpPr/>
            <p:nvPr/>
          </p:nvGrpSpPr>
          <p:grpSpPr>
            <a:xfrm rot="16486797">
              <a:off x="4903671" y="5016259"/>
              <a:ext cx="2428092" cy="904779"/>
              <a:chOff x="2074905" y="3101402"/>
              <a:chExt cx="2428092" cy="90477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A8B6128-D087-4FCD-939C-DF02CC30F407}"/>
                  </a:ext>
                </a:extLst>
              </p:cNvPr>
              <p:cNvSpPr/>
              <p:nvPr/>
            </p:nvSpPr>
            <p:spPr>
              <a:xfrm rot="21245637">
                <a:off x="2667649" y="3101402"/>
                <a:ext cx="1647811" cy="9047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210D5E-C294-4044-AFFB-6D6C2E8A3933}"/>
                  </a:ext>
                </a:extLst>
              </p:cNvPr>
              <p:cNvSpPr txBox="1"/>
              <p:nvPr/>
            </p:nvSpPr>
            <p:spPr>
              <a:xfrm rot="21416926">
                <a:off x="2074905" y="3359150"/>
                <a:ext cx="643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799515A-8A2F-449B-8F2E-9C27248EF9C4}"/>
                  </a:ext>
                </a:extLst>
              </p:cNvPr>
              <p:cNvSpPr txBox="1"/>
              <p:nvPr/>
            </p:nvSpPr>
            <p:spPr>
              <a:xfrm rot="21235010">
                <a:off x="2800127" y="3482260"/>
                <a:ext cx="1456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957F45-9BA0-4A49-810B-4B63D66F87D8}"/>
                  </a:ext>
                </a:extLst>
              </p:cNvPr>
              <p:cNvSpPr txBox="1"/>
              <p:nvPr/>
            </p:nvSpPr>
            <p:spPr>
              <a:xfrm rot="21235010">
                <a:off x="2479005" y="3131653"/>
                <a:ext cx="20239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entury Gothic" panose="020B0502020202020204" pitchFamily="34" charset="0"/>
                  </a:rPr>
                  <a:t>WEATHER ATTRIBUTES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1D2E04-01A3-4A55-8680-4ABF8D971217}"/>
              </a:ext>
            </a:extLst>
          </p:cNvPr>
          <p:cNvGrpSpPr/>
          <p:nvPr/>
        </p:nvGrpSpPr>
        <p:grpSpPr>
          <a:xfrm>
            <a:off x="4066354" y="3364211"/>
            <a:ext cx="1159952" cy="3152338"/>
            <a:chOff x="4066354" y="3364211"/>
            <a:chExt cx="1159952" cy="315233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F069EA-C9BF-4C00-B3A9-0517A87F12E7}"/>
                </a:ext>
              </a:extLst>
            </p:cNvPr>
            <p:cNvSpPr/>
            <p:nvPr/>
          </p:nvSpPr>
          <p:spPr>
            <a:xfrm rot="1903039">
              <a:off x="4084326" y="3364211"/>
              <a:ext cx="1141980" cy="3152338"/>
            </a:xfrm>
            <a:custGeom>
              <a:avLst/>
              <a:gdLst>
                <a:gd name="connsiteX0" fmla="*/ 570990 w 1141980"/>
                <a:gd name="connsiteY0" fmla="*/ 176910 h 3152338"/>
                <a:gd name="connsiteX1" fmla="*/ 433104 w 1141980"/>
                <a:gd name="connsiteY1" fmla="*/ 314796 h 3152338"/>
                <a:gd name="connsiteX2" fmla="*/ 570990 w 1141980"/>
                <a:gd name="connsiteY2" fmla="*/ 452682 h 3152338"/>
                <a:gd name="connsiteX3" fmla="*/ 708876 w 1141980"/>
                <a:gd name="connsiteY3" fmla="*/ 314796 h 3152338"/>
                <a:gd name="connsiteX4" fmla="*/ 570990 w 1141980"/>
                <a:gd name="connsiteY4" fmla="*/ 176910 h 3152338"/>
                <a:gd name="connsiteX5" fmla="*/ 570990 w 1141980"/>
                <a:gd name="connsiteY5" fmla="*/ 0 h 3152338"/>
                <a:gd name="connsiteX6" fmla="*/ 1141980 w 1141980"/>
                <a:gd name="connsiteY6" fmla="*/ 570990 h 3152338"/>
                <a:gd name="connsiteX7" fmla="*/ 1141979 w 1141980"/>
                <a:gd name="connsiteY7" fmla="*/ 2581348 h 3152338"/>
                <a:gd name="connsiteX8" fmla="*/ 570989 w 1141980"/>
                <a:gd name="connsiteY8" fmla="*/ 3152338 h 3152338"/>
                <a:gd name="connsiteX9" fmla="*/ 570990 w 1141980"/>
                <a:gd name="connsiteY9" fmla="*/ 3152337 h 3152338"/>
                <a:gd name="connsiteX10" fmla="*/ 0 w 1141980"/>
                <a:gd name="connsiteY10" fmla="*/ 2581347 h 3152338"/>
                <a:gd name="connsiteX11" fmla="*/ 0 w 1141980"/>
                <a:gd name="connsiteY11" fmla="*/ 570990 h 3152338"/>
                <a:gd name="connsiteX12" fmla="*/ 570990 w 1141980"/>
                <a:gd name="connsiteY12" fmla="*/ 0 h 315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1980" h="3152338">
                  <a:moveTo>
                    <a:pt x="570990" y="176910"/>
                  </a:moveTo>
                  <a:cubicBezTo>
                    <a:pt x="494838" y="176910"/>
                    <a:pt x="433104" y="238644"/>
                    <a:pt x="433104" y="314796"/>
                  </a:cubicBezTo>
                  <a:cubicBezTo>
                    <a:pt x="433104" y="390948"/>
                    <a:pt x="494838" y="452682"/>
                    <a:pt x="570990" y="452682"/>
                  </a:cubicBezTo>
                  <a:cubicBezTo>
                    <a:pt x="647142" y="452682"/>
                    <a:pt x="708876" y="390948"/>
                    <a:pt x="708876" y="314796"/>
                  </a:cubicBezTo>
                  <a:cubicBezTo>
                    <a:pt x="708876" y="238644"/>
                    <a:pt x="647142" y="176910"/>
                    <a:pt x="570990" y="176910"/>
                  </a:cubicBezTo>
                  <a:close/>
                  <a:moveTo>
                    <a:pt x="570990" y="0"/>
                  </a:moveTo>
                  <a:cubicBezTo>
                    <a:pt x="886339" y="0"/>
                    <a:pt x="1141980" y="255641"/>
                    <a:pt x="1141980" y="570990"/>
                  </a:cubicBezTo>
                  <a:cubicBezTo>
                    <a:pt x="1141980" y="1241109"/>
                    <a:pt x="1141979" y="1911229"/>
                    <a:pt x="1141979" y="2581348"/>
                  </a:cubicBezTo>
                  <a:cubicBezTo>
                    <a:pt x="1141979" y="2896697"/>
                    <a:pt x="886338" y="3152338"/>
                    <a:pt x="570989" y="3152338"/>
                  </a:cubicBezTo>
                  <a:lnTo>
                    <a:pt x="570990" y="3152337"/>
                  </a:lnTo>
                  <a:cubicBezTo>
                    <a:pt x="255641" y="3152337"/>
                    <a:pt x="0" y="2896696"/>
                    <a:pt x="0" y="2581347"/>
                  </a:cubicBezTo>
                  <a:lnTo>
                    <a:pt x="0" y="570990"/>
                  </a:lnTo>
                  <a:cubicBezTo>
                    <a:pt x="0" y="255641"/>
                    <a:pt x="255641" y="0"/>
                    <a:pt x="57099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3C7FF8-1797-4D11-BA39-2C06FF6354E3}"/>
                </a:ext>
              </a:extLst>
            </p:cNvPr>
            <p:cNvGrpSpPr/>
            <p:nvPr/>
          </p:nvGrpSpPr>
          <p:grpSpPr>
            <a:xfrm rot="18488871">
              <a:off x="3330437" y="4668217"/>
              <a:ext cx="2376613" cy="904779"/>
              <a:chOff x="2074906" y="3101402"/>
              <a:chExt cx="2376613" cy="90477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0CB5B66-F216-4DA0-8A2E-02E2CD853D9E}"/>
                  </a:ext>
                </a:extLst>
              </p:cNvPr>
              <p:cNvSpPr/>
              <p:nvPr/>
            </p:nvSpPr>
            <p:spPr>
              <a:xfrm rot="21245637">
                <a:off x="2667649" y="3101402"/>
                <a:ext cx="1647811" cy="9047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21ED8FB-8373-490E-8651-BAA7844BECB2}"/>
                  </a:ext>
                </a:extLst>
              </p:cNvPr>
              <p:cNvSpPr txBox="1"/>
              <p:nvPr/>
            </p:nvSpPr>
            <p:spPr>
              <a:xfrm rot="21416926">
                <a:off x="2074906" y="3359151"/>
                <a:ext cx="643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02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2A37D05-271E-46A9-B83E-4C82C13CE811}"/>
                  </a:ext>
                </a:extLst>
              </p:cNvPr>
              <p:cNvSpPr txBox="1"/>
              <p:nvPr/>
            </p:nvSpPr>
            <p:spPr>
              <a:xfrm rot="21235010">
                <a:off x="2800127" y="3482261"/>
                <a:ext cx="1456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B21F9E-BDAD-4AB0-A292-BBD8B1FDD23A}"/>
                  </a:ext>
                </a:extLst>
              </p:cNvPr>
              <p:cNvSpPr txBox="1"/>
              <p:nvPr/>
            </p:nvSpPr>
            <p:spPr>
              <a:xfrm rot="21235010">
                <a:off x="2501926" y="3127465"/>
                <a:ext cx="19495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entury Gothic" panose="020B0502020202020204" pitchFamily="34" charset="0"/>
                  </a:rPr>
                  <a:t>ADDRESS ATTRIBUTES</a:t>
                </a:r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4AB77BC-4179-41D0-A9C7-5E8DF6C6538C}"/>
              </a:ext>
            </a:extLst>
          </p:cNvPr>
          <p:cNvSpPr/>
          <p:nvPr/>
        </p:nvSpPr>
        <p:spPr>
          <a:xfrm>
            <a:off x="6074402" y="3020278"/>
            <a:ext cx="143910" cy="853419"/>
          </a:xfrm>
          <a:custGeom>
            <a:avLst/>
            <a:gdLst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3910"/>
              <a:gd name="connsiteY0" fmla="*/ 853419 h 853419"/>
              <a:gd name="connsiteX1" fmla="*/ 141051 w 143910"/>
              <a:gd name="connsiteY1" fmla="*/ 430266 h 853419"/>
              <a:gd name="connsiteX2" fmla="*/ 0 w 143910"/>
              <a:gd name="connsiteY2" fmla="*/ 2249 h 85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10" h="853419">
                <a:moveTo>
                  <a:pt x="43775" y="853419"/>
                </a:moveTo>
                <a:cubicBezTo>
                  <a:pt x="149563" y="824642"/>
                  <a:pt x="148347" y="572128"/>
                  <a:pt x="141051" y="430266"/>
                </a:cubicBezTo>
                <a:cubicBezTo>
                  <a:pt x="133755" y="288404"/>
                  <a:pt x="115516" y="-29772"/>
                  <a:pt x="0" y="224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D5DA2B6-B180-4F18-901D-68D1F8B7ECF5}"/>
              </a:ext>
            </a:extLst>
          </p:cNvPr>
          <p:cNvSpPr/>
          <p:nvPr/>
        </p:nvSpPr>
        <p:spPr>
          <a:xfrm rot="1925404">
            <a:off x="5585329" y="2940796"/>
            <a:ext cx="204799" cy="1016557"/>
          </a:xfrm>
          <a:custGeom>
            <a:avLst/>
            <a:gdLst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3910"/>
              <a:gd name="connsiteY0" fmla="*/ 853419 h 853419"/>
              <a:gd name="connsiteX1" fmla="*/ 141051 w 143910"/>
              <a:gd name="connsiteY1" fmla="*/ 430266 h 853419"/>
              <a:gd name="connsiteX2" fmla="*/ 0 w 143910"/>
              <a:gd name="connsiteY2" fmla="*/ 2249 h 85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10" h="853419">
                <a:moveTo>
                  <a:pt x="43775" y="853419"/>
                </a:moveTo>
                <a:cubicBezTo>
                  <a:pt x="149563" y="824642"/>
                  <a:pt x="148347" y="572128"/>
                  <a:pt x="141051" y="430266"/>
                </a:cubicBezTo>
                <a:cubicBezTo>
                  <a:pt x="133755" y="288404"/>
                  <a:pt x="115516" y="-29772"/>
                  <a:pt x="0" y="224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358345F-AA3D-4489-85AF-9DD10D105B18}"/>
              </a:ext>
            </a:extLst>
          </p:cNvPr>
          <p:cNvSpPr/>
          <p:nvPr/>
        </p:nvSpPr>
        <p:spPr>
          <a:xfrm rot="17559574">
            <a:off x="6694526" y="2362466"/>
            <a:ext cx="204799" cy="1162847"/>
          </a:xfrm>
          <a:custGeom>
            <a:avLst/>
            <a:gdLst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3910"/>
              <a:gd name="connsiteY0" fmla="*/ 853419 h 853419"/>
              <a:gd name="connsiteX1" fmla="*/ 141051 w 143910"/>
              <a:gd name="connsiteY1" fmla="*/ 430266 h 853419"/>
              <a:gd name="connsiteX2" fmla="*/ 0 w 143910"/>
              <a:gd name="connsiteY2" fmla="*/ 2249 h 85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10" h="853419">
                <a:moveTo>
                  <a:pt x="43775" y="853419"/>
                </a:moveTo>
                <a:cubicBezTo>
                  <a:pt x="149563" y="824642"/>
                  <a:pt x="148347" y="572128"/>
                  <a:pt x="141051" y="430266"/>
                </a:cubicBezTo>
                <a:cubicBezTo>
                  <a:pt x="133755" y="288404"/>
                  <a:pt x="115516" y="-29772"/>
                  <a:pt x="0" y="224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DBE1FD1-10CB-44A6-A2E4-03D024E680FC}"/>
              </a:ext>
            </a:extLst>
          </p:cNvPr>
          <p:cNvGrpSpPr/>
          <p:nvPr/>
        </p:nvGrpSpPr>
        <p:grpSpPr>
          <a:xfrm>
            <a:off x="1990882" y="2957011"/>
            <a:ext cx="3152338" cy="1141980"/>
            <a:chOff x="1990882" y="2957011"/>
            <a:chExt cx="3152338" cy="114198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68EFA1-0A40-40CE-9E0C-D9BC824D7CD6}"/>
                </a:ext>
              </a:extLst>
            </p:cNvPr>
            <p:cNvSpPr/>
            <p:nvPr/>
          </p:nvSpPr>
          <p:spPr>
            <a:xfrm rot="5063968">
              <a:off x="2996061" y="1951832"/>
              <a:ext cx="1141980" cy="3152338"/>
            </a:xfrm>
            <a:custGeom>
              <a:avLst/>
              <a:gdLst>
                <a:gd name="connsiteX0" fmla="*/ 570990 w 1141980"/>
                <a:gd name="connsiteY0" fmla="*/ 176910 h 3152338"/>
                <a:gd name="connsiteX1" fmla="*/ 433104 w 1141980"/>
                <a:gd name="connsiteY1" fmla="*/ 314796 h 3152338"/>
                <a:gd name="connsiteX2" fmla="*/ 570990 w 1141980"/>
                <a:gd name="connsiteY2" fmla="*/ 452682 h 3152338"/>
                <a:gd name="connsiteX3" fmla="*/ 708876 w 1141980"/>
                <a:gd name="connsiteY3" fmla="*/ 314796 h 3152338"/>
                <a:gd name="connsiteX4" fmla="*/ 570990 w 1141980"/>
                <a:gd name="connsiteY4" fmla="*/ 176910 h 3152338"/>
                <a:gd name="connsiteX5" fmla="*/ 570990 w 1141980"/>
                <a:gd name="connsiteY5" fmla="*/ 0 h 3152338"/>
                <a:gd name="connsiteX6" fmla="*/ 1141980 w 1141980"/>
                <a:gd name="connsiteY6" fmla="*/ 570990 h 3152338"/>
                <a:gd name="connsiteX7" fmla="*/ 1141979 w 1141980"/>
                <a:gd name="connsiteY7" fmla="*/ 2581348 h 3152338"/>
                <a:gd name="connsiteX8" fmla="*/ 570989 w 1141980"/>
                <a:gd name="connsiteY8" fmla="*/ 3152338 h 3152338"/>
                <a:gd name="connsiteX9" fmla="*/ 570990 w 1141980"/>
                <a:gd name="connsiteY9" fmla="*/ 3152337 h 3152338"/>
                <a:gd name="connsiteX10" fmla="*/ 0 w 1141980"/>
                <a:gd name="connsiteY10" fmla="*/ 2581347 h 3152338"/>
                <a:gd name="connsiteX11" fmla="*/ 0 w 1141980"/>
                <a:gd name="connsiteY11" fmla="*/ 570990 h 3152338"/>
                <a:gd name="connsiteX12" fmla="*/ 570990 w 1141980"/>
                <a:gd name="connsiteY12" fmla="*/ 0 h 315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1980" h="3152338">
                  <a:moveTo>
                    <a:pt x="570990" y="176910"/>
                  </a:moveTo>
                  <a:cubicBezTo>
                    <a:pt x="494838" y="176910"/>
                    <a:pt x="433104" y="238644"/>
                    <a:pt x="433104" y="314796"/>
                  </a:cubicBezTo>
                  <a:cubicBezTo>
                    <a:pt x="433104" y="390948"/>
                    <a:pt x="494838" y="452682"/>
                    <a:pt x="570990" y="452682"/>
                  </a:cubicBezTo>
                  <a:cubicBezTo>
                    <a:pt x="647142" y="452682"/>
                    <a:pt x="708876" y="390948"/>
                    <a:pt x="708876" y="314796"/>
                  </a:cubicBezTo>
                  <a:cubicBezTo>
                    <a:pt x="708876" y="238644"/>
                    <a:pt x="647142" y="176910"/>
                    <a:pt x="570990" y="176910"/>
                  </a:cubicBezTo>
                  <a:close/>
                  <a:moveTo>
                    <a:pt x="570990" y="0"/>
                  </a:moveTo>
                  <a:cubicBezTo>
                    <a:pt x="886339" y="0"/>
                    <a:pt x="1141980" y="255641"/>
                    <a:pt x="1141980" y="570990"/>
                  </a:cubicBezTo>
                  <a:cubicBezTo>
                    <a:pt x="1141980" y="1241109"/>
                    <a:pt x="1141979" y="1911229"/>
                    <a:pt x="1141979" y="2581348"/>
                  </a:cubicBezTo>
                  <a:cubicBezTo>
                    <a:pt x="1141979" y="2896697"/>
                    <a:pt x="886338" y="3152338"/>
                    <a:pt x="570989" y="3152338"/>
                  </a:cubicBezTo>
                  <a:lnTo>
                    <a:pt x="570990" y="3152337"/>
                  </a:lnTo>
                  <a:cubicBezTo>
                    <a:pt x="255641" y="3152337"/>
                    <a:pt x="0" y="2896696"/>
                    <a:pt x="0" y="2581347"/>
                  </a:cubicBezTo>
                  <a:lnTo>
                    <a:pt x="0" y="570990"/>
                  </a:lnTo>
                  <a:cubicBezTo>
                    <a:pt x="0" y="255641"/>
                    <a:pt x="255641" y="0"/>
                    <a:pt x="57099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43155B9-C96D-4685-B511-62B89B3313DD}"/>
                </a:ext>
              </a:extLst>
            </p:cNvPr>
            <p:cNvGrpSpPr/>
            <p:nvPr/>
          </p:nvGrpSpPr>
          <p:grpSpPr>
            <a:xfrm>
              <a:off x="2074907" y="3087658"/>
              <a:ext cx="2316997" cy="918523"/>
              <a:chOff x="2074907" y="3087658"/>
              <a:chExt cx="2316997" cy="9185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EFBE2F5-B6B4-4ACD-B7D4-560565F295A8}"/>
                  </a:ext>
                </a:extLst>
              </p:cNvPr>
              <p:cNvSpPr/>
              <p:nvPr/>
            </p:nvSpPr>
            <p:spPr>
              <a:xfrm rot="21245637">
                <a:off x="2667649" y="3101402"/>
                <a:ext cx="1647811" cy="9047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5AA8A6-834C-4DC0-8DC4-05F764ADFBB5}"/>
                  </a:ext>
                </a:extLst>
              </p:cNvPr>
              <p:cNvSpPr txBox="1"/>
              <p:nvPr/>
            </p:nvSpPr>
            <p:spPr>
              <a:xfrm rot="21416926">
                <a:off x="2074907" y="3359151"/>
                <a:ext cx="643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01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F61B30-C562-47FD-AF3F-94F4E20B3B77}"/>
                  </a:ext>
                </a:extLst>
              </p:cNvPr>
              <p:cNvSpPr txBox="1"/>
              <p:nvPr/>
            </p:nvSpPr>
            <p:spPr>
              <a:xfrm rot="21235010">
                <a:off x="2800127" y="3482260"/>
                <a:ext cx="1456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947B13-8C74-44D9-925E-C7006D2879D6}"/>
                  </a:ext>
                </a:extLst>
              </p:cNvPr>
              <p:cNvSpPr txBox="1"/>
              <p:nvPr/>
            </p:nvSpPr>
            <p:spPr>
              <a:xfrm rot="21235010">
                <a:off x="2613943" y="3087658"/>
                <a:ext cx="17779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entury Gothic" panose="020B0502020202020204" pitchFamily="34" charset="0"/>
                  </a:rPr>
                  <a:t>TRAFFIC ATTRIBUTES</a:t>
                </a:r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AD57625-403F-45DD-BFB7-27C76F9136C2}"/>
              </a:ext>
            </a:extLst>
          </p:cNvPr>
          <p:cNvSpPr txBox="1"/>
          <p:nvPr/>
        </p:nvSpPr>
        <p:spPr>
          <a:xfrm>
            <a:off x="65605" y="-55303"/>
            <a:ext cx="4138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entury Gothic" panose="020B0502020202020204" pitchFamily="34" charset="0"/>
              </a:rPr>
              <a:t>DATA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F6B1AE-CB2C-48E0-A623-C732C6E2AFCA}"/>
              </a:ext>
            </a:extLst>
          </p:cNvPr>
          <p:cNvSpPr txBox="1"/>
          <p:nvPr/>
        </p:nvSpPr>
        <p:spPr>
          <a:xfrm>
            <a:off x="65605" y="592081"/>
            <a:ext cx="4138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ATTRIBUTES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028459E-8939-46BC-ADEB-E87CE6C4BF0F}"/>
              </a:ext>
            </a:extLst>
          </p:cNvPr>
          <p:cNvSpPr/>
          <p:nvPr/>
        </p:nvSpPr>
        <p:spPr>
          <a:xfrm rot="3740752">
            <a:off x="5313424" y="2583213"/>
            <a:ext cx="204799" cy="1162847"/>
          </a:xfrm>
          <a:custGeom>
            <a:avLst/>
            <a:gdLst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3910"/>
              <a:gd name="connsiteY0" fmla="*/ 853419 h 853419"/>
              <a:gd name="connsiteX1" fmla="*/ 141051 w 143910"/>
              <a:gd name="connsiteY1" fmla="*/ 430266 h 853419"/>
              <a:gd name="connsiteX2" fmla="*/ 0 w 143910"/>
              <a:gd name="connsiteY2" fmla="*/ 2249 h 85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10" h="853419">
                <a:moveTo>
                  <a:pt x="43775" y="853419"/>
                </a:moveTo>
                <a:cubicBezTo>
                  <a:pt x="149563" y="824642"/>
                  <a:pt x="148347" y="572128"/>
                  <a:pt x="141051" y="430266"/>
                </a:cubicBezTo>
                <a:cubicBezTo>
                  <a:pt x="133755" y="288404"/>
                  <a:pt x="115516" y="-29772"/>
                  <a:pt x="0" y="224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5B3EFC-5E87-4247-B6CC-1F90B524BD76}"/>
              </a:ext>
            </a:extLst>
          </p:cNvPr>
          <p:cNvSpPr/>
          <p:nvPr/>
        </p:nvSpPr>
        <p:spPr>
          <a:xfrm rot="19771276">
            <a:off x="6477408" y="2787618"/>
            <a:ext cx="204799" cy="1016557"/>
          </a:xfrm>
          <a:custGeom>
            <a:avLst/>
            <a:gdLst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1170 h 851170"/>
              <a:gd name="connsiteX1" fmla="*/ 141051 w 141735"/>
              <a:gd name="connsiteY1" fmla="*/ 428017 h 851170"/>
              <a:gd name="connsiteX2" fmla="*/ 0 w 141735"/>
              <a:gd name="connsiteY2" fmla="*/ 0 h 851170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1735"/>
              <a:gd name="connsiteY0" fmla="*/ 853419 h 853419"/>
              <a:gd name="connsiteX1" fmla="*/ 141051 w 141735"/>
              <a:gd name="connsiteY1" fmla="*/ 430266 h 853419"/>
              <a:gd name="connsiteX2" fmla="*/ 0 w 141735"/>
              <a:gd name="connsiteY2" fmla="*/ 2249 h 853419"/>
              <a:gd name="connsiteX0" fmla="*/ 43775 w 143910"/>
              <a:gd name="connsiteY0" fmla="*/ 853419 h 853419"/>
              <a:gd name="connsiteX1" fmla="*/ 141051 w 143910"/>
              <a:gd name="connsiteY1" fmla="*/ 430266 h 853419"/>
              <a:gd name="connsiteX2" fmla="*/ 0 w 143910"/>
              <a:gd name="connsiteY2" fmla="*/ 2249 h 85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10" h="853419">
                <a:moveTo>
                  <a:pt x="43775" y="853419"/>
                </a:moveTo>
                <a:cubicBezTo>
                  <a:pt x="149563" y="824642"/>
                  <a:pt x="148347" y="572128"/>
                  <a:pt x="141051" y="430266"/>
                </a:cubicBezTo>
                <a:cubicBezTo>
                  <a:pt x="133755" y="288404"/>
                  <a:pt x="115516" y="-29772"/>
                  <a:pt x="0" y="224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ntr" presetSubtype="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22" grpId="0" animBg="1"/>
          <p:bldP spid="23" grpId="0" animBg="1"/>
          <p:bldP spid="26" grpId="0" animBg="1"/>
          <p:bldP spid="20" grpId="0" animBg="1"/>
          <p:bldP spid="9" grpId="0" animBg="1"/>
          <p:bldP spid="19" grpId="0" animBg="1"/>
          <p:bldP spid="24" grpId="0" animBg="1"/>
          <p:bldP spid="34" grpId="0" animBg="1"/>
          <p:bldP spid="27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ntr" presetSubtype="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22" grpId="0" animBg="1"/>
          <p:bldP spid="23" grpId="0" animBg="1"/>
          <p:bldP spid="26" grpId="0" animBg="1"/>
          <p:bldP spid="20" grpId="0" animBg="1"/>
          <p:bldP spid="9" grpId="0" animBg="1"/>
          <p:bldP spid="19" grpId="0" animBg="1"/>
          <p:bldP spid="24" grpId="0" animBg="1"/>
          <p:bldP spid="34" grpId="0" animBg="1"/>
          <p:bldP spid="27" grpId="0" animBg="1"/>
          <p:bldP spid="21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1428</TotalTime>
  <Words>2841</Words>
  <Application>Microsoft Office PowerPoint</Application>
  <PresentationFormat>Widescreen</PresentationFormat>
  <Paragraphs>590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Calibri</vt:lpstr>
      <vt:lpstr>Calibri Light</vt:lpstr>
      <vt:lpstr>Century Gothic</vt:lpstr>
      <vt:lpstr>Comic Sans MS</vt:lpstr>
      <vt:lpstr>Hand Of Sean</vt:lpstr>
      <vt:lpstr>Inter</vt:lpstr>
      <vt:lpstr>Oswald</vt:lpstr>
      <vt:lpstr>Roboto Mono</vt:lpstr>
      <vt:lpstr>SansSerif</vt:lpstr>
      <vt:lpstr>sohne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Kumar Moluguri</dc:creator>
  <cp:lastModifiedBy>Vinay Kumar Moluguri</cp:lastModifiedBy>
  <cp:revision>124</cp:revision>
  <dcterms:created xsi:type="dcterms:W3CDTF">2022-11-06T21:25:39Z</dcterms:created>
  <dcterms:modified xsi:type="dcterms:W3CDTF">2022-11-10T19:17:44Z</dcterms:modified>
</cp:coreProperties>
</file>